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2" r:id="rId5"/>
    <p:sldMasterId id="2147483708" r:id="rId6"/>
    <p:sldMasterId id="2147483722" r:id="rId7"/>
  </p:sldMasterIdLst>
  <p:notesMasterIdLst>
    <p:notesMasterId r:id="rId30"/>
  </p:notesMasterIdLst>
  <p:sldIdLst>
    <p:sldId id="2007577148" r:id="rId8"/>
    <p:sldId id="258" r:id="rId9"/>
    <p:sldId id="259" r:id="rId10"/>
    <p:sldId id="260" r:id="rId11"/>
    <p:sldId id="261" r:id="rId12"/>
    <p:sldId id="262" r:id="rId13"/>
    <p:sldId id="257" r:id="rId14"/>
    <p:sldId id="426" r:id="rId15"/>
    <p:sldId id="2007577065" r:id="rId16"/>
    <p:sldId id="2007577138" r:id="rId17"/>
    <p:sldId id="263" r:id="rId18"/>
    <p:sldId id="2007577069" r:id="rId19"/>
    <p:sldId id="2007577139" r:id="rId20"/>
    <p:sldId id="267" r:id="rId21"/>
    <p:sldId id="2007577071" r:id="rId22"/>
    <p:sldId id="2007577141" r:id="rId23"/>
    <p:sldId id="2007577142" r:id="rId24"/>
    <p:sldId id="2007577144" r:id="rId25"/>
    <p:sldId id="2007577074" r:id="rId26"/>
    <p:sldId id="2007577145" r:id="rId27"/>
    <p:sldId id="2007577146" r:id="rId28"/>
    <p:sldId id="200757714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C631B-B622-4950-A17E-E6864FF31B8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CFDFF-D151-44DF-9ED4-8F0EB8E54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3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4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22963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59405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77905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86430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22162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62299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0632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24794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34291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20401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3647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0885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85405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99026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31224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5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8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3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5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019049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8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2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8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0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0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435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4181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1598300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33024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79061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74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81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265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555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596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63359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666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230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361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04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06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45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30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939020"/>
      </p:ext>
    </p:extLst>
  </p:cSld>
  <p:clrMapOvr>
    <a:masterClrMapping/>
  </p:clrMapOvr>
  <p:transition spd="med" advClick="0" advTm="4000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56083"/>
      </p:ext>
    </p:extLst>
  </p:cSld>
  <p:clrMapOvr>
    <a:masterClrMapping/>
  </p:clrMapOvr>
  <p:transition spd="med" advClick="0" advTm="4000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713234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006422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896403"/>
      </p:ext>
    </p:extLst>
  </p:cSld>
  <p:clrMapOvr>
    <a:masterClrMapping/>
  </p:clrMapOvr>
  <p:transition spd="med" advClick="0" advTm="4000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110783"/>
      </p:ext>
    </p:extLst>
  </p:cSld>
  <p:clrMapOvr>
    <a:masterClrMapping/>
  </p:clrMapOvr>
  <p:transition spd="med" advClick="0" advTm="4000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738689"/>
      </p:ext>
    </p:extLst>
  </p:cSld>
  <p:clrMapOvr>
    <a:masterClrMapping/>
  </p:clrMapOvr>
  <p:transition spd="med" advClick="0" advTm="4000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491263"/>
      </p:ext>
    </p:extLst>
  </p:cSld>
  <p:clrMapOvr>
    <a:masterClrMapping/>
  </p:clrMapOvr>
  <p:transition spd="med" advClick="0" advTm="4000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363163"/>
      </p:ext>
    </p:extLst>
  </p:cSld>
  <p:clrMapOvr>
    <a:masterClrMapping/>
  </p:clrMapOvr>
  <p:transition spd="med" advClick="0" advTm="4000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512910"/>
      </p:ext>
    </p:extLst>
  </p:cSld>
  <p:clrMapOvr>
    <a:masterClrMapping/>
  </p:clrMapOvr>
  <p:transition spd="med" advClick="0" advTm="4000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003576"/>
      </p:ext>
    </p:extLst>
  </p:cSld>
  <p:clrMapOvr>
    <a:masterClrMapping/>
  </p:clrMapOvr>
  <p:transition spd="med" advClick="0" advTm="4000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885242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84709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79391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9756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565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8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1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90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80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4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8.wmf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8.wmf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8.wmf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alphaModFix amt="0"/>
            <a:duotone>
              <a:schemeClr val="accent3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Bài:Từ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ngữ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. 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270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EE0B2-3FFC-4037-8922-316363FEB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02" y="149810"/>
            <a:ext cx="8943525" cy="6348644"/>
          </a:xfrm>
          <a:prstGeom prst="rect">
            <a:avLst/>
          </a:prstGeom>
        </p:spPr>
      </p:pic>
      <p:pic>
        <p:nvPicPr>
          <p:cNvPr id="4" name="Picture 3" descr="Digit 180">
            <a:extLst>
              <a:ext uri="{FF2B5EF4-FFF2-40B4-BE49-F238E27FC236}">
                <a16:creationId xmlns:a16="http://schemas.microsoft.com/office/drawing/2014/main" id="{757AC456-874B-4A69-8093-344ECF8A1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74659"/>
            <a:ext cx="2228295" cy="12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69017C2D-CF80-4728-B6EB-ED3647F97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6" y="1472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4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124288" y="119849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C51403-8D6E-44E9-BE73-D6DBDB888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698" y="679142"/>
            <a:ext cx="8943525" cy="62287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24B3EA-182E-496F-95CE-71CC4C10C4A2}"/>
              </a:ext>
            </a:extLst>
          </p:cNvPr>
          <p:cNvSpPr/>
          <p:nvPr/>
        </p:nvSpPr>
        <p:spPr>
          <a:xfrm>
            <a:off x="3053918" y="3429000"/>
            <a:ext cx="1447061" cy="574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F6ACEC-600F-46D0-94AD-61087C7DBC92}"/>
              </a:ext>
            </a:extLst>
          </p:cNvPr>
          <p:cNvSpPr/>
          <p:nvPr/>
        </p:nvSpPr>
        <p:spPr>
          <a:xfrm>
            <a:off x="3537397" y="5145754"/>
            <a:ext cx="1447061" cy="574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84BD43-BAA3-47B9-AEDC-9173E8B38712}"/>
              </a:ext>
            </a:extLst>
          </p:cNvPr>
          <p:cNvSpPr/>
          <p:nvPr/>
        </p:nvSpPr>
        <p:spPr>
          <a:xfrm>
            <a:off x="2330387" y="5901049"/>
            <a:ext cx="1447061" cy="574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3F2269-F06C-4CD2-9F5D-13CC2DD97AAC}"/>
              </a:ext>
            </a:extLst>
          </p:cNvPr>
          <p:cNvSpPr/>
          <p:nvPr/>
        </p:nvSpPr>
        <p:spPr>
          <a:xfrm>
            <a:off x="4582564" y="6362724"/>
            <a:ext cx="1447061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1642A5-B37C-4DB3-8FFD-B700FC912D02}"/>
              </a:ext>
            </a:extLst>
          </p:cNvPr>
          <p:cNvSpPr/>
          <p:nvPr/>
        </p:nvSpPr>
        <p:spPr>
          <a:xfrm>
            <a:off x="5306094" y="5787896"/>
            <a:ext cx="1447061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C03CB5-608C-450C-91CF-2DF45C4F4616}"/>
              </a:ext>
            </a:extLst>
          </p:cNvPr>
          <p:cNvSpPr/>
          <p:nvPr/>
        </p:nvSpPr>
        <p:spPr>
          <a:xfrm>
            <a:off x="6240460" y="5122835"/>
            <a:ext cx="1447061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EE960A-BE33-43FB-AED8-03C836C817FD}"/>
              </a:ext>
            </a:extLst>
          </p:cNvPr>
          <p:cNvSpPr/>
          <p:nvPr/>
        </p:nvSpPr>
        <p:spPr>
          <a:xfrm>
            <a:off x="5877018" y="2492118"/>
            <a:ext cx="172302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38E769-4970-4146-9973-2273D1CFBEE1}"/>
              </a:ext>
            </a:extLst>
          </p:cNvPr>
          <p:cNvSpPr/>
          <p:nvPr/>
        </p:nvSpPr>
        <p:spPr>
          <a:xfrm>
            <a:off x="7584112" y="3171260"/>
            <a:ext cx="172302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F117DD-92DE-44A7-A561-EB6569AB8565}"/>
              </a:ext>
            </a:extLst>
          </p:cNvPr>
          <p:cNvSpPr/>
          <p:nvPr/>
        </p:nvSpPr>
        <p:spPr>
          <a:xfrm>
            <a:off x="4468063" y="1996842"/>
            <a:ext cx="117350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57B3DDF-36DD-4A63-85C4-2F46A0FEFFE1}"/>
              </a:ext>
            </a:extLst>
          </p:cNvPr>
          <p:cNvSpPr/>
          <p:nvPr/>
        </p:nvSpPr>
        <p:spPr>
          <a:xfrm>
            <a:off x="8356773" y="5564877"/>
            <a:ext cx="172302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DB64B0-CCA0-40A2-8D77-9B8CDE85DF2F}"/>
              </a:ext>
            </a:extLst>
          </p:cNvPr>
          <p:cNvSpPr/>
          <p:nvPr/>
        </p:nvSpPr>
        <p:spPr>
          <a:xfrm>
            <a:off x="7004481" y="4379921"/>
            <a:ext cx="1544549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2A682D-5A97-43A9-8A03-D1A7B6CE5997}"/>
              </a:ext>
            </a:extLst>
          </p:cNvPr>
          <p:cNvSpPr/>
          <p:nvPr/>
        </p:nvSpPr>
        <p:spPr>
          <a:xfrm>
            <a:off x="7864699" y="2287163"/>
            <a:ext cx="1544549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481736" y="1432858"/>
            <a:ext cx="11021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3 -  5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31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2E7EE0-C1E0-4F43-9773-687E84064B9C}"/>
              </a:ext>
            </a:extLst>
          </p:cNvPr>
          <p:cNvSpPr/>
          <p:nvPr/>
        </p:nvSpPr>
        <p:spPr>
          <a:xfrm>
            <a:off x="8017318" y="1777595"/>
            <a:ext cx="3463481" cy="1683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990" y="1020932"/>
            <a:ext cx="4492101" cy="4149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169576" y="5526003"/>
            <a:ext cx="3249227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5437" y="1145219"/>
            <a:ext cx="5315661" cy="40256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7470974" y="5486401"/>
            <a:ext cx="3777034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58" y="1430192"/>
            <a:ext cx="4872273" cy="3250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100831" y="5486401"/>
            <a:ext cx="4270159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5437" y="1387901"/>
            <a:ext cx="5315661" cy="35403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7470974" y="5486401"/>
            <a:ext cx="4052242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3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87" y="1561730"/>
            <a:ext cx="5401588" cy="32409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466551" y="5486401"/>
            <a:ext cx="5401587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111" y="1387901"/>
            <a:ext cx="4052242" cy="40522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7470973" y="5486401"/>
            <a:ext cx="4487247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528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647" y="1387901"/>
            <a:ext cx="4710092" cy="35325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466551" y="5486401"/>
            <a:ext cx="5401587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40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r>
              <a:rPr lang="en-US" sz="40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111" y="1387901"/>
            <a:ext cx="4052242" cy="40522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7309698" y="5486401"/>
            <a:ext cx="4487247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00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41F200-8920-45D2-AB69-7C62E89B9327}"/>
              </a:ext>
            </a:extLst>
          </p:cNvPr>
          <p:cNvSpPr txBox="1"/>
          <p:nvPr/>
        </p:nvSpPr>
        <p:spPr>
          <a:xfrm>
            <a:off x="3142696" y="763480"/>
            <a:ext cx="682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20B90-CD73-4EA4-87A3-8422B1943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61" y="1963187"/>
            <a:ext cx="3130109" cy="42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2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1030826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79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30009" y="1787905"/>
            <a:ext cx="385804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Củng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cố</a:t>
            </a:r>
            <a:endParaRPr kumimoji="0" lang="en-US" altLang="zh-CN" sz="8800" b="1" i="0" u="none" strike="noStrike" kern="1200" cap="none" spc="0" normalizeH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88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bài</a:t>
            </a:r>
            <a:r>
              <a:rPr lang="en-US" altLang="zh-CN" sz="88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88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học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4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8431" y="337190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405808" y="761222"/>
            <a:ext cx="534473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36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cánh, không biết bay</a:t>
            </a:r>
          </a:p>
          <a:p>
            <a:pPr lvl="0" algn="ctr"/>
            <a:r>
              <a:rPr lang="vi-VN" sz="36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quay như chong chóng</a:t>
            </a:r>
          </a:p>
          <a:p>
            <a:pPr lvl="0" algn="ctr"/>
            <a:r>
              <a:rPr lang="vi-VN" sz="36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gió xua cái nóng</a:t>
            </a:r>
          </a:p>
          <a:p>
            <a:pPr lvl="0" algn="ctr"/>
            <a:r>
              <a:rPr lang="vi-VN" sz="36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điện là hết quay.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76842" y="869302"/>
            <a:ext cx="777007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 đít tròn như nhau,</a:t>
            </a:r>
            <a:endParaRPr lang="en-US" sz="4400" dirty="0">
              <a:ln w="0"/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ăn cơm canh rau,</a:t>
            </a:r>
            <a:endParaRPr lang="en-US" sz="4400" dirty="0">
              <a:ln w="0"/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 chịu đau đốt lửa - Là cái gì?</a:t>
            </a:r>
            <a:endParaRPr kumimoji="0" lang="en-US" sz="4400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37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1227" y="870881"/>
            <a:ext cx="767389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chân mà chẳng biết đi</a:t>
            </a:r>
          </a:p>
          <a:p>
            <a:pPr lvl="0" algn="ctr"/>
            <a:r>
              <a:rPr lang="vi-VN" sz="44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mặt phẳng lì cho bé ngồi lên</a:t>
            </a:r>
          </a:p>
          <a:p>
            <a:pPr lvl="0" algn="ctr"/>
            <a:r>
              <a:rPr lang="vi-VN" sz="4400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 ?</a:t>
            </a:r>
            <a:endParaRPr kumimoji="0" lang="en-US" sz="4400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56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99C04-70D8-4F55-AD0C-5B0B07F86DEE}"/>
              </a:ext>
            </a:extLst>
          </p:cNvPr>
          <p:cNvSpPr txBox="1"/>
          <p:nvPr/>
        </p:nvSpPr>
        <p:spPr>
          <a:xfrm>
            <a:off x="2369977" y="2341983"/>
            <a:ext cx="8005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20602"/>
            <a:ext cx="12192000" cy="1767598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340820" y="1310368"/>
            <a:ext cx="33746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A5455BBE-B7E0-45E8-8697-7D3E0CA2EFB8}"/>
              </a:ext>
            </a:extLst>
          </p:cNvPr>
          <p:cNvSpPr txBox="1"/>
          <p:nvPr/>
        </p:nvSpPr>
        <p:spPr>
          <a:xfrm>
            <a:off x="2354697" y="2746129"/>
            <a:ext cx="7493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được từ chỉ hoạt động, chỉ sự vật</a:t>
            </a:r>
          </a:p>
          <a:p>
            <a:pPr marL="571500" lvl="0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giới thiệu việc làm mình yêu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81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539</Words>
  <Application>Microsoft Office PowerPoint</Application>
  <PresentationFormat>Widescreen</PresentationFormat>
  <Paragraphs>128</Paragraphs>
  <Slides>22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微软雅黑</vt:lpstr>
      <vt:lpstr>.VnBlack</vt:lpstr>
      <vt:lpstr>Arial</vt:lpstr>
      <vt:lpstr>Arial-Rounded</vt:lpstr>
      <vt:lpstr>Arial-SGK-TV</vt:lpstr>
      <vt:lpstr>Averta Std CY Bold</vt:lpstr>
      <vt:lpstr>Calibri</vt:lpstr>
      <vt:lpstr>Calibri Light</vt:lpstr>
      <vt:lpstr>DengXian</vt:lpstr>
      <vt:lpstr>DengXian</vt:lpstr>
      <vt:lpstr>等线 Light</vt:lpstr>
      <vt:lpstr>Montserrat Alternates Black</vt:lpstr>
      <vt:lpstr>Quicksand Medium</vt:lpstr>
      <vt:lpstr>Raleway</vt:lpstr>
      <vt:lpstr>Tahoma</vt:lpstr>
      <vt:lpstr>Times New Roman</vt:lpstr>
      <vt:lpstr>Wingdings</vt:lpstr>
      <vt:lpstr>思源黑体 CN Regular</vt:lpstr>
      <vt:lpstr>千图网拥有20W+精美PPT模板 更多PPT模板下载至：www.58pic.com/office/ppt​​</vt:lpstr>
      <vt:lpstr>1_Tema de Office</vt:lpstr>
      <vt:lpstr>2_Office 主题</vt:lpstr>
      <vt:lpstr>4_Office 主题​​</vt:lpstr>
      <vt:lpstr>Hoạt động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</cp:revision>
  <dcterms:created xsi:type="dcterms:W3CDTF">2021-07-12T08:19:57Z</dcterms:created>
  <dcterms:modified xsi:type="dcterms:W3CDTF">2021-09-10T05:59:24Z</dcterms:modified>
</cp:coreProperties>
</file>