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83" r:id="rId2"/>
    <p:sldId id="257" r:id="rId3"/>
    <p:sldId id="268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AD"/>
    <a:srgbClr val="FDEFC2"/>
    <a:srgbClr val="FF5C5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CBAF0-DCE6-4A1C-829A-4C47511C4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751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3.wdp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3.wdp"/><Relationship Id="rId7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15" y="0"/>
            <a:ext cx="119416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WordArt 3"/>
          <p:cNvSpPr>
            <a:spLocks noChangeArrowheads="1" noChangeShapeType="1" noTextEdit="1"/>
          </p:cNvSpPr>
          <p:nvPr/>
        </p:nvSpPr>
        <p:spPr bwMode="auto">
          <a:xfrm>
            <a:off x="2135188" y="3284538"/>
            <a:ext cx="8064500" cy="17891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WordArt 12">
            <a:extLst>
              <a:ext uri="{FF2B5EF4-FFF2-40B4-BE49-F238E27FC236}">
                <a16:creationId xmlns:a16="http://schemas.microsoft.com/office/drawing/2014/main" id="{78CB1F2C-08EF-4F51-88B6-11D2F1029C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ĐẠO ĐỨC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BB98CF5B-F824-4E2F-AE7B-B5495D2EC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73A81B5A-1530-4751-B3E7-900F5EB22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1384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002060"/>
                </a:solidFill>
              </a:rPr>
              <a:t>BÀI 1: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VẺ ĐẸP QUÊ HƯƠNG EM </a:t>
            </a:r>
            <a:r>
              <a:rPr lang="en-US" altLang="en-US" sz="2800" b="1" dirty="0">
                <a:solidFill>
                  <a:srgbClr val="002060"/>
                </a:solidFill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</a:rPr>
              <a:t> 1)</a:t>
            </a:r>
            <a:endParaRPr lang="en-US" alt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AAA7CEC8-F868-423E-8BC0-4B7643D22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14977" y="116768"/>
            <a:ext cx="3505870" cy="1489289"/>
            <a:chOff x="569798" y="1124402"/>
            <a:chExt cx="30610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0186" y="1446794"/>
            <a:ext cx="5403851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34B82B-D137-4EE1-8A4A-807681B361A4}"/>
              </a:ext>
            </a:extLst>
          </p:cNvPr>
          <p:cNvGrpSpPr/>
          <p:nvPr/>
        </p:nvGrpSpPr>
        <p:grpSpPr>
          <a:xfrm>
            <a:off x="6392716" y="1218095"/>
            <a:ext cx="5757900" cy="4988945"/>
            <a:chOff x="7468889" y="2399153"/>
            <a:chExt cx="5757900" cy="4988945"/>
          </a:xfrm>
        </p:grpSpPr>
        <p:pic>
          <p:nvPicPr>
            <p:cNvPr id="614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49" t="49082" r="4051" b="20144"/>
            <a:stretch/>
          </p:blipFill>
          <p:spPr bwMode="auto">
            <a:xfrm>
              <a:off x="7486217" y="2399153"/>
              <a:ext cx="5740572" cy="4988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468889" y="3528556"/>
              <a:ext cx="619310" cy="27051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08473" y="5587184"/>
            <a:ext cx="6811737" cy="961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86" y="5339655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71483" y="3329724"/>
            <a:ext cx="41610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25256" y="5243098"/>
            <a:ext cx="14423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148928" y="4593410"/>
            <a:ext cx="11932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62516A-7CBB-405F-AECE-B7D150BC40DB}"/>
              </a:ext>
            </a:extLst>
          </p:cNvPr>
          <p:cNvCxnSpPr>
            <a:cxnSpLocks/>
          </p:cNvCxnSpPr>
          <p:nvPr/>
        </p:nvCxnSpPr>
        <p:spPr>
          <a:xfrm>
            <a:off x="4632517" y="4593410"/>
            <a:ext cx="9681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061090" cy="1489289"/>
            <a:chOff x="569798" y="1124402"/>
            <a:chExt cx="30610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Mao,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2"/>
          </a:fgClr>
          <a:bgClr>
            <a:srgbClr val="FFFAA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061090" cy="1489289"/>
            <a:chOff x="569798" y="1124402"/>
            <a:chExt cx="30610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38559" y="1723218"/>
            <a:ext cx="529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19" y="2539797"/>
            <a:ext cx="6022538" cy="40111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235806" cy="1489289"/>
            <a:chOff x="569798" y="1124402"/>
            <a:chExt cx="3235806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35806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77999" y="686185"/>
            <a:ext cx="6613143" cy="584775"/>
            <a:chOff x="569825" y="2199885"/>
            <a:chExt cx="661314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105774" y="1700635"/>
            <a:ext cx="459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05774" y="2710012"/>
            <a:ext cx="5474807" cy="3461803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400" b="1" dirty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05774" y="2645145"/>
            <a:ext cx="5285275" cy="3591536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400" b="1" dirty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64678" y="2552700"/>
            <a:ext cx="5285275" cy="369810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64678" y="2458127"/>
            <a:ext cx="5525758" cy="388725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268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01710" y="70355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819993" y="1658299"/>
            <a:ext cx="4710857" cy="4937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366949" y="1658299"/>
            <a:ext cx="459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436261" y="275354"/>
            <a:ext cx="3394450" cy="1489289"/>
            <a:chOff x="438109" y="1127727"/>
            <a:chExt cx="33944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109" y="1127727"/>
              <a:ext cx="33944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969000" y="2737758"/>
            <a:ext cx="5602516" cy="370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969000" y="2776652"/>
            <a:ext cx="5602516" cy="3706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6036242" y="2815545"/>
            <a:ext cx="5602999" cy="3706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6104505" y="2776651"/>
            <a:ext cx="5601978" cy="370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6070346" y="2815544"/>
            <a:ext cx="5602516" cy="370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4973499" y="1430830"/>
            <a:ext cx="6828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56" y="2540680"/>
            <a:ext cx="6191250" cy="3486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02" y="2540680"/>
            <a:ext cx="6191251" cy="3486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404140" y="2540680"/>
            <a:ext cx="6184012" cy="3486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086602" y="1341744"/>
            <a:ext cx="551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416935"/>
            <a:ext cx="6039678" cy="377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0" y="2429102"/>
            <a:ext cx="6039678" cy="3772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69" y="2522334"/>
            <a:ext cx="6039679" cy="3774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20210409091901_wm_shs-dao-duc-2">
            <a:extLst>
              <a:ext uri="{FF2B5EF4-FFF2-40B4-BE49-F238E27FC236}">
                <a16:creationId xmlns:a16="http://schemas.microsoft.com/office/drawing/2014/main" id="{65A6A9AA-8993-4480-A543-C1374D33A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1" y="1742428"/>
            <a:ext cx="4715250" cy="4932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Thành phố Hồ Chí Minh sẽ xây dựng thành phố thông minh tại 24 quận, huyện |  Báo dân sinh">
            <a:extLst>
              <a:ext uri="{FF2B5EF4-FFF2-40B4-BE49-F238E27FC236}">
                <a16:creationId xmlns:a16="http://schemas.microsoft.com/office/drawing/2014/main" id="{72F49E87-EB26-4D50-94AC-EF6ACBF58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2" y="2436145"/>
            <a:ext cx="6039678" cy="3774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6" descr="TP Hồ Chí Minh: 45 năm, hành trình đến một đô thị thông minh, đáng sống |  Tin tức mới nhất 24h - Đọc Báo Lao Động online - Laodong.vn">
            <a:extLst>
              <a:ext uri="{FF2B5EF4-FFF2-40B4-BE49-F238E27FC236}">
                <a16:creationId xmlns:a16="http://schemas.microsoft.com/office/drawing/2014/main" id="{375BA54C-B54A-46C8-BFD4-45FC79949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0" y="2457917"/>
            <a:ext cx="6039678" cy="3772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</TotalTime>
  <Words>293</Words>
  <Application>Microsoft Office PowerPoint</Application>
  <PresentationFormat>Widescreen</PresentationFormat>
  <Paragraphs>50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 01</cp:lastModifiedBy>
  <cp:revision>24</cp:revision>
  <dcterms:created xsi:type="dcterms:W3CDTF">2021-06-11T02:39:36Z</dcterms:created>
  <dcterms:modified xsi:type="dcterms:W3CDTF">2021-08-26T08:18:19Z</dcterms:modified>
</cp:coreProperties>
</file>