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09" r:id="rId3"/>
    <p:sldMasterId id="2147483827" r:id="rId4"/>
    <p:sldMasterId id="2147483899" r:id="rId5"/>
    <p:sldMasterId id="2147483913" r:id="rId6"/>
  </p:sldMasterIdLst>
  <p:notesMasterIdLst>
    <p:notesMasterId r:id="rId12"/>
  </p:notesMasterIdLst>
  <p:sldIdLst>
    <p:sldId id="2892" r:id="rId7"/>
    <p:sldId id="2007577116" r:id="rId8"/>
    <p:sldId id="3398" r:id="rId9"/>
    <p:sldId id="265" r:id="rId10"/>
    <p:sldId id="28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603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749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49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90D2D-7907-4188-BA24-1D61789C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3EF2F1-17D3-4FB7-A52E-29697AEA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8407C1-25D4-4F8F-8534-3C1C7E2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4DABB3-CCEA-41FF-82FD-65C2DA7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12A5EA-2A58-4B3E-9790-65C98DD0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873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F80B2-7552-4C24-81E0-C0BC26BA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E120CE-3401-4E23-9732-09DBB7D0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171012-CDED-4137-8EEE-1F77AB7E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84408-CD5D-47B8-9FA8-0E1DC016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EE771A-ADBE-44E7-8D2B-42DAE82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695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0686E-13BF-4555-AE51-871C4763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A2A8A0-8D43-4974-A196-A3C86E46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6B46A-383C-412D-B6F0-557D7CC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FE2FD2-D9E1-4937-B5EF-6E287823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DBC719-0B2F-4354-A923-041DC8D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505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3FB5B-83D0-45B6-8013-43986B79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2E1DB-9D73-4321-837F-81E4D0E4B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9D1CC2-A317-4E7B-AA98-F01DA3915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8C778E-0E68-411A-9345-88BC13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294A31-FF45-4C38-9008-081544A0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8152DD-6B00-4F60-895B-79F3026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390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21263-EB73-4F88-A057-EC2A4796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393544-8B5D-4DC0-ACB9-4E92B798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7D18CE-5D6D-459D-AD7E-2DFA09A6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C7C903-B206-4394-98C5-F6F140CC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317B6A-FBC4-4E38-9366-9A60736D8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292B69-A2CD-4501-8E0F-1108C8DF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18F084-F18B-48B2-B28D-0BD3631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678FF3-A88D-4EE3-B2CB-7936D39A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364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6729C-6CCD-464E-A893-CB8A5851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1E4C40-4A52-49CF-9624-16D9C788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AE2B7B-559E-4190-BB52-5BBE9637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F2E60D-2EF6-4DDC-90F5-DCB4DB67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37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C5A1017-DD93-4D4E-BE93-30A1B0D2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DE874B-B36B-4AFF-953E-25760E6B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6EADDB-861A-452F-AEEA-59B53235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020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FA183-630C-40AD-85BD-8BC1419B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FBF088-B1CD-4EDE-886A-B1D004CA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1067F9-7C3E-423E-8A33-4FBEC5AA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D1016E-F403-4E55-BEA1-585ADEE1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D91DCC-2A50-40D3-AF42-3C3FB5E7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18DFCD-05D5-494E-821E-89D33D0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158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55986-7877-42CD-A1D5-A2E88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F5262C6-72BE-474C-981D-8CFC72C6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B3D02E-1940-403D-80F4-090911D6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13E6DE-1E4E-43F1-B43D-B40BEF00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119EC0-FBFE-4A9D-8E79-C5756354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509CED-ED73-4ED7-9632-64176BC3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2812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B2715-33FD-4A50-AAC0-CF70D466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63FA54-9E61-45F3-8B2C-73DD096C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5B41-5636-496F-A5CF-CF530678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AA082-2188-42C4-815D-CBF96769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D517A0-61D6-4DCF-9ACC-8939AB7C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3624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694206-5EF8-4DB3-A474-98ED35C1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BCECCB-B84C-4E2C-90C8-1FE9CF84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DC912F-2427-49A5-B457-2DDCD499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FAF7EF-7F7E-455A-9752-629B82DD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01CE35-84D6-4D79-A68F-CEFFE1C8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504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095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182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6811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00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5415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5283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0402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9150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4853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0002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797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3349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8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30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42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8114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027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4671DC-4077-4FC6-9574-841BC2E1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D53E0D-D05E-450E-A332-527C721C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E14D5-65BE-45C8-ADD2-0CC29D0A8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  <a:pPr/>
              <a:t>2024/4/9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46C09-A769-4DF6-9276-C88A3FF9E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58443-23D1-4E91-AD50-B9E3DCAC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10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5801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6677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28;p30" descr="C:\Users\TUAN\Downloads\Luyện tập 1.png">
            <a:extLst>
              <a:ext uri="{FF2B5EF4-FFF2-40B4-BE49-F238E27FC236}">
                <a16:creationId xmlns:a16="http://schemas.microsoft.com/office/drawing/2014/main" id="{CDCA11FE-E53B-4AAE-BF44-9EB6FEC7012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6694" y="659117"/>
            <a:ext cx="2237784" cy="863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3347;p11">
            <a:extLst>
              <a:ext uri="{FF2B5EF4-FFF2-40B4-BE49-F238E27FC236}">
                <a16:creationId xmlns:a16="http://schemas.microsoft.com/office/drawing/2014/main" id="{34E184D8-6972-4D51-A072-E2CE04DCA097}"/>
              </a:ext>
            </a:extLst>
          </p:cNvPr>
          <p:cNvGrpSpPr/>
          <p:nvPr/>
        </p:nvGrpSpPr>
        <p:grpSpPr>
          <a:xfrm>
            <a:off x="1348428" y="1763583"/>
            <a:ext cx="4382024" cy="570588"/>
            <a:chOff x="1296327" y="1647588"/>
            <a:chExt cx="4382024" cy="570588"/>
          </a:xfrm>
        </p:grpSpPr>
        <p:sp>
          <p:nvSpPr>
            <p:cNvPr id="4" name="Google Shape;3348;p11">
              <a:extLst>
                <a:ext uri="{FF2B5EF4-FFF2-40B4-BE49-F238E27FC236}">
                  <a16:creationId xmlns:a16="http://schemas.microsoft.com/office/drawing/2014/main" id="{DA45704A-6D01-448C-9EA6-D697D8FE7382}"/>
                </a:ext>
              </a:extLst>
            </p:cNvPr>
            <p:cNvSpPr txBox="1"/>
            <p:nvPr/>
          </p:nvSpPr>
          <p:spPr>
            <a:xfrm>
              <a:off x="1866915" y="1694956"/>
              <a:ext cx="38114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Tìm chữ số thích hợp.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5" name="Google Shape;3349;p11">
              <a:extLst>
                <a:ext uri="{FF2B5EF4-FFF2-40B4-BE49-F238E27FC236}">
                  <a16:creationId xmlns:a16="http://schemas.microsoft.com/office/drawing/2014/main" id="{18189906-4CAB-41C1-935D-6C860D3C9449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3350;p11">
            <a:extLst>
              <a:ext uri="{FF2B5EF4-FFF2-40B4-BE49-F238E27FC236}">
                <a16:creationId xmlns:a16="http://schemas.microsoft.com/office/drawing/2014/main" id="{BAFDE58B-2CA9-4BDC-864C-11A2C2849484}"/>
              </a:ext>
            </a:extLst>
          </p:cNvPr>
          <p:cNvGrpSpPr/>
          <p:nvPr/>
        </p:nvGrpSpPr>
        <p:grpSpPr>
          <a:xfrm>
            <a:off x="1633722" y="2501204"/>
            <a:ext cx="1969573" cy="2040125"/>
            <a:chOff x="1566470" y="2095726"/>
            <a:chExt cx="1147790" cy="2040125"/>
          </a:xfrm>
        </p:grpSpPr>
        <p:grpSp>
          <p:nvGrpSpPr>
            <p:cNvPr id="7" name="Google Shape;3351;p11">
              <a:extLst>
                <a:ext uri="{FF2B5EF4-FFF2-40B4-BE49-F238E27FC236}">
                  <a16:creationId xmlns:a16="http://schemas.microsoft.com/office/drawing/2014/main" id="{32671237-60C9-467E-A9EF-53E2DF0F51D1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998176"/>
              <a:chOff x="1697011" y="2095726"/>
              <a:chExt cx="1147790" cy="1998176"/>
            </a:xfrm>
          </p:grpSpPr>
          <p:sp>
            <p:nvSpPr>
              <p:cNvPr id="9" name="Google Shape;3352;p11">
                <a:extLst>
                  <a:ext uri="{FF2B5EF4-FFF2-40B4-BE49-F238E27FC236}">
                    <a16:creationId xmlns:a16="http://schemas.microsoft.com/office/drawing/2014/main" id="{98986A1A-7944-43D3-ACD6-DD61856B2F0D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9981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7</a:t>
                </a: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7 6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2 4 </a:t>
                </a: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10" name="Google Shape;3353;p11">
                <a:extLst>
                  <a:ext uri="{FF2B5EF4-FFF2-40B4-BE49-F238E27FC236}">
                    <a16:creationId xmlns:a16="http://schemas.microsoft.com/office/drawing/2014/main" id="{86698535-3FA8-40F8-A733-4C8637B97F93}"/>
                  </a:ext>
                </a:extLst>
              </p:cNvPr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</p:grpSp>
        <p:cxnSp>
          <p:nvCxnSpPr>
            <p:cNvPr id="8" name="Google Shape;3354;p11">
              <a:extLst>
                <a:ext uri="{FF2B5EF4-FFF2-40B4-BE49-F238E27FC236}">
                  <a16:creationId xmlns:a16="http://schemas.microsoft.com/office/drawing/2014/main" id="{60E54EEC-0787-4418-AEDC-7B7F17C4529E}"/>
                </a:ext>
              </a:extLst>
            </p:cNvPr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1" name="Google Shape;3355;p11">
            <a:extLst>
              <a:ext uri="{FF2B5EF4-FFF2-40B4-BE49-F238E27FC236}">
                <a16:creationId xmlns:a16="http://schemas.microsoft.com/office/drawing/2014/main" id="{7F68A13C-8387-48A7-B6DB-076DD5F52186}"/>
              </a:ext>
            </a:extLst>
          </p:cNvPr>
          <p:cNvSpPr txBox="1"/>
          <p:nvPr/>
        </p:nvSpPr>
        <p:spPr>
          <a:xfrm>
            <a:off x="2041711" y="4477656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12" name="Google Shape;3356;p11">
            <a:extLst>
              <a:ext uri="{FF2B5EF4-FFF2-40B4-BE49-F238E27FC236}">
                <a16:creationId xmlns:a16="http://schemas.microsoft.com/office/drawing/2014/main" id="{96419CCE-D922-4C05-9610-F38932E1B0A4}"/>
              </a:ext>
            </a:extLst>
          </p:cNvPr>
          <p:cNvSpPr/>
          <p:nvPr/>
        </p:nvSpPr>
        <p:spPr>
          <a:xfrm>
            <a:off x="2010457" y="2770674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357;p11">
            <a:extLst>
              <a:ext uri="{FF2B5EF4-FFF2-40B4-BE49-F238E27FC236}">
                <a16:creationId xmlns:a16="http://schemas.microsoft.com/office/drawing/2014/main" id="{507D147B-F790-4F58-97DF-9E7199DB2205}"/>
              </a:ext>
            </a:extLst>
          </p:cNvPr>
          <p:cNvSpPr/>
          <p:nvPr/>
        </p:nvSpPr>
        <p:spPr>
          <a:xfrm>
            <a:off x="2953111" y="3791032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358;p11">
            <a:extLst>
              <a:ext uri="{FF2B5EF4-FFF2-40B4-BE49-F238E27FC236}">
                <a16:creationId xmlns:a16="http://schemas.microsoft.com/office/drawing/2014/main" id="{E9C2899A-337C-480A-9E38-CE8BBB7EC014}"/>
              </a:ext>
            </a:extLst>
          </p:cNvPr>
          <p:cNvSpPr/>
          <p:nvPr/>
        </p:nvSpPr>
        <p:spPr>
          <a:xfrm>
            <a:off x="2461778" y="4764638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3359;p11">
            <a:extLst>
              <a:ext uri="{FF2B5EF4-FFF2-40B4-BE49-F238E27FC236}">
                <a16:creationId xmlns:a16="http://schemas.microsoft.com/office/drawing/2014/main" id="{1925BC47-83E5-44F8-9250-0F27E9E73472}"/>
              </a:ext>
            </a:extLst>
          </p:cNvPr>
          <p:cNvGrpSpPr/>
          <p:nvPr/>
        </p:nvGrpSpPr>
        <p:grpSpPr>
          <a:xfrm>
            <a:off x="5111213" y="2501204"/>
            <a:ext cx="1969573" cy="2123658"/>
            <a:chOff x="1566470" y="2095726"/>
            <a:chExt cx="1147790" cy="2123658"/>
          </a:xfrm>
        </p:grpSpPr>
        <p:grpSp>
          <p:nvGrpSpPr>
            <p:cNvPr id="16" name="Google Shape;3360;p11">
              <a:extLst>
                <a:ext uri="{FF2B5EF4-FFF2-40B4-BE49-F238E27FC236}">
                  <a16:creationId xmlns:a16="http://schemas.microsoft.com/office/drawing/2014/main" id="{D83A60AB-3ED0-4E88-9CDB-FBD3C0271C3B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18" name="Google Shape;3361;p11">
                <a:extLst>
                  <a:ext uri="{FF2B5EF4-FFF2-40B4-BE49-F238E27FC236}">
                    <a16:creationId xmlns:a16="http://schemas.microsoft.com/office/drawing/2014/main" id="{817F8373-0CB0-4C6A-AA67-8B19D49C0EAA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7 </a:t>
                </a: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9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0 1</a:t>
                </a:r>
                <a:endParaRPr kumimoji="0" sz="4400" b="1" i="0" u="none" strike="noStrike" kern="1200" cap="none" spc="0" normalizeH="0" baseline="0" noProof="0">
                  <a:ln>
                    <a:noFill/>
                  </a:ln>
                  <a:solidFill>
                    <a:srgbClr val="E36C09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3362;p11">
                <a:extLst>
                  <a:ext uri="{FF2B5EF4-FFF2-40B4-BE49-F238E27FC236}">
                    <a16:creationId xmlns:a16="http://schemas.microsoft.com/office/drawing/2014/main" id="{AE00D6EA-8B02-4A2E-89C6-CD47735F888C}"/>
                  </a:ext>
                </a:extLst>
              </p:cNvPr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</p:grpSp>
        <p:cxnSp>
          <p:nvCxnSpPr>
            <p:cNvPr id="17" name="Google Shape;3363;p11">
              <a:extLst>
                <a:ext uri="{FF2B5EF4-FFF2-40B4-BE49-F238E27FC236}">
                  <a16:creationId xmlns:a16="http://schemas.microsoft.com/office/drawing/2014/main" id="{60C74439-3F27-4BBA-B82B-74405227EA83}"/>
                </a:ext>
              </a:extLst>
            </p:cNvPr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0" name="Google Shape;3364;p11">
            <a:extLst>
              <a:ext uri="{FF2B5EF4-FFF2-40B4-BE49-F238E27FC236}">
                <a16:creationId xmlns:a16="http://schemas.microsoft.com/office/drawing/2014/main" id="{1794C04B-0FA4-4C4B-B03E-F7EE8520FA3D}"/>
              </a:ext>
            </a:extLst>
          </p:cNvPr>
          <p:cNvSpPr txBox="1"/>
          <p:nvPr/>
        </p:nvSpPr>
        <p:spPr>
          <a:xfrm>
            <a:off x="5519202" y="4477656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2 3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21" name="Google Shape;3365;p11">
            <a:extLst>
              <a:ext uri="{FF2B5EF4-FFF2-40B4-BE49-F238E27FC236}">
                <a16:creationId xmlns:a16="http://schemas.microsoft.com/office/drawing/2014/main" id="{B7774196-E7D5-44BE-A97A-FCB6F130D0F6}"/>
              </a:ext>
            </a:extLst>
          </p:cNvPr>
          <p:cNvSpPr/>
          <p:nvPr/>
        </p:nvSpPr>
        <p:spPr>
          <a:xfrm>
            <a:off x="5927191" y="2759459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3366;p11">
            <a:extLst>
              <a:ext uri="{FF2B5EF4-FFF2-40B4-BE49-F238E27FC236}">
                <a16:creationId xmlns:a16="http://schemas.microsoft.com/office/drawing/2014/main" id="{07A480D7-97AB-4914-A3FC-9663137DA29D}"/>
              </a:ext>
            </a:extLst>
          </p:cNvPr>
          <p:cNvSpPr/>
          <p:nvPr/>
        </p:nvSpPr>
        <p:spPr>
          <a:xfrm>
            <a:off x="5426292" y="3791031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367;p11">
            <a:extLst>
              <a:ext uri="{FF2B5EF4-FFF2-40B4-BE49-F238E27FC236}">
                <a16:creationId xmlns:a16="http://schemas.microsoft.com/office/drawing/2014/main" id="{327EEF2D-A03E-49E9-B993-D8B9341C3609}"/>
              </a:ext>
            </a:extLst>
          </p:cNvPr>
          <p:cNvSpPr/>
          <p:nvPr/>
        </p:nvSpPr>
        <p:spPr>
          <a:xfrm>
            <a:off x="6430602" y="4740962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" name="Google Shape;3368;p11">
            <a:extLst>
              <a:ext uri="{FF2B5EF4-FFF2-40B4-BE49-F238E27FC236}">
                <a16:creationId xmlns:a16="http://schemas.microsoft.com/office/drawing/2014/main" id="{B3EB584B-38A5-42F4-B56A-467AE3899CCA}"/>
              </a:ext>
            </a:extLst>
          </p:cNvPr>
          <p:cNvGrpSpPr/>
          <p:nvPr/>
        </p:nvGrpSpPr>
        <p:grpSpPr>
          <a:xfrm>
            <a:off x="8372667" y="2501204"/>
            <a:ext cx="1969573" cy="2123658"/>
            <a:chOff x="1566470" y="2095726"/>
            <a:chExt cx="1147790" cy="2123658"/>
          </a:xfrm>
        </p:grpSpPr>
        <p:grpSp>
          <p:nvGrpSpPr>
            <p:cNvPr id="25" name="Google Shape;3369;p11">
              <a:extLst>
                <a:ext uri="{FF2B5EF4-FFF2-40B4-BE49-F238E27FC236}">
                  <a16:creationId xmlns:a16="http://schemas.microsoft.com/office/drawing/2014/main" id="{0FB28362-C4B5-4163-BC7E-57DCBF9F05CF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27" name="Google Shape;3370;p11">
                <a:extLst>
                  <a:ext uri="{FF2B5EF4-FFF2-40B4-BE49-F238E27FC236}">
                    <a16:creationId xmlns:a16="http://schemas.microsoft.com/office/drawing/2014/main" id="{F4249BA6-E3A7-46E5-9F44-3D16304D906C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8 6 </a:t>
                </a: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9</a:t>
                </a:r>
                <a:endParaRPr kumimoji="0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7 </a:t>
                </a: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5</a:t>
                </a:r>
                <a:endParaRPr kumimoji="0" sz="4400" b="1" i="0" u="none" strike="noStrike" kern="1200" cap="none" spc="0" normalizeH="0" baseline="0" noProof="0">
                  <a:ln>
                    <a:noFill/>
                  </a:ln>
                  <a:solidFill>
                    <a:srgbClr val="E36C09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3371;p11">
                <a:extLst>
                  <a:ext uri="{FF2B5EF4-FFF2-40B4-BE49-F238E27FC236}">
                    <a16:creationId xmlns:a16="http://schemas.microsoft.com/office/drawing/2014/main" id="{5CA563B7-DC70-49EB-80D7-1C38E24F5C28}"/>
                  </a:ext>
                </a:extLst>
              </p:cNvPr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</p:grpSp>
        <p:cxnSp>
          <p:nvCxnSpPr>
            <p:cNvPr id="26" name="Google Shape;3372;p11">
              <a:extLst>
                <a:ext uri="{FF2B5EF4-FFF2-40B4-BE49-F238E27FC236}">
                  <a16:creationId xmlns:a16="http://schemas.microsoft.com/office/drawing/2014/main" id="{D73723BD-0E12-46C9-9D74-CC1EB1F30E65}"/>
                </a:ext>
              </a:extLst>
            </p:cNvPr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9" name="Google Shape;3373;p11">
            <a:extLst>
              <a:ext uri="{FF2B5EF4-FFF2-40B4-BE49-F238E27FC236}">
                <a16:creationId xmlns:a16="http://schemas.microsoft.com/office/drawing/2014/main" id="{AF9C04C2-1F4C-4867-AA50-7B5007797D9B}"/>
              </a:ext>
            </a:extLst>
          </p:cNvPr>
          <p:cNvSpPr txBox="1"/>
          <p:nvPr/>
        </p:nvSpPr>
        <p:spPr>
          <a:xfrm>
            <a:off x="8780656" y="4477656"/>
            <a:ext cx="156158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2 4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30" name="Google Shape;3374;p11">
            <a:extLst>
              <a:ext uri="{FF2B5EF4-FFF2-40B4-BE49-F238E27FC236}">
                <a16:creationId xmlns:a16="http://schemas.microsoft.com/office/drawing/2014/main" id="{99439FC3-4396-4FD0-9AB8-FE60B40D9B99}"/>
              </a:ext>
            </a:extLst>
          </p:cNvPr>
          <p:cNvSpPr/>
          <p:nvPr/>
        </p:nvSpPr>
        <p:spPr>
          <a:xfrm>
            <a:off x="9718655" y="2770674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375;p11">
            <a:extLst>
              <a:ext uri="{FF2B5EF4-FFF2-40B4-BE49-F238E27FC236}">
                <a16:creationId xmlns:a16="http://schemas.microsoft.com/office/drawing/2014/main" id="{BB5832BE-CE46-4103-87CB-42E39A0B7B52}"/>
              </a:ext>
            </a:extLst>
          </p:cNvPr>
          <p:cNvSpPr/>
          <p:nvPr/>
        </p:nvSpPr>
        <p:spPr>
          <a:xfrm>
            <a:off x="9200723" y="3791032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376;p11">
            <a:extLst>
              <a:ext uri="{FF2B5EF4-FFF2-40B4-BE49-F238E27FC236}">
                <a16:creationId xmlns:a16="http://schemas.microsoft.com/office/drawing/2014/main" id="{22556EF4-5132-4CEB-B3B1-DC99C565D686}"/>
              </a:ext>
            </a:extLst>
          </p:cNvPr>
          <p:cNvSpPr/>
          <p:nvPr/>
        </p:nvSpPr>
        <p:spPr>
          <a:xfrm>
            <a:off x="8701254" y="4722758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709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3DF19191-1013-4466-B7DC-8403FA532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162" y="4051004"/>
            <a:ext cx="2209838" cy="2806995"/>
          </a:xfrm>
          <a:prstGeom prst="rect">
            <a:avLst/>
          </a:prstGeom>
        </p:spPr>
      </p:pic>
      <p:grpSp>
        <p:nvGrpSpPr>
          <p:cNvPr id="5" name="Google Shape;3381;p12">
            <a:extLst>
              <a:ext uri="{FF2B5EF4-FFF2-40B4-BE49-F238E27FC236}">
                <a16:creationId xmlns:a16="http://schemas.microsoft.com/office/drawing/2014/main" id="{0EE8D62B-7FD2-404E-937B-7750DA377741}"/>
              </a:ext>
            </a:extLst>
          </p:cNvPr>
          <p:cNvGrpSpPr/>
          <p:nvPr/>
        </p:nvGrpSpPr>
        <p:grpSpPr>
          <a:xfrm>
            <a:off x="1410184" y="458156"/>
            <a:ext cx="5988754" cy="570588"/>
            <a:chOff x="1296327" y="1647588"/>
            <a:chExt cx="5988754" cy="570588"/>
          </a:xfrm>
        </p:grpSpPr>
        <p:sp>
          <p:nvSpPr>
            <p:cNvPr id="6" name="Google Shape;3382;p12">
              <a:extLst>
                <a:ext uri="{FF2B5EF4-FFF2-40B4-BE49-F238E27FC236}">
                  <a16:creationId xmlns:a16="http://schemas.microsoft.com/office/drawing/2014/main" id="{22FA2E82-E935-4C55-9D3A-81714F1A9585}"/>
                </a:ext>
              </a:extLst>
            </p:cNvPr>
            <p:cNvSpPr txBox="1"/>
            <p:nvPr/>
          </p:nvSpPr>
          <p:spPr>
            <a:xfrm>
              <a:off x="1866914" y="1694956"/>
              <a:ext cx="541816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Quan sát tranh và trả lời câu hỏi</a:t>
              </a: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3383;p12">
              <a:extLst>
                <a:ext uri="{FF2B5EF4-FFF2-40B4-BE49-F238E27FC236}">
                  <a16:creationId xmlns:a16="http://schemas.microsoft.com/office/drawing/2014/main" id="{8AB1B57B-140C-4CD9-BCC2-9B3B20FD59BF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oogle Shape;3384;p12">
            <a:extLst>
              <a:ext uri="{FF2B5EF4-FFF2-40B4-BE49-F238E27FC236}">
                <a16:creationId xmlns:a16="http://schemas.microsoft.com/office/drawing/2014/main" id="{C7190EDE-DAD0-4C49-BF66-5FE423F0B4EE}"/>
              </a:ext>
            </a:extLst>
          </p:cNvPr>
          <p:cNvGrpSpPr/>
          <p:nvPr/>
        </p:nvGrpSpPr>
        <p:grpSpPr>
          <a:xfrm>
            <a:off x="2527300" y="1308100"/>
            <a:ext cx="6954820" cy="2063750"/>
            <a:chOff x="1701800" y="1714500"/>
            <a:chExt cx="6954820" cy="2063750"/>
          </a:xfrm>
        </p:grpSpPr>
        <p:pic>
          <p:nvPicPr>
            <p:cNvPr id="10" name="Google Shape;3385;p12" descr="Screen Clipping">
              <a:extLst>
                <a:ext uri="{FF2B5EF4-FFF2-40B4-BE49-F238E27FC236}">
                  <a16:creationId xmlns:a16="http://schemas.microsoft.com/office/drawing/2014/main" id="{D0CD5DA8-49C2-48DA-BD35-E263F9F90FE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759557" y="1726376"/>
              <a:ext cx="6897063" cy="20481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3386;p12">
              <a:extLst>
                <a:ext uri="{FF2B5EF4-FFF2-40B4-BE49-F238E27FC236}">
                  <a16:creationId xmlns:a16="http://schemas.microsoft.com/office/drawing/2014/main" id="{AAA70952-84C6-4D29-A8F2-7F93D711870E}"/>
                </a:ext>
              </a:extLst>
            </p:cNvPr>
            <p:cNvSpPr/>
            <p:nvPr/>
          </p:nvSpPr>
          <p:spPr>
            <a:xfrm>
              <a:off x="1701800" y="1714500"/>
              <a:ext cx="450850" cy="2063750"/>
            </a:xfrm>
            <a:custGeom>
              <a:avLst/>
              <a:gdLst/>
              <a:ahLst/>
              <a:cxnLst/>
              <a:rect l="l" t="t" r="r" b="b"/>
              <a:pathLst>
                <a:path w="450850" h="2063750" extrusionOk="0">
                  <a:moveTo>
                    <a:pt x="0" y="0"/>
                  </a:moveTo>
                  <a:lnTo>
                    <a:pt x="450850" y="0"/>
                  </a:lnTo>
                  <a:lnTo>
                    <a:pt x="355600" y="679450"/>
                  </a:lnTo>
                  <a:lnTo>
                    <a:pt x="260350" y="895350"/>
                  </a:lnTo>
                  <a:lnTo>
                    <a:pt x="215900" y="1092200"/>
                  </a:lnTo>
                  <a:lnTo>
                    <a:pt x="317500" y="1276350"/>
                  </a:lnTo>
                  <a:lnTo>
                    <a:pt x="228600" y="1409700"/>
                  </a:lnTo>
                  <a:lnTo>
                    <a:pt x="76200" y="1543050"/>
                  </a:lnTo>
                  <a:lnTo>
                    <a:pt x="76200" y="1574800"/>
                  </a:lnTo>
                  <a:lnTo>
                    <a:pt x="190500" y="1606550"/>
                  </a:lnTo>
                  <a:lnTo>
                    <a:pt x="266700" y="1631950"/>
                  </a:lnTo>
                  <a:lnTo>
                    <a:pt x="279400" y="2063750"/>
                  </a:lnTo>
                  <a:lnTo>
                    <a:pt x="12700" y="2063750"/>
                  </a:lnTo>
                  <a:cubicBezTo>
                    <a:pt x="8467" y="1375833"/>
                    <a:pt x="4233" y="68791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" name="Google Shape;3387;p12">
            <a:extLst>
              <a:ext uri="{FF2B5EF4-FFF2-40B4-BE49-F238E27FC236}">
                <a16:creationId xmlns:a16="http://schemas.microsoft.com/office/drawing/2014/main" id="{46DE21EE-001C-478C-A695-D75EF0AB56DD}"/>
              </a:ext>
            </a:extLst>
          </p:cNvPr>
          <p:cNvSpPr txBox="1"/>
          <p:nvPr/>
        </p:nvSpPr>
        <p:spPr>
          <a:xfrm>
            <a:off x="1180665" y="4229432"/>
            <a:ext cx="9646542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 bọ rùa có 2 chấm ở cánh đậu trên bông hoa ghi phép tính có kết quả bằng bao nhiêu?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Hai bông hoa nào ghi phép tính có kết quả bằng nhau?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13" name="Google Shape;3388;p12">
            <a:extLst>
              <a:ext uri="{FF2B5EF4-FFF2-40B4-BE49-F238E27FC236}">
                <a16:creationId xmlns:a16="http://schemas.microsoft.com/office/drawing/2014/main" id="{00A827DE-A707-447D-BEA1-0505796F2240}"/>
              </a:ext>
            </a:extLst>
          </p:cNvPr>
          <p:cNvSpPr txBox="1"/>
          <p:nvPr/>
        </p:nvSpPr>
        <p:spPr>
          <a:xfrm>
            <a:off x="8140701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B5457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412</a:t>
            </a:r>
            <a:endParaRPr kumimoji="0" sz="2800" b="1" i="0" u="none" strike="noStrike" kern="1200" cap="none" spc="0" normalizeH="0" baseline="0" noProof="0">
              <a:ln>
                <a:noFill/>
              </a:ln>
              <a:solidFill>
                <a:srgbClr val="B5457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389;p12">
            <a:extLst>
              <a:ext uri="{FF2B5EF4-FFF2-40B4-BE49-F238E27FC236}">
                <a16:creationId xmlns:a16="http://schemas.microsoft.com/office/drawing/2014/main" id="{95444E88-004F-4CAF-B379-2B640D44F423}"/>
              </a:ext>
            </a:extLst>
          </p:cNvPr>
          <p:cNvSpPr txBox="1"/>
          <p:nvPr/>
        </p:nvSpPr>
        <p:spPr>
          <a:xfrm>
            <a:off x="5570038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D6470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311</a:t>
            </a:r>
            <a:endParaRPr kumimoji="0" sz="2800" b="1" i="0" u="none" strike="noStrike" kern="1200" cap="none" spc="0" normalizeH="0" baseline="0" noProof="0">
              <a:ln>
                <a:noFill/>
              </a:ln>
              <a:solidFill>
                <a:srgbClr val="D6470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3390;p12">
            <a:extLst>
              <a:ext uri="{FF2B5EF4-FFF2-40B4-BE49-F238E27FC236}">
                <a16:creationId xmlns:a16="http://schemas.microsoft.com/office/drawing/2014/main" id="{53440784-8E3F-48B1-AE54-FDB6EF214F24}"/>
              </a:ext>
            </a:extLst>
          </p:cNvPr>
          <p:cNvSpPr txBox="1"/>
          <p:nvPr/>
        </p:nvSpPr>
        <p:spPr>
          <a:xfrm>
            <a:off x="2999375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BA7A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311</a:t>
            </a:r>
            <a:endParaRPr kumimoji="0" sz="2800" b="1" i="0" u="none" strike="noStrike" kern="1200" cap="none" spc="0" normalizeH="0" baseline="0" noProof="0">
              <a:ln>
                <a:noFill/>
              </a:ln>
              <a:solidFill>
                <a:srgbClr val="1BA7A8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3391;p12">
            <a:extLst>
              <a:ext uri="{FF2B5EF4-FFF2-40B4-BE49-F238E27FC236}">
                <a16:creationId xmlns:a16="http://schemas.microsoft.com/office/drawing/2014/main" id="{6348A1C6-D189-4C93-A46A-584583666724}"/>
              </a:ext>
            </a:extLst>
          </p:cNvPr>
          <p:cNvSpPr txBox="1"/>
          <p:nvPr/>
        </p:nvSpPr>
        <p:spPr>
          <a:xfrm>
            <a:off x="4404561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</a:t>
            </a:r>
            <a:endParaRPr kumimoji="0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65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0F510E-0095-4928-A770-56AD303C68FF}"/>
              </a:ext>
            </a:extLst>
          </p:cNvPr>
          <p:cNvSpPr/>
          <p:nvPr/>
        </p:nvSpPr>
        <p:spPr>
          <a:xfrm>
            <a:off x="9712" y="6494848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1A796B-5B8C-4573-9C98-0C14BCBB8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3924980" y="6402485"/>
            <a:ext cx="8257308" cy="4941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21CC96-6F31-4D80-AEE7-E455F2199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10571449" y="2294678"/>
            <a:ext cx="1832982" cy="46030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9C9393-DB2E-42F8-9E61-0F6A2CC7C9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123729" y="123045"/>
            <a:ext cx="1466162" cy="1022928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EE639F1A-AC18-4D3A-9746-48FD2471FC48}"/>
              </a:ext>
            </a:extLst>
          </p:cNvPr>
          <p:cNvGrpSpPr/>
          <p:nvPr/>
        </p:nvGrpSpPr>
        <p:grpSpPr>
          <a:xfrm>
            <a:off x="1711575" y="496785"/>
            <a:ext cx="10480424" cy="649188"/>
            <a:chOff x="1252608" y="1540036"/>
            <a:chExt cx="8768847" cy="649188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27DE6D56-56F4-4613-83AE-2B86B80CC839}"/>
                </a:ext>
              </a:extLst>
            </p:cNvPr>
            <p:cNvSpPr/>
            <p:nvPr/>
          </p:nvSpPr>
          <p:spPr>
            <a:xfrm>
              <a:off x="1252608" y="1540036"/>
              <a:ext cx="6583363" cy="649188"/>
            </a:xfrm>
            <a:prstGeom prst="roundRect">
              <a:avLst>
                <a:gd name="adj" fmla="val 50000"/>
              </a:avLst>
            </a:prstGeom>
            <a:solidFill>
              <a:srgbClr val="7BC6DA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951573FD-FF8C-419C-824E-D4135E319326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>
              <a:off x="7835971" y="1864630"/>
              <a:ext cx="2185484" cy="15544"/>
            </a:xfrm>
            <a:prstGeom prst="line">
              <a:avLst/>
            </a:prstGeom>
            <a:ln w="50800">
              <a:solidFill>
                <a:srgbClr val="7BC6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oogle Shape;3396;p13">
            <a:extLst>
              <a:ext uri="{FF2B5EF4-FFF2-40B4-BE49-F238E27FC236}">
                <a16:creationId xmlns:a16="http://schemas.microsoft.com/office/drawing/2014/main" id="{36C845F3-C08A-4DB4-BF7D-E3B838EBD36F}"/>
              </a:ext>
            </a:extLst>
          </p:cNvPr>
          <p:cNvGrpSpPr/>
          <p:nvPr/>
        </p:nvGrpSpPr>
        <p:grpSpPr>
          <a:xfrm>
            <a:off x="2303947" y="514735"/>
            <a:ext cx="5988754" cy="570588"/>
            <a:chOff x="1296327" y="1647588"/>
            <a:chExt cx="5988754" cy="570588"/>
          </a:xfrm>
        </p:grpSpPr>
        <p:sp>
          <p:nvSpPr>
            <p:cNvPr id="119" name="Google Shape;3397;p13">
              <a:extLst>
                <a:ext uri="{FF2B5EF4-FFF2-40B4-BE49-F238E27FC236}">
                  <a16:creationId xmlns:a16="http://schemas.microsoft.com/office/drawing/2014/main" id="{FEEB45E2-C6FE-41F9-BC69-FA212DECD875}"/>
                </a:ext>
              </a:extLst>
            </p:cNvPr>
            <p:cNvSpPr txBox="1"/>
            <p:nvPr/>
          </p:nvSpPr>
          <p:spPr>
            <a:xfrm>
              <a:off x="1866914" y="1694956"/>
              <a:ext cx="541816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Tìm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ô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che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mưa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thích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hợp</a:t>
              </a:r>
              <a:endPara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3398;p13">
              <a:extLst>
                <a:ext uri="{FF2B5EF4-FFF2-40B4-BE49-F238E27FC236}">
                  <a16:creationId xmlns:a16="http://schemas.microsoft.com/office/drawing/2014/main" id="{53E42000-2F97-4AEF-A62B-1ED6B80D16F5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3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3400;p13">
            <a:extLst>
              <a:ext uri="{FF2B5EF4-FFF2-40B4-BE49-F238E27FC236}">
                <a16:creationId xmlns:a16="http://schemas.microsoft.com/office/drawing/2014/main" id="{3992197B-0382-4DAD-A80F-AD32DBD70ECE}"/>
              </a:ext>
            </a:extLst>
          </p:cNvPr>
          <p:cNvGrpSpPr/>
          <p:nvPr/>
        </p:nvGrpSpPr>
        <p:grpSpPr>
          <a:xfrm>
            <a:off x="551179" y="1226854"/>
            <a:ext cx="2390775" cy="2137389"/>
            <a:chOff x="1045182" y="1179149"/>
            <a:chExt cx="2390775" cy="2137389"/>
          </a:xfrm>
        </p:grpSpPr>
        <p:grpSp>
          <p:nvGrpSpPr>
            <p:cNvPr id="122" name="Google Shape;3401;p13">
              <a:extLst>
                <a:ext uri="{FF2B5EF4-FFF2-40B4-BE49-F238E27FC236}">
                  <a16:creationId xmlns:a16="http://schemas.microsoft.com/office/drawing/2014/main" id="{5FD871A2-DB34-4798-9BD3-7ED83A8FF379}"/>
                </a:ext>
              </a:extLst>
            </p:cNvPr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138" name="Google Shape;3402;p13" descr="Cartoon Cloud - Cliparts.co">
                <a:extLst>
                  <a:ext uri="{FF2B5EF4-FFF2-40B4-BE49-F238E27FC236}">
                    <a16:creationId xmlns:a16="http://schemas.microsoft.com/office/drawing/2014/main" id="{6C10DC39-EA4E-410B-9C2E-78A54BC5B4CA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9" name="Google Shape;3403;p13">
                <a:extLst>
                  <a:ext uri="{FF2B5EF4-FFF2-40B4-BE49-F238E27FC236}">
                    <a16:creationId xmlns:a16="http://schemas.microsoft.com/office/drawing/2014/main" id="{051A04CC-FF67-43FA-B0E4-3D8837A35A20}"/>
                  </a:ext>
                </a:extLst>
              </p:cNvPr>
              <p:cNvSpPr txBox="1"/>
              <p:nvPr/>
            </p:nvSpPr>
            <p:spPr>
              <a:xfrm>
                <a:off x="-2498743" y="-144463"/>
                <a:ext cx="2133918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362 - 150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" name="Google Shape;3404;p13">
              <a:extLst>
                <a:ext uri="{FF2B5EF4-FFF2-40B4-BE49-F238E27FC236}">
                  <a16:creationId xmlns:a16="http://schemas.microsoft.com/office/drawing/2014/main" id="{605806BB-41A9-4BA8-B70C-2A66311168F7}"/>
                </a:ext>
              </a:extLst>
            </p:cNvPr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136" name="Google Shape;3405;p13">
                <a:extLst>
                  <a:ext uri="{FF2B5EF4-FFF2-40B4-BE49-F238E27FC236}">
                    <a16:creationId xmlns:a16="http://schemas.microsoft.com/office/drawing/2014/main" id="{1A330692-5D52-4B83-A9C9-55853F05ABD5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37" name="Google Shape;3406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C0053050-35D0-40DD-9EAE-D131F960FA34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4" name="Google Shape;3407;p13">
              <a:extLst>
                <a:ext uri="{FF2B5EF4-FFF2-40B4-BE49-F238E27FC236}">
                  <a16:creationId xmlns:a16="http://schemas.microsoft.com/office/drawing/2014/main" id="{18339FF4-2237-4C39-96F5-9F84E49176E0}"/>
                </a:ext>
              </a:extLst>
            </p:cNvPr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134" name="Google Shape;3408;p13">
                <a:extLst>
                  <a:ext uri="{FF2B5EF4-FFF2-40B4-BE49-F238E27FC236}">
                    <a16:creationId xmlns:a16="http://schemas.microsoft.com/office/drawing/2014/main" id="{7583FCE0-354F-4FB3-8CFB-4026CCC50665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35" name="Google Shape;3409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A2D63B72-C5CE-416F-B10F-3940691F7016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5" name="Google Shape;3410;p13">
              <a:extLst>
                <a:ext uri="{FF2B5EF4-FFF2-40B4-BE49-F238E27FC236}">
                  <a16:creationId xmlns:a16="http://schemas.microsoft.com/office/drawing/2014/main" id="{50F105D0-6C4F-4F1D-A059-D6F457184A63}"/>
                </a:ext>
              </a:extLst>
            </p:cNvPr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132" name="Google Shape;3411;p13">
                <a:extLst>
                  <a:ext uri="{FF2B5EF4-FFF2-40B4-BE49-F238E27FC236}">
                    <a16:creationId xmlns:a16="http://schemas.microsoft.com/office/drawing/2014/main" id="{44D222C2-C28F-49B0-8F09-3B5E845B2DC5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33" name="Google Shape;3412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A5704575-A24C-4B39-A6E0-FD1CD160E450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6" name="Google Shape;3413;p13">
              <a:extLst>
                <a:ext uri="{FF2B5EF4-FFF2-40B4-BE49-F238E27FC236}">
                  <a16:creationId xmlns:a16="http://schemas.microsoft.com/office/drawing/2014/main" id="{0EEE591E-20C7-4110-ADD1-3FE9FAE6848C}"/>
                </a:ext>
              </a:extLst>
            </p:cNvPr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130" name="Google Shape;3414;p13">
                <a:extLst>
                  <a:ext uri="{FF2B5EF4-FFF2-40B4-BE49-F238E27FC236}">
                    <a16:creationId xmlns:a16="http://schemas.microsoft.com/office/drawing/2014/main" id="{3BE94AC6-C85B-496A-B8FC-361A3B0E07AD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31" name="Google Shape;3415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460624C3-D06E-42C0-B66F-657B8194B7BB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7" name="Google Shape;3416;p13">
              <a:extLst>
                <a:ext uri="{FF2B5EF4-FFF2-40B4-BE49-F238E27FC236}">
                  <a16:creationId xmlns:a16="http://schemas.microsoft.com/office/drawing/2014/main" id="{AAFE855D-FC5F-4FCF-B633-9F3898BAF577}"/>
                </a:ext>
              </a:extLst>
            </p:cNvPr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128" name="Google Shape;3417;p13">
                <a:extLst>
                  <a:ext uri="{FF2B5EF4-FFF2-40B4-BE49-F238E27FC236}">
                    <a16:creationId xmlns:a16="http://schemas.microsoft.com/office/drawing/2014/main" id="{D35618BB-745D-40B0-BC25-44EF39AC5E01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29" name="Google Shape;3418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B111457A-2980-4929-8C50-58972CACC5A9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40" name="Google Shape;3419;p13">
            <a:extLst>
              <a:ext uri="{FF2B5EF4-FFF2-40B4-BE49-F238E27FC236}">
                <a16:creationId xmlns:a16="http://schemas.microsoft.com/office/drawing/2014/main" id="{56A030CC-87D2-4C02-A46B-70EE8E01FA4F}"/>
              </a:ext>
            </a:extLst>
          </p:cNvPr>
          <p:cNvGrpSpPr/>
          <p:nvPr/>
        </p:nvGrpSpPr>
        <p:grpSpPr>
          <a:xfrm>
            <a:off x="3220272" y="1226854"/>
            <a:ext cx="2390775" cy="2137389"/>
            <a:chOff x="1045182" y="1179149"/>
            <a:chExt cx="2390775" cy="2137389"/>
          </a:xfrm>
        </p:grpSpPr>
        <p:grpSp>
          <p:nvGrpSpPr>
            <p:cNvPr id="141" name="Google Shape;3420;p13">
              <a:extLst>
                <a:ext uri="{FF2B5EF4-FFF2-40B4-BE49-F238E27FC236}">
                  <a16:creationId xmlns:a16="http://schemas.microsoft.com/office/drawing/2014/main" id="{07CD69DF-AF3E-4B38-AB6C-D254A6BA4432}"/>
                </a:ext>
              </a:extLst>
            </p:cNvPr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157" name="Google Shape;3421;p13" descr="Cartoon Cloud - Cliparts.co">
                <a:extLst>
                  <a:ext uri="{FF2B5EF4-FFF2-40B4-BE49-F238E27FC236}">
                    <a16:creationId xmlns:a16="http://schemas.microsoft.com/office/drawing/2014/main" id="{48FF2381-C7DC-404E-B17F-C2D023394495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8" name="Google Shape;3422;p13">
                <a:extLst>
                  <a:ext uri="{FF2B5EF4-FFF2-40B4-BE49-F238E27FC236}">
                    <a16:creationId xmlns:a16="http://schemas.microsoft.com/office/drawing/2014/main" id="{4479638C-60EA-4871-B03C-085DF4E91068}"/>
                  </a:ext>
                </a:extLst>
              </p:cNvPr>
              <p:cNvSpPr txBox="1"/>
              <p:nvPr/>
            </p:nvSpPr>
            <p:spPr>
              <a:xfrm>
                <a:off x="-2498743" y="-144463"/>
                <a:ext cx="2133918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729 - 407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" name="Google Shape;3423;p13">
              <a:extLst>
                <a:ext uri="{FF2B5EF4-FFF2-40B4-BE49-F238E27FC236}">
                  <a16:creationId xmlns:a16="http://schemas.microsoft.com/office/drawing/2014/main" id="{C284A025-D5B8-4B51-9158-5C0104AD6D08}"/>
                </a:ext>
              </a:extLst>
            </p:cNvPr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155" name="Google Shape;3424;p13">
                <a:extLst>
                  <a:ext uri="{FF2B5EF4-FFF2-40B4-BE49-F238E27FC236}">
                    <a16:creationId xmlns:a16="http://schemas.microsoft.com/office/drawing/2014/main" id="{13099EB3-D328-49C2-AA63-CAA518BB9224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56" name="Google Shape;3425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BBE58DE8-DB07-4457-8DE1-76FE0CF402BF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3" name="Google Shape;3426;p13">
              <a:extLst>
                <a:ext uri="{FF2B5EF4-FFF2-40B4-BE49-F238E27FC236}">
                  <a16:creationId xmlns:a16="http://schemas.microsoft.com/office/drawing/2014/main" id="{BC3E2B0F-4D2F-4C57-A5CD-69D74B072DEA}"/>
                </a:ext>
              </a:extLst>
            </p:cNvPr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153" name="Google Shape;3427;p13">
                <a:extLst>
                  <a:ext uri="{FF2B5EF4-FFF2-40B4-BE49-F238E27FC236}">
                    <a16:creationId xmlns:a16="http://schemas.microsoft.com/office/drawing/2014/main" id="{BD89304E-2040-4471-A581-7E19A8FB17A4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54" name="Google Shape;3428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F1D676C4-B6E3-4AFC-A29E-5D0F79809B8B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4" name="Google Shape;3429;p13">
              <a:extLst>
                <a:ext uri="{FF2B5EF4-FFF2-40B4-BE49-F238E27FC236}">
                  <a16:creationId xmlns:a16="http://schemas.microsoft.com/office/drawing/2014/main" id="{6EC55FBA-F2BF-4EEE-A96E-0B396D6FC34D}"/>
                </a:ext>
              </a:extLst>
            </p:cNvPr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151" name="Google Shape;3430;p13">
                <a:extLst>
                  <a:ext uri="{FF2B5EF4-FFF2-40B4-BE49-F238E27FC236}">
                    <a16:creationId xmlns:a16="http://schemas.microsoft.com/office/drawing/2014/main" id="{8A308A4C-4553-4468-A2AF-9977C70D7418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52" name="Google Shape;3431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EC050B35-7C8A-486E-99E0-51131987C82E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5" name="Google Shape;3432;p13">
              <a:extLst>
                <a:ext uri="{FF2B5EF4-FFF2-40B4-BE49-F238E27FC236}">
                  <a16:creationId xmlns:a16="http://schemas.microsoft.com/office/drawing/2014/main" id="{C2BE55D2-CF6F-4475-BC0F-5072F9E7D8BB}"/>
                </a:ext>
              </a:extLst>
            </p:cNvPr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149" name="Google Shape;3433;p13">
                <a:extLst>
                  <a:ext uri="{FF2B5EF4-FFF2-40B4-BE49-F238E27FC236}">
                    <a16:creationId xmlns:a16="http://schemas.microsoft.com/office/drawing/2014/main" id="{12751004-4CF4-4F0B-A2FC-8B7DCC734663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50" name="Google Shape;3434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560F3C2C-29BD-4D83-9933-7CCC6FFA6D63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6" name="Google Shape;3435;p13">
              <a:extLst>
                <a:ext uri="{FF2B5EF4-FFF2-40B4-BE49-F238E27FC236}">
                  <a16:creationId xmlns:a16="http://schemas.microsoft.com/office/drawing/2014/main" id="{F157718C-80C8-4DDF-ACD3-740F4D00110B}"/>
                </a:ext>
              </a:extLst>
            </p:cNvPr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147" name="Google Shape;3436;p13">
                <a:extLst>
                  <a:ext uri="{FF2B5EF4-FFF2-40B4-BE49-F238E27FC236}">
                    <a16:creationId xmlns:a16="http://schemas.microsoft.com/office/drawing/2014/main" id="{E4DC1F91-234F-40EE-BC2A-BC0B5FCEB609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48" name="Google Shape;3437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C0B4CD66-AAD3-49CD-A8FB-E8F02028B407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59" name="Google Shape;3438;p13">
            <a:extLst>
              <a:ext uri="{FF2B5EF4-FFF2-40B4-BE49-F238E27FC236}">
                <a16:creationId xmlns:a16="http://schemas.microsoft.com/office/drawing/2014/main" id="{333409CD-6EE5-4E0E-B7BA-E8253E0A3BF2}"/>
              </a:ext>
            </a:extLst>
          </p:cNvPr>
          <p:cNvGrpSpPr/>
          <p:nvPr/>
        </p:nvGrpSpPr>
        <p:grpSpPr>
          <a:xfrm>
            <a:off x="5893039" y="1226854"/>
            <a:ext cx="2390775" cy="2137389"/>
            <a:chOff x="1045182" y="1179149"/>
            <a:chExt cx="2390775" cy="2137389"/>
          </a:xfrm>
        </p:grpSpPr>
        <p:grpSp>
          <p:nvGrpSpPr>
            <p:cNvPr id="160" name="Google Shape;3439;p13">
              <a:extLst>
                <a:ext uri="{FF2B5EF4-FFF2-40B4-BE49-F238E27FC236}">
                  <a16:creationId xmlns:a16="http://schemas.microsoft.com/office/drawing/2014/main" id="{7841460D-98CB-4F0B-8B74-1B2E7508C6E9}"/>
                </a:ext>
              </a:extLst>
            </p:cNvPr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176" name="Google Shape;3440;p13" descr="Cartoon Cloud - Cliparts.co">
                <a:extLst>
                  <a:ext uri="{FF2B5EF4-FFF2-40B4-BE49-F238E27FC236}">
                    <a16:creationId xmlns:a16="http://schemas.microsoft.com/office/drawing/2014/main" id="{1DB674CE-2B9E-4473-B2EE-B2F3A02221CF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7" name="Google Shape;3441;p13">
                <a:extLst>
                  <a:ext uri="{FF2B5EF4-FFF2-40B4-BE49-F238E27FC236}">
                    <a16:creationId xmlns:a16="http://schemas.microsoft.com/office/drawing/2014/main" id="{78CA86FF-3351-4CA5-A3F4-18F1BF0B3439}"/>
                  </a:ext>
                </a:extLst>
              </p:cNvPr>
              <p:cNvSpPr txBox="1"/>
              <p:nvPr/>
            </p:nvSpPr>
            <p:spPr>
              <a:xfrm>
                <a:off x="-2498743" y="-144463"/>
                <a:ext cx="2133918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729 - 407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" name="Google Shape;3442;p13">
              <a:extLst>
                <a:ext uri="{FF2B5EF4-FFF2-40B4-BE49-F238E27FC236}">
                  <a16:creationId xmlns:a16="http://schemas.microsoft.com/office/drawing/2014/main" id="{5069FCD6-16E9-4C52-BF59-F9F8AF5F1B75}"/>
                </a:ext>
              </a:extLst>
            </p:cNvPr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174" name="Google Shape;3443;p13">
                <a:extLst>
                  <a:ext uri="{FF2B5EF4-FFF2-40B4-BE49-F238E27FC236}">
                    <a16:creationId xmlns:a16="http://schemas.microsoft.com/office/drawing/2014/main" id="{009B7237-A1C0-48E3-9348-FFBC29EB35C5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75" name="Google Shape;3444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1BE551BC-2616-464B-9D87-74D45E26B6D9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2" name="Google Shape;3445;p13">
              <a:extLst>
                <a:ext uri="{FF2B5EF4-FFF2-40B4-BE49-F238E27FC236}">
                  <a16:creationId xmlns:a16="http://schemas.microsoft.com/office/drawing/2014/main" id="{2901A936-C4E0-4FD2-ACC1-58D8587E59EA}"/>
                </a:ext>
              </a:extLst>
            </p:cNvPr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172" name="Google Shape;3446;p13">
                <a:extLst>
                  <a:ext uri="{FF2B5EF4-FFF2-40B4-BE49-F238E27FC236}">
                    <a16:creationId xmlns:a16="http://schemas.microsoft.com/office/drawing/2014/main" id="{33EC67AA-6F6A-4F82-8D8B-1A7291F6055C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73" name="Google Shape;3447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0162F06E-CCF1-4629-927C-A241C058C543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3" name="Google Shape;3448;p13">
              <a:extLst>
                <a:ext uri="{FF2B5EF4-FFF2-40B4-BE49-F238E27FC236}">
                  <a16:creationId xmlns:a16="http://schemas.microsoft.com/office/drawing/2014/main" id="{322A4E54-8465-4A9E-952C-3BE897D43A29}"/>
                </a:ext>
              </a:extLst>
            </p:cNvPr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170" name="Google Shape;3449;p13">
                <a:extLst>
                  <a:ext uri="{FF2B5EF4-FFF2-40B4-BE49-F238E27FC236}">
                    <a16:creationId xmlns:a16="http://schemas.microsoft.com/office/drawing/2014/main" id="{AB11871A-7058-484C-AEC2-477C177792B6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71" name="Google Shape;3450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EAA4C5F2-9252-4E1C-82B0-302C59B8ABE3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4" name="Google Shape;3451;p13">
              <a:extLst>
                <a:ext uri="{FF2B5EF4-FFF2-40B4-BE49-F238E27FC236}">
                  <a16:creationId xmlns:a16="http://schemas.microsoft.com/office/drawing/2014/main" id="{8CDA3EE0-B29A-4063-A035-1047FE204AF0}"/>
                </a:ext>
              </a:extLst>
            </p:cNvPr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168" name="Google Shape;3452;p13">
                <a:extLst>
                  <a:ext uri="{FF2B5EF4-FFF2-40B4-BE49-F238E27FC236}">
                    <a16:creationId xmlns:a16="http://schemas.microsoft.com/office/drawing/2014/main" id="{DD944E97-4068-4EC5-A136-F87B33EF5E13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69" name="Google Shape;3453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7F8D4809-90EB-4313-84BF-4FC0ECEE1C2E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5" name="Google Shape;3454;p13">
              <a:extLst>
                <a:ext uri="{FF2B5EF4-FFF2-40B4-BE49-F238E27FC236}">
                  <a16:creationId xmlns:a16="http://schemas.microsoft.com/office/drawing/2014/main" id="{11B82A9C-58F8-4AF6-8A21-38B0FF92B494}"/>
                </a:ext>
              </a:extLst>
            </p:cNvPr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166" name="Google Shape;3455;p13">
                <a:extLst>
                  <a:ext uri="{FF2B5EF4-FFF2-40B4-BE49-F238E27FC236}">
                    <a16:creationId xmlns:a16="http://schemas.microsoft.com/office/drawing/2014/main" id="{23B0BD0F-A480-48F7-B3A6-012D48E992AA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67" name="Google Shape;3456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15A30BE1-F649-411E-8820-29866819674C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78" name="Google Shape;3457;p13">
            <a:extLst>
              <a:ext uri="{FF2B5EF4-FFF2-40B4-BE49-F238E27FC236}">
                <a16:creationId xmlns:a16="http://schemas.microsoft.com/office/drawing/2014/main" id="{4D3192C2-8428-402E-BECA-F9C88986E62A}"/>
              </a:ext>
            </a:extLst>
          </p:cNvPr>
          <p:cNvGrpSpPr/>
          <p:nvPr/>
        </p:nvGrpSpPr>
        <p:grpSpPr>
          <a:xfrm>
            <a:off x="8516116" y="1226854"/>
            <a:ext cx="2390775" cy="2137389"/>
            <a:chOff x="1045182" y="1179149"/>
            <a:chExt cx="2390775" cy="2137389"/>
          </a:xfrm>
        </p:grpSpPr>
        <p:grpSp>
          <p:nvGrpSpPr>
            <p:cNvPr id="179" name="Google Shape;3458;p13">
              <a:extLst>
                <a:ext uri="{FF2B5EF4-FFF2-40B4-BE49-F238E27FC236}">
                  <a16:creationId xmlns:a16="http://schemas.microsoft.com/office/drawing/2014/main" id="{D716374D-F4D2-459B-BB06-B037D8C1F86A}"/>
                </a:ext>
              </a:extLst>
            </p:cNvPr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194" name="Google Shape;3459;p13" descr="Cartoon Cloud - Cliparts.co">
                <a:extLst>
                  <a:ext uri="{FF2B5EF4-FFF2-40B4-BE49-F238E27FC236}">
                    <a16:creationId xmlns:a16="http://schemas.microsoft.com/office/drawing/2014/main" id="{8277404D-D6C6-48D1-B546-4E684CC4F08A}"/>
                  </a:ext>
                </a:extLst>
              </p:cNvPr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5" name="Google Shape;3460;p13">
                <a:extLst>
                  <a:ext uri="{FF2B5EF4-FFF2-40B4-BE49-F238E27FC236}">
                    <a16:creationId xmlns:a16="http://schemas.microsoft.com/office/drawing/2014/main" id="{D5DB54D3-B02A-4CD8-8890-51E6A0554E17}"/>
                  </a:ext>
                </a:extLst>
              </p:cNvPr>
              <p:cNvSpPr txBox="1"/>
              <p:nvPr/>
            </p:nvSpPr>
            <p:spPr>
              <a:xfrm>
                <a:off x="-2498743" y="-144463"/>
                <a:ext cx="2133918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729 - 407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0" name="Google Shape;3461;p13">
              <a:extLst>
                <a:ext uri="{FF2B5EF4-FFF2-40B4-BE49-F238E27FC236}">
                  <a16:creationId xmlns:a16="http://schemas.microsoft.com/office/drawing/2014/main" id="{4D982967-9C66-4948-AFB5-BE085C7340EE}"/>
                </a:ext>
              </a:extLst>
            </p:cNvPr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192" name="Google Shape;3462;p13">
                <a:extLst>
                  <a:ext uri="{FF2B5EF4-FFF2-40B4-BE49-F238E27FC236}">
                    <a16:creationId xmlns:a16="http://schemas.microsoft.com/office/drawing/2014/main" id="{E60DE153-6377-45D0-A824-1F727C3DA2BD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93" name="Google Shape;3463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0CB34234-77FF-4D20-B47C-D3F65A58F58A}"/>
                  </a:ext>
                </a:extLst>
              </p:cNvPr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1" name="Google Shape;3464;p13">
              <a:extLst>
                <a:ext uri="{FF2B5EF4-FFF2-40B4-BE49-F238E27FC236}">
                  <a16:creationId xmlns:a16="http://schemas.microsoft.com/office/drawing/2014/main" id="{ECAF9E68-5EA2-47BE-AA1B-AE2BACACCA95}"/>
                </a:ext>
              </a:extLst>
            </p:cNvPr>
            <p:cNvGrpSpPr/>
            <p:nvPr/>
          </p:nvGrpSpPr>
          <p:grpSpPr>
            <a:xfrm>
              <a:off x="1616348" y="2653542"/>
              <a:ext cx="726881" cy="634534"/>
              <a:chOff x="-249694" y="-2828557"/>
              <a:chExt cx="5428021" cy="4738410"/>
            </a:xfrm>
          </p:grpSpPr>
          <p:sp>
            <p:nvSpPr>
              <p:cNvPr id="188" name="Google Shape;3465;p13">
                <a:extLst>
                  <a:ext uri="{FF2B5EF4-FFF2-40B4-BE49-F238E27FC236}">
                    <a16:creationId xmlns:a16="http://schemas.microsoft.com/office/drawing/2014/main" id="{1108C82C-E29D-4385-9A6E-33C636DEE827}"/>
                  </a:ext>
                </a:extLst>
              </p:cNvPr>
              <p:cNvSpPr/>
              <p:nvPr/>
            </p:nvSpPr>
            <p:spPr>
              <a:xfrm>
                <a:off x="245606" y="-340432"/>
                <a:ext cx="1447802" cy="2062162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3466;p13">
                <a:extLst>
                  <a:ext uri="{FF2B5EF4-FFF2-40B4-BE49-F238E27FC236}">
                    <a16:creationId xmlns:a16="http://schemas.microsoft.com/office/drawing/2014/main" id="{F4B64FD9-7EBA-4D0D-B068-FF0A442E1C3F}"/>
                  </a:ext>
                </a:extLst>
              </p:cNvPr>
              <p:cNvSpPr/>
              <p:nvPr/>
            </p:nvSpPr>
            <p:spPr>
              <a:xfrm>
                <a:off x="3239781" y="-2638957"/>
                <a:ext cx="1447802" cy="2062162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90" name="Google Shape;3467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B050891C-50CA-4714-82E8-73F6BE3C95BE}"/>
                  </a:ext>
                </a:extLst>
              </p:cNvPr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1" name="Google Shape;3468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CD1262AB-4DC1-4282-AEEE-FF826098E923}"/>
                  </a:ext>
                </a:extLst>
              </p:cNvPr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2739925" y="-2828557"/>
                <a:ext cx="2438402" cy="24383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2" name="Google Shape;3469;p13">
              <a:extLst>
                <a:ext uri="{FF2B5EF4-FFF2-40B4-BE49-F238E27FC236}">
                  <a16:creationId xmlns:a16="http://schemas.microsoft.com/office/drawing/2014/main" id="{D304274A-9A4A-46AF-8261-63E8E4E68E39}"/>
                </a:ext>
              </a:extLst>
            </p:cNvPr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186" name="Google Shape;3470;p13">
                <a:extLst>
                  <a:ext uri="{FF2B5EF4-FFF2-40B4-BE49-F238E27FC236}">
                    <a16:creationId xmlns:a16="http://schemas.microsoft.com/office/drawing/2014/main" id="{C8149E7E-3886-4975-83D8-37E0BD9413AC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87" name="Google Shape;3471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6E343CAF-CA80-436E-B0E7-8367B944D0BE}"/>
                  </a:ext>
                </a:extLst>
              </p:cNvPr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3" name="Google Shape;3472;p13">
              <a:extLst>
                <a:ext uri="{FF2B5EF4-FFF2-40B4-BE49-F238E27FC236}">
                  <a16:creationId xmlns:a16="http://schemas.microsoft.com/office/drawing/2014/main" id="{9D6433CE-C915-40E0-83DF-816C9635563C}"/>
                </a:ext>
              </a:extLst>
            </p:cNvPr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184" name="Google Shape;3473;p13">
                <a:extLst>
                  <a:ext uri="{FF2B5EF4-FFF2-40B4-BE49-F238E27FC236}">
                    <a16:creationId xmlns:a16="http://schemas.microsoft.com/office/drawing/2014/main" id="{F65D27D1-A54A-4E30-B9C9-BDF9E7D1C6D5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85" name="Google Shape;3474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7C5B1086-4E62-4548-AE8C-715BD98A1750}"/>
                  </a:ext>
                </a:extLst>
              </p:cNvPr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96" name="Google Shape;3475;p13">
            <a:extLst>
              <a:ext uri="{FF2B5EF4-FFF2-40B4-BE49-F238E27FC236}">
                <a16:creationId xmlns:a16="http://schemas.microsoft.com/office/drawing/2014/main" id="{6DF7E3ED-A7B0-4EA0-B236-B8E519906E63}"/>
              </a:ext>
            </a:extLst>
          </p:cNvPr>
          <p:cNvGrpSpPr/>
          <p:nvPr/>
        </p:nvGrpSpPr>
        <p:grpSpPr>
          <a:xfrm>
            <a:off x="881435" y="4050968"/>
            <a:ext cx="1925286" cy="2264594"/>
            <a:chOff x="1094087" y="4003263"/>
            <a:chExt cx="1925286" cy="2264594"/>
          </a:xfrm>
        </p:grpSpPr>
        <p:pic>
          <p:nvPicPr>
            <p:cNvPr id="197" name="Google Shape;3476;p13" descr="Umbrella Clipart Seven - Yellow Umbrella Cartoon Png | Full Size PNG  Download | SeekPNG">
              <a:extLst>
                <a:ext uri="{FF2B5EF4-FFF2-40B4-BE49-F238E27FC236}">
                  <a16:creationId xmlns:a16="http://schemas.microsoft.com/office/drawing/2014/main" id="{309C069E-3310-40EE-BCEE-2B207E052666}"/>
                </a:ext>
              </a:extLst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1587922">
              <a:off x="1094087" y="4003263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8" name="Google Shape;3477;p13">
              <a:extLst>
                <a:ext uri="{FF2B5EF4-FFF2-40B4-BE49-F238E27FC236}">
                  <a16:creationId xmlns:a16="http://schemas.microsoft.com/office/drawing/2014/main" id="{DD0A4DD9-9479-4CD7-A9AA-6131FC53019D}"/>
                </a:ext>
              </a:extLst>
            </p:cNvPr>
            <p:cNvGrpSpPr/>
            <p:nvPr/>
          </p:nvGrpSpPr>
          <p:grpSpPr>
            <a:xfrm>
              <a:off x="1679650" y="4256127"/>
              <a:ext cx="956240" cy="585969"/>
              <a:chOff x="1238228" y="4587596"/>
              <a:chExt cx="956240" cy="585969"/>
            </a:xfrm>
          </p:grpSpPr>
          <p:sp>
            <p:nvSpPr>
              <p:cNvPr id="199" name="Google Shape;3478;p13">
                <a:extLst>
                  <a:ext uri="{FF2B5EF4-FFF2-40B4-BE49-F238E27FC236}">
                    <a16:creationId xmlns:a16="http://schemas.microsoft.com/office/drawing/2014/main" id="{F0141B8E-5BA7-4D5B-A9E1-D136FB3CF108}"/>
                  </a:ext>
                </a:extLst>
              </p:cNvPr>
              <p:cNvSpPr txBox="1"/>
              <p:nvPr/>
            </p:nvSpPr>
            <p:spPr>
              <a:xfrm>
                <a:off x="1238228" y="4587596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100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3479;p13">
                <a:extLst>
                  <a:ext uri="{FF2B5EF4-FFF2-40B4-BE49-F238E27FC236}">
                    <a16:creationId xmlns:a16="http://schemas.microsoft.com/office/drawing/2014/main" id="{79174E71-2DA6-4C58-A5BF-5E398708302C}"/>
                  </a:ext>
                </a:extLst>
              </p:cNvPr>
              <p:cNvSpPr txBox="1"/>
              <p:nvPr/>
            </p:nvSpPr>
            <p:spPr>
              <a:xfrm>
                <a:off x="1240361" y="4588830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100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1" name="Google Shape;3480;p13">
            <a:extLst>
              <a:ext uri="{FF2B5EF4-FFF2-40B4-BE49-F238E27FC236}">
                <a16:creationId xmlns:a16="http://schemas.microsoft.com/office/drawing/2014/main" id="{9BEC4187-96D3-4A20-B837-9D1D243E6339}"/>
              </a:ext>
            </a:extLst>
          </p:cNvPr>
          <p:cNvGrpSpPr/>
          <p:nvPr/>
        </p:nvGrpSpPr>
        <p:grpSpPr>
          <a:xfrm>
            <a:off x="3425301" y="4010318"/>
            <a:ext cx="1925286" cy="2264594"/>
            <a:chOff x="4495203" y="3962613"/>
            <a:chExt cx="1925286" cy="2264594"/>
          </a:xfrm>
        </p:grpSpPr>
        <p:pic>
          <p:nvPicPr>
            <p:cNvPr id="202" name="Google Shape;3481;p13" descr="Umbrella Clipart Seven - Yellow Umbrella Cartoon Png | Full Size PNG  Download | SeekPNG">
              <a:extLst>
                <a:ext uri="{FF2B5EF4-FFF2-40B4-BE49-F238E27FC236}">
                  <a16:creationId xmlns:a16="http://schemas.microsoft.com/office/drawing/2014/main" id="{8D140E82-41B1-4CBA-9969-4E2859EA1850}"/>
                </a:ext>
              </a:extLst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 rot="1587922">
              <a:off x="4495203" y="3962613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3" name="Google Shape;3482;p13">
              <a:extLst>
                <a:ext uri="{FF2B5EF4-FFF2-40B4-BE49-F238E27FC236}">
                  <a16:creationId xmlns:a16="http://schemas.microsoft.com/office/drawing/2014/main" id="{177ED4AC-D3F9-426D-A808-ED9F1BC063B5}"/>
                </a:ext>
              </a:extLst>
            </p:cNvPr>
            <p:cNvGrpSpPr/>
            <p:nvPr/>
          </p:nvGrpSpPr>
          <p:grpSpPr>
            <a:xfrm>
              <a:off x="5113421" y="4210421"/>
              <a:ext cx="957045" cy="584851"/>
              <a:chOff x="1238228" y="4587480"/>
              <a:chExt cx="957045" cy="584851"/>
            </a:xfrm>
          </p:grpSpPr>
          <p:sp>
            <p:nvSpPr>
              <p:cNvPr id="204" name="Google Shape;3483;p13">
                <a:extLst>
                  <a:ext uri="{FF2B5EF4-FFF2-40B4-BE49-F238E27FC236}">
                    <a16:creationId xmlns:a16="http://schemas.microsoft.com/office/drawing/2014/main" id="{335DE9AE-220F-491A-8ABC-757DB8DEBE93}"/>
                  </a:ext>
                </a:extLst>
              </p:cNvPr>
              <p:cNvSpPr txBox="1"/>
              <p:nvPr/>
            </p:nvSpPr>
            <p:spPr>
              <a:xfrm>
                <a:off x="1238228" y="4587596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322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3484;p13">
                <a:extLst>
                  <a:ext uri="{FF2B5EF4-FFF2-40B4-BE49-F238E27FC236}">
                    <a16:creationId xmlns:a16="http://schemas.microsoft.com/office/drawing/2014/main" id="{7DB6E0A6-7868-4F45-8F5B-572517211E22}"/>
                  </a:ext>
                </a:extLst>
              </p:cNvPr>
              <p:cNvSpPr txBox="1"/>
              <p:nvPr/>
            </p:nvSpPr>
            <p:spPr>
              <a:xfrm>
                <a:off x="1241166" y="4587480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322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6" name="Google Shape;3485;p13">
            <a:extLst>
              <a:ext uri="{FF2B5EF4-FFF2-40B4-BE49-F238E27FC236}">
                <a16:creationId xmlns:a16="http://schemas.microsoft.com/office/drawing/2014/main" id="{7BEF03FF-9A6B-46EE-B351-C165BD31099B}"/>
              </a:ext>
            </a:extLst>
          </p:cNvPr>
          <p:cNvGrpSpPr/>
          <p:nvPr/>
        </p:nvGrpSpPr>
        <p:grpSpPr>
          <a:xfrm>
            <a:off x="6042850" y="4010202"/>
            <a:ext cx="1925286" cy="2264594"/>
            <a:chOff x="6255502" y="3962497"/>
            <a:chExt cx="1925286" cy="2264594"/>
          </a:xfrm>
        </p:grpSpPr>
        <p:pic>
          <p:nvPicPr>
            <p:cNvPr id="207" name="Google Shape;3486;p13" descr="Umbrella Clipart Seven - Yellow Umbrella Cartoon Png | Full Size PNG  Download | SeekPNG">
              <a:extLst>
                <a:ext uri="{FF2B5EF4-FFF2-40B4-BE49-F238E27FC236}">
                  <a16:creationId xmlns:a16="http://schemas.microsoft.com/office/drawing/2014/main" id="{2B4E16DD-434D-4FF3-83C4-CB31FC2C04A3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 rot="1587922">
              <a:off x="6255502" y="3962497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8" name="Google Shape;3487;p13">
              <a:extLst>
                <a:ext uri="{FF2B5EF4-FFF2-40B4-BE49-F238E27FC236}">
                  <a16:creationId xmlns:a16="http://schemas.microsoft.com/office/drawing/2014/main" id="{7244BBB0-A9F1-4C5B-8ABC-6D63D22BFE92}"/>
                </a:ext>
              </a:extLst>
            </p:cNvPr>
            <p:cNvGrpSpPr/>
            <p:nvPr/>
          </p:nvGrpSpPr>
          <p:grpSpPr>
            <a:xfrm>
              <a:off x="6878551" y="4195531"/>
              <a:ext cx="954108" cy="599625"/>
              <a:chOff x="1238227" y="4587596"/>
              <a:chExt cx="954108" cy="599625"/>
            </a:xfrm>
          </p:grpSpPr>
          <p:sp>
            <p:nvSpPr>
              <p:cNvPr id="209" name="Google Shape;3488;p13">
                <a:extLst>
                  <a:ext uri="{FF2B5EF4-FFF2-40B4-BE49-F238E27FC236}">
                    <a16:creationId xmlns:a16="http://schemas.microsoft.com/office/drawing/2014/main" id="{2C7B9E4C-BDF7-48B3-8032-1A084B6A0324}"/>
                  </a:ext>
                </a:extLst>
              </p:cNvPr>
              <p:cNvSpPr txBox="1"/>
              <p:nvPr/>
            </p:nvSpPr>
            <p:spPr>
              <a:xfrm>
                <a:off x="1238228" y="4587596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805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3489;p13">
                <a:extLst>
                  <a:ext uri="{FF2B5EF4-FFF2-40B4-BE49-F238E27FC236}">
                    <a16:creationId xmlns:a16="http://schemas.microsoft.com/office/drawing/2014/main" id="{C3BA4FE5-53CC-48F2-A4B2-1F13D2CFDF91}"/>
                  </a:ext>
                </a:extLst>
              </p:cNvPr>
              <p:cNvSpPr txBox="1"/>
              <p:nvPr/>
            </p:nvSpPr>
            <p:spPr>
              <a:xfrm>
                <a:off x="1238227" y="4602486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805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1" name="Google Shape;3490;p13">
            <a:extLst>
              <a:ext uri="{FF2B5EF4-FFF2-40B4-BE49-F238E27FC236}">
                <a16:creationId xmlns:a16="http://schemas.microsoft.com/office/drawing/2014/main" id="{9A22474C-2E7E-4876-93AE-9F37D96D1D24}"/>
              </a:ext>
            </a:extLst>
          </p:cNvPr>
          <p:cNvGrpSpPr/>
          <p:nvPr/>
        </p:nvGrpSpPr>
        <p:grpSpPr>
          <a:xfrm>
            <a:off x="8696436" y="3986577"/>
            <a:ext cx="1925286" cy="2264594"/>
            <a:chOff x="8737638" y="3729322"/>
            <a:chExt cx="1925286" cy="2264594"/>
          </a:xfrm>
        </p:grpSpPr>
        <p:pic>
          <p:nvPicPr>
            <p:cNvPr id="212" name="Google Shape;3491;p13" descr="Umbrella Clipart Seven - Yellow Umbrella Cartoon Png | Full Size PNG  Download | SeekPNG">
              <a:extLst>
                <a:ext uri="{FF2B5EF4-FFF2-40B4-BE49-F238E27FC236}">
                  <a16:creationId xmlns:a16="http://schemas.microsoft.com/office/drawing/2014/main" id="{0FCC6515-0679-4332-B751-B472120166C1}"/>
                </a:ext>
              </a:extLst>
            </p:cNvPr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 rot="1587922">
              <a:off x="8737638" y="3729322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3" name="Google Shape;3492;p13">
              <a:extLst>
                <a:ext uri="{FF2B5EF4-FFF2-40B4-BE49-F238E27FC236}">
                  <a16:creationId xmlns:a16="http://schemas.microsoft.com/office/drawing/2014/main" id="{C5B78AC1-BDE1-4B12-B9A3-CD7FADE4F2D9}"/>
                </a:ext>
              </a:extLst>
            </p:cNvPr>
            <p:cNvGrpSpPr/>
            <p:nvPr/>
          </p:nvGrpSpPr>
          <p:grpSpPr>
            <a:xfrm>
              <a:off x="9319932" y="3925515"/>
              <a:ext cx="957462" cy="584736"/>
              <a:chOff x="1238228" y="4587595"/>
              <a:chExt cx="957462" cy="584736"/>
            </a:xfrm>
          </p:grpSpPr>
          <p:sp>
            <p:nvSpPr>
              <p:cNvPr id="214" name="Google Shape;3493;p13">
                <a:extLst>
                  <a:ext uri="{FF2B5EF4-FFF2-40B4-BE49-F238E27FC236}">
                    <a16:creationId xmlns:a16="http://schemas.microsoft.com/office/drawing/2014/main" id="{7AF582A8-6ACF-48A5-AF83-945F05D5D53C}"/>
                  </a:ext>
                </a:extLst>
              </p:cNvPr>
              <p:cNvSpPr txBox="1"/>
              <p:nvPr/>
            </p:nvSpPr>
            <p:spPr>
              <a:xfrm>
                <a:off x="1238228" y="4587596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212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3494;p13">
                <a:extLst>
                  <a:ext uri="{FF2B5EF4-FFF2-40B4-BE49-F238E27FC236}">
                    <a16:creationId xmlns:a16="http://schemas.microsoft.com/office/drawing/2014/main" id="{4DE6F6B0-E9D7-4F3F-BCA2-7BAA6368D078}"/>
                  </a:ext>
                </a:extLst>
              </p:cNvPr>
              <p:cNvSpPr txBox="1"/>
              <p:nvPr/>
            </p:nvSpPr>
            <p:spPr>
              <a:xfrm>
                <a:off x="1241583" y="4587595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212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216" name="Google Shape;3495;p13">
            <a:extLst>
              <a:ext uri="{FF2B5EF4-FFF2-40B4-BE49-F238E27FC236}">
                <a16:creationId xmlns:a16="http://schemas.microsoft.com/office/drawing/2014/main" id="{2AFC89DE-F7F2-48FD-8514-03A3C3173D14}"/>
              </a:ext>
            </a:extLst>
          </p:cNvPr>
          <p:cNvCxnSpPr>
            <a:stCxn id="171" idx="2"/>
          </p:cNvCxnSpPr>
          <p:nvPr/>
        </p:nvCxnSpPr>
        <p:spPr>
          <a:xfrm rot="5400000">
            <a:off x="3998244" y="1026670"/>
            <a:ext cx="995100" cy="5048100"/>
          </a:xfrm>
          <a:prstGeom prst="curvedConnector2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7" name="Google Shape;3496;p13">
            <a:extLst>
              <a:ext uri="{FF2B5EF4-FFF2-40B4-BE49-F238E27FC236}">
                <a16:creationId xmlns:a16="http://schemas.microsoft.com/office/drawing/2014/main" id="{84E1E3CA-23EA-4A5E-B1CD-EFBAABB09785}"/>
              </a:ext>
            </a:extLst>
          </p:cNvPr>
          <p:cNvCxnSpPr>
            <a:endCxn id="191" idx="2"/>
          </p:cNvCxnSpPr>
          <p:nvPr/>
        </p:nvCxnSpPr>
        <p:spPr>
          <a:xfrm rot="10800000" flipH="1">
            <a:off x="7088296" y="3027780"/>
            <a:ext cx="2562600" cy="1020300"/>
          </a:xfrm>
          <a:prstGeom prst="curvedConnector2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8" name="Google Shape;3497;p13">
            <a:extLst>
              <a:ext uri="{FF2B5EF4-FFF2-40B4-BE49-F238E27FC236}">
                <a16:creationId xmlns:a16="http://schemas.microsoft.com/office/drawing/2014/main" id="{D358A097-5CE5-49EB-AAF6-989492C6D893}"/>
              </a:ext>
            </a:extLst>
          </p:cNvPr>
          <p:cNvCxnSpPr>
            <a:stCxn id="152" idx="2"/>
          </p:cNvCxnSpPr>
          <p:nvPr/>
        </p:nvCxnSpPr>
        <p:spPr>
          <a:xfrm rot="-5400000" flipH="1">
            <a:off x="3849827" y="3550420"/>
            <a:ext cx="995100" cy="600"/>
          </a:xfrm>
          <a:prstGeom prst="curvedConnector3">
            <a:avLst>
              <a:gd name="adj1" fmla="val 44254"/>
            </a:avLst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83448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5" name="Google Shape;3502;p14" descr="Screen Clipping">
            <a:extLst>
              <a:ext uri="{FF2B5EF4-FFF2-40B4-BE49-F238E27FC236}">
                <a16:creationId xmlns:a16="http://schemas.microsoft.com/office/drawing/2014/main" id="{29D75569-593C-4AE9-A36B-78329EEEDD9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4070" y="2512809"/>
            <a:ext cx="10555173" cy="16480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3503;p14">
            <a:extLst>
              <a:ext uri="{FF2B5EF4-FFF2-40B4-BE49-F238E27FC236}">
                <a16:creationId xmlns:a16="http://schemas.microsoft.com/office/drawing/2014/main" id="{DDC3E174-0FBA-4BFF-9C5B-95B6A7D59B07}"/>
              </a:ext>
            </a:extLst>
          </p:cNvPr>
          <p:cNvGrpSpPr/>
          <p:nvPr/>
        </p:nvGrpSpPr>
        <p:grpSpPr>
          <a:xfrm>
            <a:off x="905609" y="1784100"/>
            <a:ext cx="5988754" cy="570588"/>
            <a:chOff x="1296327" y="1647588"/>
            <a:chExt cx="5988754" cy="570588"/>
          </a:xfrm>
        </p:grpSpPr>
        <p:sp>
          <p:nvSpPr>
            <p:cNvPr id="7" name="Google Shape;3504;p14">
              <a:extLst>
                <a:ext uri="{FF2B5EF4-FFF2-40B4-BE49-F238E27FC236}">
                  <a16:creationId xmlns:a16="http://schemas.microsoft.com/office/drawing/2014/main" id="{422E4B2D-3CA6-408A-B5F6-6BAD286DC5D5}"/>
                </a:ext>
              </a:extLst>
            </p:cNvPr>
            <p:cNvSpPr txBox="1"/>
            <p:nvPr/>
          </p:nvSpPr>
          <p:spPr>
            <a:xfrm>
              <a:off x="1866914" y="1694956"/>
              <a:ext cx="541816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Tìm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thích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hợp</a:t>
              </a:r>
              <a:endPara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3505;p14">
              <a:extLst>
                <a:ext uri="{FF2B5EF4-FFF2-40B4-BE49-F238E27FC236}">
                  <a16:creationId xmlns:a16="http://schemas.microsoft.com/office/drawing/2014/main" id="{2226B903-9751-4486-B019-A3D1ABD36CDD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oogle Shape;3506;p14">
            <a:extLst>
              <a:ext uri="{FF2B5EF4-FFF2-40B4-BE49-F238E27FC236}">
                <a16:creationId xmlns:a16="http://schemas.microsoft.com/office/drawing/2014/main" id="{534B581E-0C58-43D9-BE13-02DAE5F27086}"/>
              </a:ext>
            </a:extLst>
          </p:cNvPr>
          <p:cNvGrpSpPr/>
          <p:nvPr/>
        </p:nvGrpSpPr>
        <p:grpSpPr>
          <a:xfrm>
            <a:off x="3176254" y="2627903"/>
            <a:ext cx="892172" cy="989805"/>
            <a:chOff x="3603406" y="2624137"/>
            <a:chExt cx="837004" cy="989805"/>
          </a:xfrm>
        </p:grpSpPr>
        <p:sp>
          <p:nvSpPr>
            <p:cNvPr id="10" name="Google Shape;3507;p14">
              <a:extLst>
                <a:ext uri="{FF2B5EF4-FFF2-40B4-BE49-F238E27FC236}">
                  <a16:creationId xmlns:a16="http://schemas.microsoft.com/office/drawing/2014/main" id="{871C16FB-4D62-4496-B723-AC3C2D64DC6D}"/>
                </a:ext>
              </a:extLst>
            </p:cNvPr>
            <p:cNvSpPr/>
            <p:nvPr/>
          </p:nvSpPr>
          <p:spPr>
            <a:xfrm>
              <a:off x="3619455" y="2624137"/>
              <a:ext cx="820955" cy="989805"/>
            </a:xfrm>
            <a:prstGeom prst="cube">
              <a:avLst>
                <a:gd name="adj" fmla="val 22218"/>
              </a:avLst>
            </a:prstGeom>
            <a:solidFill>
              <a:srgbClr val="F8D53C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" name="Google Shape;3508;p14">
              <a:extLst>
                <a:ext uri="{FF2B5EF4-FFF2-40B4-BE49-F238E27FC236}">
                  <a16:creationId xmlns:a16="http://schemas.microsoft.com/office/drawing/2014/main" id="{324B0AC6-C99C-4219-9F52-0D840E403F27}"/>
                </a:ext>
              </a:extLst>
            </p:cNvPr>
            <p:cNvGrpSpPr/>
            <p:nvPr/>
          </p:nvGrpSpPr>
          <p:grpSpPr>
            <a:xfrm>
              <a:off x="3603406" y="2940379"/>
              <a:ext cx="699231" cy="461665"/>
              <a:chOff x="3646268" y="2929742"/>
              <a:chExt cx="699231" cy="461665"/>
            </a:xfrm>
          </p:grpSpPr>
          <p:sp>
            <p:nvSpPr>
              <p:cNvPr id="12" name="Google Shape;3509;p14">
                <a:extLst>
                  <a:ext uri="{FF2B5EF4-FFF2-40B4-BE49-F238E27FC236}">
                    <a16:creationId xmlns:a16="http://schemas.microsoft.com/office/drawing/2014/main" id="{A01C5A39-0ED8-44C1-A466-A23ED8DE20C8}"/>
                  </a:ext>
                </a:extLst>
              </p:cNvPr>
              <p:cNvSpPr txBox="1"/>
              <p:nvPr/>
            </p:nvSpPr>
            <p:spPr>
              <a:xfrm>
                <a:off x="3646268" y="2929742"/>
                <a:ext cx="6992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120</a:t>
                </a:r>
                <a:endParaRPr kumimoji="0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3510;p14">
                <a:extLst>
                  <a:ext uri="{FF2B5EF4-FFF2-40B4-BE49-F238E27FC236}">
                    <a16:creationId xmlns:a16="http://schemas.microsoft.com/office/drawing/2014/main" id="{D004823F-BE53-4287-AEDB-7196BADB03BD}"/>
                  </a:ext>
                </a:extLst>
              </p:cNvPr>
              <p:cNvSpPr txBox="1"/>
              <p:nvPr/>
            </p:nvSpPr>
            <p:spPr>
              <a:xfrm>
                <a:off x="3646269" y="2929742"/>
                <a:ext cx="6992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12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endParaRPr kumimoji="0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" name="Google Shape;3511;p14">
            <a:extLst>
              <a:ext uri="{FF2B5EF4-FFF2-40B4-BE49-F238E27FC236}">
                <a16:creationId xmlns:a16="http://schemas.microsoft.com/office/drawing/2014/main" id="{68858627-8305-4B3E-B26C-7A00CD671365}"/>
              </a:ext>
            </a:extLst>
          </p:cNvPr>
          <p:cNvSpPr/>
          <p:nvPr/>
        </p:nvSpPr>
        <p:spPr>
          <a:xfrm>
            <a:off x="3611234" y="2973940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3512;p14">
            <a:extLst>
              <a:ext uri="{FF2B5EF4-FFF2-40B4-BE49-F238E27FC236}">
                <a16:creationId xmlns:a16="http://schemas.microsoft.com/office/drawing/2014/main" id="{467ED59C-8923-4D53-9C03-DA53AB858C45}"/>
              </a:ext>
            </a:extLst>
          </p:cNvPr>
          <p:cNvGrpSpPr/>
          <p:nvPr/>
        </p:nvGrpSpPr>
        <p:grpSpPr>
          <a:xfrm>
            <a:off x="628150" y="3019508"/>
            <a:ext cx="1760675" cy="598200"/>
            <a:chOff x="585620" y="2434717"/>
            <a:chExt cx="1760675" cy="598200"/>
          </a:xfrm>
        </p:grpSpPr>
        <p:sp>
          <p:nvSpPr>
            <p:cNvPr id="16" name="Google Shape;3513;p14">
              <a:extLst>
                <a:ext uri="{FF2B5EF4-FFF2-40B4-BE49-F238E27FC236}">
                  <a16:creationId xmlns:a16="http://schemas.microsoft.com/office/drawing/2014/main" id="{02F21544-81A4-48C8-9913-F7C80829C2D3}"/>
                </a:ext>
              </a:extLst>
            </p:cNvPr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00B0F0"/>
            </a:solidFill>
            <a:ln w="12700" cap="flat" cmpd="sng">
              <a:solidFill>
                <a:srgbClr val="20586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514;p14">
              <a:extLst>
                <a:ext uri="{FF2B5EF4-FFF2-40B4-BE49-F238E27FC236}">
                  <a16:creationId xmlns:a16="http://schemas.microsoft.com/office/drawing/2014/main" id="{2C45A7D9-F15E-4F42-B053-68D8CE580C4C}"/>
                </a:ext>
              </a:extLst>
            </p:cNvPr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245 - 125</a:t>
              </a: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515;p14">
              <a:extLst>
                <a:ext uri="{FF2B5EF4-FFF2-40B4-BE49-F238E27FC236}">
                  <a16:creationId xmlns:a16="http://schemas.microsoft.com/office/drawing/2014/main" id="{0E89B884-E09C-4712-B19A-A550FF21999A}"/>
                </a:ext>
              </a:extLst>
            </p:cNvPr>
            <p:cNvSpPr txBox="1"/>
            <p:nvPr/>
          </p:nvSpPr>
          <p:spPr>
            <a:xfrm>
              <a:off x="585620" y="2571252"/>
              <a:ext cx="176067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245 - 125</a:t>
              </a: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3516;p14">
            <a:extLst>
              <a:ext uri="{FF2B5EF4-FFF2-40B4-BE49-F238E27FC236}">
                <a16:creationId xmlns:a16="http://schemas.microsoft.com/office/drawing/2014/main" id="{81E9657A-E932-455C-9332-62F89A8C37A0}"/>
              </a:ext>
            </a:extLst>
          </p:cNvPr>
          <p:cNvGrpSpPr/>
          <p:nvPr/>
        </p:nvGrpSpPr>
        <p:grpSpPr>
          <a:xfrm rot="781431">
            <a:off x="4250424" y="2812858"/>
            <a:ext cx="1611562" cy="588675"/>
            <a:chOff x="585618" y="2434717"/>
            <a:chExt cx="1611562" cy="588675"/>
          </a:xfrm>
        </p:grpSpPr>
        <p:sp>
          <p:nvSpPr>
            <p:cNvPr id="20" name="Google Shape;3517;p14">
              <a:extLst>
                <a:ext uri="{FF2B5EF4-FFF2-40B4-BE49-F238E27FC236}">
                  <a16:creationId xmlns:a16="http://schemas.microsoft.com/office/drawing/2014/main" id="{0694C3DC-4CA1-4582-AFF4-F8D66B37EF7E}"/>
                </a:ext>
              </a:extLst>
            </p:cNvPr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F8D53C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518;p14">
              <a:extLst>
                <a:ext uri="{FF2B5EF4-FFF2-40B4-BE49-F238E27FC236}">
                  <a16:creationId xmlns:a16="http://schemas.microsoft.com/office/drawing/2014/main" id="{FECE620B-698C-422A-986B-3E78CADC68BC}"/>
                </a:ext>
              </a:extLst>
            </p:cNvPr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945 - 141</a:t>
              </a: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519;p14">
              <a:extLst>
                <a:ext uri="{FF2B5EF4-FFF2-40B4-BE49-F238E27FC236}">
                  <a16:creationId xmlns:a16="http://schemas.microsoft.com/office/drawing/2014/main" id="{FE1944F5-F5CC-4331-8FAD-23987D3274D4}"/>
                </a:ext>
              </a:extLst>
            </p:cNvPr>
            <p:cNvSpPr txBox="1"/>
            <p:nvPr/>
          </p:nvSpPr>
          <p:spPr>
            <a:xfrm>
              <a:off x="585618" y="2561726"/>
              <a:ext cx="149671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945 - 141</a:t>
              </a: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3520;p14">
            <a:extLst>
              <a:ext uri="{FF2B5EF4-FFF2-40B4-BE49-F238E27FC236}">
                <a16:creationId xmlns:a16="http://schemas.microsoft.com/office/drawing/2014/main" id="{FB74880E-5E98-48F5-B0C3-78099B2FD9A1}"/>
              </a:ext>
            </a:extLst>
          </p:cNvPr>
          <p:cNvGrpSpPr/>
          <p:nvPr/>
        </p:nvGrpSpPr>
        <p:grpSpPr>
          <a:xfrm rot="-748492">
            <a:off x="8079479" y="3255331"/>
            <a:ext cx="1611560" cy="588675"/>
            <a:chOff x="585620" y="2434717"/>
            <a:chExt cx="1611560" cy="588675"/>
          </a:xfrm>
        </p:grpSpPr>
        <p:sp>
          <p:nvSpPr>
            <p:cNvPr id="24" name="Google Shape;3521;p14">
              <a:extLst>
                <a:ext uri="{FF2B5EF4-FFF2-40B4-BE49-F238E27FC236}">
                  <a16:creationId xmlns:a16="http://schemas.microsoft.com/office/drawing/2014/main" id="{1C5932CA-7177-4169-921D-863AD57848F8}"/>
                </a:ext>
              </a:extLst>
            </p:cNvPr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92D05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522;p14">
              <a:extLst>
                <a:ext uri="{FF2B5EF4-FFF2-40B4-BE49-F238E27FC236}">
                  <a16:creationId xmlns:a16="http://schemas.microsoft.com/office/drawing/2014/main" id="{208BCEF5-2FCC-48FC-B1A6-ED30B8AF2246}"/>
                </a:ext>
              </a:extLst>
            </p:cNvPr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727 - 413</a:t>
              </a: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523;p14">
              <a:extLst>
                <a:ext uri="{FF2B5EF4-FFF2-40B4-BE49-F238E27FC236}">
                  <a16:creationId xmlns:a16="http://schemas.microsoft.com/office/drawing/2014/main" id="{BA93FDDC-97CD-4598-B44F-0751C3912A2D}"/>
                </a:ext>
              </a:extLst>
            </p:cNvPr>
            <p:cNvSpPr txBox="1"/>
            <p:nvPr/>
          </p:nvSpPr>
          <p:spPr>
            <a:xfrm>
              <a:off x="591101" y="2561440"/>
              <a:ext cx="149671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727 - 413</a:t>
              </a: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3524;p14">
            <a:extLst>
              <a:ext uri="{FF2B5EF4-FFF2-40B4-BE49-F238E27FC236}">
                <a16:creationId xmlns:a16="http://schemas.microsoft.com/office/drawing/2014/main" id="{5130C913-6CC9-474A-BDF3-79C661D7F17E}"/>
              </a:ext>
            </a:extLst>
          </p:cNvPr>
          <p:cNvGrpSpPr/>
          <p:nvPr/>
        </p:nvGrpSpPr>
        <p:grpSpPr>
          <a:xfrm rot="-794493">
            <a:off x="10225983" y="2539099"/>
            <a:ext cx="932339" cy="878877"/>
            <a:chOff x="3537889" y="2796663"/>
            <a:chExt cx="874688" cy="878877"/>
          </a:xfrm>
        </p:grpSpPr>
        <p:sp>
          <p:nvSpPr>
            <p:cNvPr id="28" name="Google Shape;3525;p14">
              <a:extLst>
                <a:ext uri="{FF2B5EF4-FFF2-40B4-BE49-F238E27FC236}">
                  <a16:creationId xmlns:a16="http://schemas.microsoft.com/office/drawing/2014/main" id="{116E4F2E-097A-43DD-B872-71C25E910F96}"/>
                </a:ext>
              </a:extLst>
            </p:cNvPr>
            <p:cNvSpPr/>
            <p:nvPr/>
          </p:nvSpPr>
          <p:spPr>
            <a:xfrm>
              <a:off x="3591622" y="2796663"/>
              <a:ext cx="820955" cy="878877"/>
            </a:xfrm>
            <a:prstGeom prst="cube">
              <a:avLst>
                <a:gd name="adj" fmla="val 24758"/>
              </a:avLst>
            </a:prstGeom>
            <a:solidFill>
              <a:srgbClr val="FC5160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3526;p14">
              <a:extLst>
                <a:ext uri="{FF2B5EF4-FFF2-40B4-BE49-F238E27FC236}">
                  <a16:creationId xmlns:a16="http://schemas.microsoft.com/office/drawing/2014/main" id="{5687E0FB-D7EC-438D-9338-C71708FFFBDD}"/>
                </a:ext>
              </a:extLst>
            </p:cNvPr>
            <p:cNvGrpSpPr/>
            <p:nvPr/>
          </p:nvGrpSpPr>
          <p:grpSpPr>
            <a:xfrm>
              <a:off x="3537889" y="3123258"/>
              <a:ext cx="784673" cy="466378"/>
              <a:chOff x="3580751" y="3112621"/>
              <a:chExt cx="784673" cy="466378"/>
            </a:xfrm>
          </p:grpSpPr>
          <p:sp>
            <p:nvSpPr>
              <p:cNvPr id="30" name="Google Shape;3527;p14">
                <a:extLst>
                  <a:ext uri="{FF2B5EF4-FFF2-40B4-BE49-F238E27FC236}">
                    <a16:creationId xmlns:a16="http://schemas.microsoft.com/office/drawing/2014/main" id="{D5222B1F-8A12-421E-8521-4AD434EE53B8}"/>
                  </a:ext>
                </a:extLst>
              </p:cNvPr>
              <p:cNvSpPr txBox="1"/>
              <p:nvPr/>
            </p:nvSpPr>
            <p:spPr>
              <a:xfrm>
                <a:off x="3583105" y="3112621"/>
                <a:ext cx="7823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kumimoji="0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528;p14">
                <a:extLst>
                  <a:ext uri="{FF2B5EF4-FFF2-40B4-BE49-F238E27FC236}">
                    <a16:creationId xmlns:a16="http://schemas.microsoft.com/office/drawing/2014/main" id="{C37A902E-E60E-4718-A09F-D780C4C480F8}"/>
                  </a:ext>
                </a:extLst>
              </p:cNvPr>
              <p:cNvSpPr txBox="1"/>
              <p:nvPr/>
            </p:nvSpPr>
            <p:spPr>
              <a:xfrm>
                <a:off x="3580751" y="3117334"/>
                <a:ext cx="7823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kumimoji="0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2" name="Google Shape;3529;p14">
            <a:extLst>
              <a:ext uri="{FF2B5EF4-FFF2-40B4-BE49-F238E27FC236}">
                <a16:creationId xmlns:a16="http://schemas.microsoft.com/office/drawing/2014/main" id="{12B24796-2384-4185-97C4-DA39C6893951}"/>
              </a:ext>
            </a:extLst>
          </p:cNvPr>
          <p:cNvSpPr/>
          <p:nvPr/>
        </p:nvSpPr>
        <p:spPr>
          <a:xfrm rot="-897354">
            <a:off x="10512723" y="2886434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Google Shape;3530;p14">
            <a:extLst>
              <a:ext uri="{FF2B5EF4-FFF2-40B4-BE49-F238E27FC236}">
                <a16:creationId xmlns:a16="http://schemas.microsoft.com/office/drawing/2014/main" id="{10B5DE46-2A84-4FB5-AE29-FAF4B2F3ED9D}"/>
              </a:ext>
            </a:extLst>
          </p:cNvPr>
          <p:cNvGrpSpPr/>
          <p:nvPr/>
        </p:nvGrpSpPr>
        <p:grpSpPr>
          <a:xfrm>
            <a:off x="6583382" y="2580198"/>
            <a:ext cx="1230940" cy="1458389"/>
            <a:chOff x="6540852" y="1995407"/>
            <a:chExt cx="1230940" cy="1458389"/>
          </a:xfrm>
        </p:grpSpPr>
        <p:sp>
          <p:nvSpPr>
            <p:cNvPr id="34" name="Google Shape;3531;p14">
              <a:extLst>
                <a:ext uri="{FF2B5EF4-FFF2-40B4-BE49-F238E27FC236}">
                  <a16:creationId xmlns:a16="http://schemas.microsoft.com/office/drawing/2014/main" id="{4B788B94-8F20-450F-B9FD-E8274DCD0701}"/>
                </a:ext>
              </a:extLst>
            </p:cNvPr>
            <p:cNvSpPr/>
            <p:nvPr/>
          </p:nvSpPr>
          <p:spPr>
            <a:xfrm rot="854465">
              <a:off x="6681705" y="2092747"/>
              <a:ext cx="949235" cy="1263710"/>
            </a:xfrm>
            <a:prstGeom prst="flowChartMagneticDisk">
              <a:avLst/>
            </a:prstGeom>
            <a:solidFill>
              <a:srgbClr val="FC516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" name="Google Shape;3532;p14">
              <a:extLst>
                <a:ext uri="{FF2B5EF4-FFF2-40B4-BE49-F238E27FC236}">
                  <a16:creationId xmlns:a16="http://schemas.microsoft.com/office/drawing/2014/main" id="{163879F2-DA82-47DE-80AD-CD795CB85B24}"/>
                </a:ext>
              </a:extLst>
            </p:cNvPr>
            <p:cNvGrpSpPr/>
            <p:nvPr/>
          </p:nvGrpSpPr>
          <p:grpSpPr>
            <a:xfrm rot="1568697">
              <a:off x="6778728" y="2452046"/>
              <a:ext cx="773111" cy="607264"/>
              <a:chOff x="6851566" y="2468972"/>
              <a:chExt cx="773111" cy="607264"/>
            </a:xfrm>
          </p:grpSpPr>
          <p:sp>
            <p:nvSpPr>
              <p:cNvPr id="36" name="Google Shape;3533;p14">
                <a:extLst>
                  <a:ext uri="{FF2B5EF4-FFF2-40B4-BE49-F238E27FC236}">
                    <a16:creationId xmlns:a16="http://schemas.microsoft.com/office/drawing/2014/main" id="{FE60E04B-AAAB-4831-975B-C33A83900C4D}"/>
                  </a:ext>
                </a:extLst>
              </p:cNvPr>
              <p:cNvSpPr txBox="1"/>
              <p:nvPr/>
            </p:nvSpPr>
            <p:spPr>
              <a:xfrm rot="-794493">
                <a:off x="6895370" y="2542573"/>
                <a:ext cx="68223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911</a:t>
                </a:r>
                <a:endParaRPr kumimoji="0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534;p14">
                <a:extLst>
                  <a:ext uri="{FF2B5EF4-FFF2-40B4-BE49-F238E27FC236}">
                    <a16:creationId xmlns:a16="http://schemas.microsoft.com/office/drawing/2014/main" id="{2848370D-2F23-465B-B045-046BA67F252E}"/>
                  </a:ext>
                </a:extLst>
              </p:cNvPr>
              <p:cNvSpPr txBox="1"/>
              <p:nvPr/>
            </p:nvSpPr>
            <p:spPr>
              <a:xfrm rot="-794493">
                <a:off x="6898634" y="2540971"/>
                <a:ext cx="68223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9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11</a:t>
                </a:r>
                <a:endParaRPr kumimoji="0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" name="Google Shape;3535;p14">
            <a:extLst>
              <a:ext uri="{FF2B5EF4-FFF2-40B4-BE49-F238E27FC236}">
                <a16:creationId xmlns:a16="http://schemas.microsoft.com/office/drawing/2014/main" id="{3613AD73-0E8D-4D45-8781-6A8915C10F99}"/>
              </a:ext>
            </a:extLst>
          </p:cNvPr>
          <p:cNvSpPr/>
          <p:nvPr/>
        </p:nvSpPr>
        <p:spPr>
          <a:xfrm rot="909542">
            <a:off x="6868903" y="3064939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536;p14">
            <a:extLst>
              <a:ext uri="{FF2B5EF4-FFF2-40B4-BE49-F238E27FC236}">
                <a16:creationId xmlns:a16="http://schemas.microsoft.com/office/drawing/2014/main" id="{14AE9E41-7272-4F0E-89F5-B0EC24BC3FA8}"/>
              </a:ext>
            </a:extLst>
          </p:cNvPr>
          <p:cNvSpPr/>
          <p:nvPr/>
        </p:nvSpPr>
        <p:spPr>
          <a:xfrm>
            <a:off x="1061557" y="4350063"/>
            <a:ext cx="2838429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245 – 125 = 120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3537;p14">
            <a:extLst>
              <a:ext uri="{FF2B5EF4-FFF2-40B4-BE49-F238E27FC236}">
                <a16:creationId xmlns:a16="http://schemas.microsoft.com/office/drawing/2014/main" id="{CAFBD46D-2544-4AC1-B218-B45397CD2747}"/>
              </a:ext>
            </a:extLst>
          </p:cNvPr>
          <p:cNvSpPr/>
          <p:nvPr/>
        </p:nvSpPr>
        <p:spPr>
          <a:xfrm>
            <a:off x="3587012" y="4464406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3538;p14">
            <a:extLst>
              <a:ext uri="{FF2B5EF4-FFF2-40B4-BE49-F238E27FC236}">
                <a16:creationId xmlns:a16="http://schemas.microsoft.com/office/drawing/2014/main" id="{848EAA30-41EE-4476-B46D-1668430EB5C3}"/>
              </a:ext>
            </a:extLst>
          </p:cNvPr>
          <p:cNvSpPr/>
          <p:nvPr/>
        </p:nvSpPr>
        <p:spPr>
          <a:xfrm>
            <a:off x="4604857" y="4350063"/>
            <a:ext cx="2966921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945 – 141 &lt;  911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3539;p14">
            <a:extLst>
              <a:ext uri="{FF2B5EF4-FFF2-40B4-BE49-F238E27FC236}">
                <a16:creationId xmlns:a16="http://schemas.microsoft.com/office/drawing/2014/main" id="{DDACD2D7-3815-4061-A969-65BC99064100}"/>
              </a:ext>
            </a:extLst>
          </p:cNvPr>
          <p:cNvSpPr/>
          <p:nvPr/>
        </p:nvSpPr>
        <p:spPr>
          <a:xfrm>
            <a:off x="6749312" y="4464406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3540;p14">
            <a:extLst>
              <a:ext uri="{FF2B5EF4-FFF2-40B4-BE49-F238E27FC236}">
                <a16:creationId xmlns:a16="http://schemas.microsoft.com/office/drawing/2014/main" id="{D2A7D000-58FA-4F41-B8CC-6CCCA08F41E2}"/>
              </a:ext>
            </a:extLst>
          </p:cNvPr>
          <p:cNvSpPr/>
          <p:nvPr/>
        </p:nvSpPr>
        <p:spPr>
          <a:xfrm>
            <a:off x="8194257" y="4350063"/>
            <a:ext cx="3052328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727 – 413 &gt; 3 0 4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3541;p14">
            <a:extLst>
              <a:ext uri="{FF2B5EF4-FFF2-40B4-BE49-F238E27FC236}">
                <a16:creationId xmlns:a16="http://schemas.microsoft.com/office/drawing/2014/main" id="{2426AA05-C58D-4C97-BAC9-768C2DE78AF2}"/>
              </a:ext>
            </a:extLst>
          </p:cNvPr>
          <p:cNvSpPr/>
          <p:nvPr/>
        </p:nvSpPr>
        <p:spPr>
          <a:xfrm>
            <a:off x="10575652" y="4450319"/>
            <a:ext cx="288752" cy="4161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3542;p14">
            <a:extLst>
              <a:ext uri="{FF2B5EF4-FFF2-40B4-BE49-F238E27FC236}">
                <a16:creationId xmlns:a16="http://schemas.microsoft.com/office/drawing/2014/main" id="{8B4EBFBF-8BE3-4A69-B8E2-002747534B8D}"/>
              </a:ext>
            </a:extLst>
          </p:cNvPr>
          <p:cNvSpPr/>
          <p:nvPr/>
        </p:nvSpPr>
        <p:spPr>
          <a:xfrm rot="-5400000">
            <a:off x="5381304" y="4425323"/>
            <a:ext cx="352448" cy="1416004"/>
          </a:xfrm>
          <a:prstGeom prst="leftBrace">
            <a:avLst>
              <a:gd name="adj1" fmla="val 37160"/>
              <a:gd name="adj2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3543;p14">
            <a:extLst>
              <a:ext uri="{FF2B5EF4-FFF2-40B4-BE49-F238E27FC236}">
                <a16:creationId xmlns:a16="http://schemas.microsoft.com/office/drawing/2014/main" id="{7A1715A1-7A68-4244-95A2-775B37D38788}"/>
              </a:ext>
            </a:extLst>
          </p:cNvPr>
          <p:cNvSpPr txBox="1"/>
          <p:nvPr/>
        </p:nvSpPr>
        <p:spPr>
          <a:xfrm>
            <a:off x="5191630" y="5393366"/>
            <a:ext cx="8600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804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3544;p14">
            <a:extLst>
              <a:ext uri="{FF2B5EF4-FFF2-40B4-BE49-F238E27FC236}">
                <a16:creationId xmlns:a16="http://schemas.microsoft.com/office/drawing/2014/main" id="{C4CCCD11-8D80-46B7-A2E6-8A137A348B0E}"/>
              </a:ext>
            </a:extLst>
          </p:cNvPr>
          <p:cNvSpPr/>
          <p:nvPr/>
        </p:nvSpPr>
        <p:spPr>
          <a:xfrm>
            <a:off x="6710382" y="4991293"/>
            <a:ext cx="825148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811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" name="Google Shape;3545;p14">
            <a:extLst>
              <a:ext uri="{FF2B5EF4-FFF2-40B4-BE49-F238E27FC236}">
                <a16:creationId xmlns:a16="http://schemas.microsoft.com/office/drawing/2014/main" id="{CB5FA7B5-9AF0-484B-A9A2-E84FA236E794}"/>
              </a:ext>
            </a:extLst>
          </p:cNvPr>
          <p:cNvGrpSpPr/>
          <p:nvPr/>
        </p:nvGrpSpPr>
        <p:grpSpPr>
          <a:xfrm>
            <a:off x="6738903" y="3370343"/>
            <a:ext cx="768104" cy="602357"/>
            <a:chOff x="6643811" y="3797915"/>
            <a:chExt cx="768104" cy="602357"/>
          </a:xfrm>
        </p:grpSpPr>
        <p:sp>
          <p:nvSpPr>
            <p:cNvPr id="49" name="Google Shape;3546;p14">
              <a:extLst>
                <a:ext uri="{FF2B5EF4-FFF2-40B4-BE49-F238E27FC236}">
                  <a16:creationId xmlns:a16="http://schemas.microsoft.com/office/drawing/2014/main" id="{FED80463-EAE4-481B-96F4-24835C11C650}"/>
                </a:ext>
              </a:extLst>
            </p:cNvPr>
            <p:cNvSpPr txBox="1"/>
            <p:nvPr/>
          </p:nvSpPr>
          <p:spPr>
            <a:xfrm rot="774204">
              <a:off x="6686744" y="3868261"/>
              <a:ext cx="6822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811</a:t>
              </a: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3547;p14">
              <a:extLst>
                <a:ext uri="{FF2B5EF4-FFF2-40B4-BE49-F238E27FC236}">
                  <a16:creationId xmlns:a16="http://schemas.microsoft.com/office/drawing/2014/main" id="{DFC588EA-FC45-4A5C-97E5-42856F365412}"/>
                </a:ext>
              </a:extLst>
            </p:cNvPr>
            <p:cNvSpPr txBox="1"/>
            <p:nvPr/>
          </p:nvSpPr>
          <p:spPr>
            <a:xfrm rot="774204">
              <a:off x="6686745" y="3868262"/>
              <a:ext cx="6822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8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11</a:t>
              </a: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" name="Google Shape;3548;p14">
            <a:extLst>
              <a:ext uri="{FF2B5EF4-FFF2-40B4-BE49-F238E27FC236}">
                <a16:creationId xmlns:a16="http://schemas.microsoft.com/office/drawing/2014/main" id="{A72A3E9D-B755-453E-AC44-59CC18F661DB}"/>
              </a:ext>
            </a:extLst>
          </p:cNvPr>
          <p:cNvSpPr/>
          <p:nvPr/>
        </p:nvSpPr>
        <p:spPr>
          <a:xfrm rot="-5400000">
            <a:off x="8926931" y="4425323"/>
            <a:ext cx="352448" cy="1416004"/>
          </a:xfrm>
          <a:prstGeom prst="leftBrace">
            <a:avLst>
              <a:gd name="adj1" fmla="val 37160"/>
              <a:gd name="adj2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3549;p14">
            <a:extLst>
              <a:ext uri="{FF2B5EF4-FFF2-40B4-BE49-F238E27FC236}">
                <a16:creationId xmlns:a16="http://schemas.microsoft.com/office/drawing/2014/main" id="{01638014-602F-45E1-8305-6DF8F90AC652}"/>
              </a:ext>
            </a:extLst>
          </p:cNvPr>
          <p:cNvSpPr txBox="1"/>
          <p:nvPr/>
        </p:nvSpPr>
        <p:spPr>
          <a:xfrm>
            <a:off x="8737257" y="5393366"/>
            <a:ext cx="8600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314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1028;p30" descr="C:\Users\TUAN\Downloads\Luyện tập 1.png">
            <a:extLst>
              <a:ext uri="{FF2B5EF4-FFF2-40B4-BE49-F238E27FC236}">
                <a16:creationId xmlns:a16="http://schemas.microsoft.com/office/drawing/2014/main" id="{DF88A4F8-040C-41B7-922D-340708E6286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217" y="59729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206828" y="324799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6C94D90B-B679-4463-8216-A13C176D5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7" y="3769179"/>
            <a:ext cx="857250" cy="2838450"/>
          </a:xfrm>
          <a:prstGeom prst="rect">
            <a:avLst/>
          </a:prstGeom>
        </p:spPr>
      </p:pic>
      <p:grpSp>
        <p:nvGrpSpPr>
          <p:cNvPr id="6" name="Google Shape;3554;p15">
            <a:extLst>
              <a:ext uri="{FF2B5EF4-FFF2-40B4-BE49-F238E27FC236}">
                <a16:creationId xmlns:a16="http://schemas.microsoft.com/office/drawing/2014/main" id="{FCF5C09B-C350-4C39-AEA4-999BEB427920}"/>
              </a:ext>
            </a:extLst>
          </p:cNvPr>
          <p:cNvGrpSpPr/>
          <p:nvPr/>
        </p:nvGrpSpPr>
        <p:grpSpPr>
          <a:xfrm>
            <a:off x="624093" y="1136464"/>
            <a:ext cx="10575073" cy="1384954"/>
            <a:chOff x="761643" y="2067615"/>
            <a:chExt cx="10575073" cy="1384954"/>
          </a:xfrm>
        </p:grpSpPr>
        <p:sp>
          <p:nvSpPr>
            <p:cNvPr id="7" name="Google Shape;3555;p15">
              <a:extLst>
                <a:ext uri="{FF2B5EF4-FFF2-40B4-BE49-F238E27FC236}">
                  <a16:creationId xmlns:a16="http://schemas.microsoft.com/office/drawing/2014/main" id="{CF5D410C-15B9-4044-AB50-CC1F40E308CC}"/>
                </a:ext>
              </a:extLst>
            </p:cNvPr>
            <p:cNvSpPr txBox="1"/>
            <p:nvPr/>
          </p:nvSpPr>
          <p:spPr>
            <a:xfrm>
              <a:off x="1412797" y="2067615"/>
              <a:ext cx="9923919" cy="138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trường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tiểu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465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sinh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đó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240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sinh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nữ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Hỏi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trường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tiểu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đó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bao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nhiêu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sinh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nam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?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8" name="Google Shape;3556;p15">
              <a:extLst>
                <a:ext uri="{FF2B5EF4-FFF2-40B4-BE49-F238E27FC236}">
                  <a16:creationId xmlns:a16="http://schemas.microsoft.com/office/drawing/2014/main" id="{12208D6F-1D33-4185-BA28-94DCF89641EC}"/>
                </a:ext>
              </a:extLst>
            </p:cNvPr>
            <p:cNvSpPr/>
            <p:nvPr/>
          </p:nvSpPr>
          <p:spPr>
            <a:xfrm>
              <a:off x="761643" y="2122258"/>
              <a:ext cx="570588" cy="570588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5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3557;p15">
            <a:extLst>
              <a:ext uri="{FF2B5EF4-FFF2-40B4-BE49-F238E27FC236}">
                <a16:creationId xmlns:a16="http://schemas.microsoft.com/office/drawing/2014/main" id="{2BFAA2E1-AB55-4B16-B10F-988471E23DAC}"/>
              </a:ext>
            </a:extLst>
          </p:cNvPr>
          <p:cNvSpPr txBox="1"/>
          <p:nvPr/>
        </p:nvSpPr>
        <p:spPr>
          <a:xfrm>
            <a:off x="1239343" y="2410942"/>
            <a:ext cx="4512652" cy="255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Tóm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tắt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              : 465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sinh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nữ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: 240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sinh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nữ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: 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10" name="Google Shape;3558;p15">
            <a:extLst>
              <a:ext uri="{FF2B5EF4-FFF2-40B4-BE49-F238E27FC236}">
                <a16:creationId xmlns:a16="http://schemas.microsoft.com/office/drawing/2014/main" id="{DD115928-0DCD-495C-BE6E-AAE7DA609601}"/>
              </a:ext>
            </a:extLst>
          </p:cNvPr>
          <p:cNvSpPr txBox="1"/>
          <p:nvPr/>
        </p:nvSpPr>
        <p:spPr>
          <a:xfrm>
            <a:off x="5332105" y="4109835"/>
            <a:ext cx="8044175" cy="255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giải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nam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           465 – 240 = 225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: 225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nam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028;p30" descr="C:\Users\TUAN\Downloads\Luyện tập 1.png">
            <a:extLst>
              <a:ext uri="{FF2B5EF4-FFF2-40B4-BE49-F238E27FC236}">
                <a16:creationId xmlns:a16="http://schemas.microsoft.com/office/drawing/2014/main" id="{AD4E0673-6DCB-4B48-A1DD-112BF29E6F0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242" y="319483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14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280</Words>
  <Application>Microsoft Office PowerPoint</Application>
  <PresentationFormat>Widescreen</PresentationFormat>
  <Paragraphs>89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宋体</vt:lpstr>
      <vt:lpstr>Arial</vt:lpstr>
      <vt:lpstr>Arial-Rounded</vt:lpstr>
      <vt:lpstr>Calibri</vt:lpstr>
      <vt:lpstr>等线</vt:lpstr>
      <vt:lpstr>黑体</vt:lpstr>
      <vt:lpstr>UTM Avo</vt:lpstr>
      <vt:lpstr>字魂59号-创粗黑</vt:lpstr>
      <vt:lpstr>1_Office 主题</vt:lpstr>
      <vt:lpstr>2_Office 主题</vt:lpstr>
      <vt:lpstr>Office 主题​​</vt:lpstr>
      <vt:lpstr>https://www.freeppt7.com</vt:lpstr>
      <vt:lpstr>3_第一PPT，www.1ppt.com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46</cp:revision>
  <dcterms:created xsi:type="dcterms:W3CDTF">2021-07-20T01:55:21Z</dcterms:created>
  <dcterms:modified xsi:type="dcterms:W3CDTF">2024-04-09T15:49:30Z</dcterms:modified>
</cp:coreProperties>
</file>