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1" r:id="rId2"/>
    <p:sldMasterId id="2147483822" r:id="rId3"/>
    <p:sldMasterId id="2147483827" r:id="rId4"/>
    <p:sldMasterId id="2147483851" r:id="rId5"/>
    <p:sldMasterId id="2147483859" r:id="rId6"/>
    <p:sldMasterId id="2147483873" r:id="rId7"/>
  </p:sldMasterIdLst>
  <p:notesMasterIdLst>
    <p:notesMasterId r:id="rId13"/>
  </p:notesMasterIdLst>
  <p:sldIdLst>
    <p:sldId id="371" r:id="rId8"/>
    <p:sldId id="3397" r:id="rId9"/>
    <p:sldId id="300" r:id="rId10"/>
    <p:sldId id="264" r:id="rId11"/>
    <p:sldId id="4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2024/4/9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1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7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52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0283"/>
            <a:ext cx="3376823" cy="2804586"/>
          </a:xfrm>
          <a:prstGeom prst="rect">
            <a:avLst/>
          </a:prstGeom>
        </p:spPr>
      </p:pic>
      <p:sp>
        <p:nvSpPr>
          <p:cNvPr id="4" name="Google Shape;3255;p16">
            <a:extLst>
              <a:ext uri="{FF2B5EF4-FFF2-40B4-BE49-F238E27FC236}">
                <a16:creationId xmlns:a16="http://schemas.microsoft.com/office/drawing/2014/main" id="{84BCAF2C-8AA2-4069-9F61-84D9DE4449F3}"/>
              </a:ext>
            </a:extLst>
          </p:cNvPr>
          <p:cNvSpPr/>
          <p:nvPr/>
        </p:nvSpPr>
        <p:spPr>
          <a:xfrm>
            <a:off x="5992037" y="941772"/>
            <a:ext cx="4610100" cy="2472509"/>
          </a:xfrm>
          <a:prstGeom prst="rect">
            <a:avLst/>
          </a:prstGeom>
          <a:solidFill>
            <a:srgbClr val="FF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3256;p16">
            <a:extLst>
              <a:ext uri="{FF2B5EF4-FFF2-40B4-BE49-F238E27FC236}">
                <a16:creationId xmlns:a16="http://schemas.microsoft.com/office/drawing/2014/main" id="{A5E4A6D2-A7DC-446E-8575-D5FF0BDAB9CA}"/>
              </a:ext>
            </a:extLst>
          </p:cNvPr>
          <p:cNvGrpSpPr/>
          <p:nvPr/>
        </p:nvGrpSpPr>
        <p:grpSpPr>
          <a:xfrm>
            <a:off x="2126723" y="1114997"/>
            <a:ext cx="4382024" cy="570588"/>
            <a:chOff x="1296327" y="1647588"/>
            <a:chExt cx="4382024" cy="570588"/>
          </a:xfrm>
        </p:grpSpPr>
        <p:sp>
          <p:nvSpPr>
            <p:cNvPr id="6" name="Google Shape;3257;p16">
              <a:extLst>
                <a:ext uri="{FF2B5EF4-FFF2-40B4-BE49-F238E27FC236}">
                  <a16:creationId xmlns:a16="http://schemas.microsoft.com/office/drawing/2014/main" id="{C58AE408-F47A-4002-A670-EA9FC2797EF7}"/>
                </a:ext>
              </a:extLst>
            </p:cNvPr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Tính (theo mẫu)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endParaRPr>
            </a:p>
          </p:txBody>
        </p:sp>
        <p:sp>
          <p:nvSpPr>
            <p:cNvPr id="7" name="Google Shape;3258;p16">
              <a:extLst>
                <a:ext uri="{FF2B5EF4-FFF2-40B4-BE49-F238E27FC236}">
                  <a16:creationId xmlns:a16="http://schemas.microsoft.com/office/drawing/2014/main" id="{3EDACD66-29F2-444D-BC59-D8D487560DE7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3259;p16">
            <a:extLst>
              <a:ext uri="{FF2B5EF4-FFF2-40B4-BE49-F238E27FC236}">
                <a16:creationId xmlns:a16="http://schemas.microsoft.com/office/drawing/2014/main" id="{9FD310BB-D4D8-4E05-8C26-0080CB5C7870}"/>
              </a:ext>
            </a:extLst>
          </p:cNvPr>
          <p:cNvSpPr txBox="1"/>
          <p:nvPr/>
        </p:nvSpPr>
        <p:spPr>
          <a:xfrm>
            <a:off x="6227910" y="1162365"/>
            <a:ext cx="437422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Mẫu: 800 + 200 = 1 000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1 000 – 200 = 800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1 000 – 800 = 200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9" name="Google Shape;3260;p16">
            <a:extLst>
              <a:ext uri="{FF2B5EF4-FFF2-40B4-BE49-F238E27FC236}">
                <a16:creationId xmlns:a16="http://schemas.microsoft.com/office/drawing/2014/main" id="{7175A575-0696-43A2-A1A5-F2143C1F5098}"/>
              </a:ext>
            </a:extLst>
          </p:cNvPr>
          <p:cNvSpPr txBox="1"/>
          <p:nvPr/>
        </p:nvSpPr>
        <p:spPr>
          <a:xfrm>
            <a:off x="2412016" y="3634874"/>
            <a:ext cx="441822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a) 300 + 700 = 1 000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1 000 – 300 = 700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1 000 – 700 = 300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10" name="Google Shape;3261;p16">
            <a:extLst>
              <a:ext uri="{FF2B5EF4-FFF2-40B4-BE49-F238E27FC236}">
                <a16:creationId xmlns:a16="http://schemas.microsoft.com/office/drawing/2014/main" id="{75A6F429-BBE4-426B-8C84-AAB988E0A445}"/>
              </a:ext>
            </a:extLst>
          </p:cNvPr>
          <p:cNvSpPr txBox="1"/>
          <p:nvPr/>
        </p:nvSpPr>
        <p:spPr>
          <a:xfrm>
            <a:off x="7773779" y="3683882"/>
            <a:ext cx="441822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b) 400 + 600 = 1 000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1 000 – 400 = 600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1 000 – 600 = 400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11" name="Google Shape;3262;p16">
            <a:extLst>
              <a:ext uri="{FF2B5EF4-FFF2-40B4-BE49-F238E27FC236}">
                <a16:creationId xmlns:a16="http://schemas.microsoft.com/office/drawing/2014/main" id="{F49C27E0-76EA-4F67-81E6-50135D6A38BC}"/>
              </a:ext>
            </a:extLst>
          </p:cNvPr>
          <p:cNvSpPr/>
          <p:nvPr/>
        </p:nvSpPr>
        <p:spPr>
          <a:xfrm>
            <a:off x="5001438" y="3806456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263;p16">
            <a:extLst>
              <a:ext uri="{FF2B5EF4-FFF2-40B4-BE49-F238E27FC236}">
                <a16:creationId xmlns:a16="http://schemas.microsoft.com/office/drawing/2014/main" id="{0F81CD61-EF24-4C2A-A974-D457CD0FC358}"/>
              </a:ext>
            </a:extLst>
          </p:cNvPr>
          <p:cNvSpPr/>
          <p:nvPr/>
        </p:nvSpPr>
        <p:spPr>
          <a:xfrm>
            <a:off x="5237311" y="4415586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264;p16">
            <a:extLst>
              <a:ext uri="{FF2B5EF4-FFF2-40B4-BE49-F238E27FC236}">
                <a16:creationId xmlns:a16="http://schemas.microsoft.com/office/drawing/2014/main" id="{82F81C52-9F3F-4F88-93CC-3FFC88F67209}"/>
              </a:ext>
            </a:extLst>
          </p:cNvPr>
          <p:cNvSpPr/>
          <p:nvPr/>
        </p:nvSpPr>
        <p:spPr>
          <a:xfrm>
            <a:off x="5269983" y="5075648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265;p16">
            <a:extLst>
              <a:ext uri="{FF2B5EF4-FFF2-40B4-BE49-F238E27FC236}">
                <a16:creationId xmlns:a16="http://schemas.microsoft.com/office/drawing/2014/main" id="{8337B1D3-468B-4707-A0C3-66C6613C1E23}"/>
              </a:ext>
            </a:extLst>
          </p:cNvPr>
          <p:cNvSpPr/>
          <p:nvPr/>
        </p:nvSpPr>
        <p:spPr>
          <a:xfrm>
            <a:off x="10366264" y="3855465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266;p16">
            <a:extLst>
              <a:ext uri="{FF2B5EF4-FFF2-40B4-BE49-F238E27FC236}">
                <a16:creationId xmlns:a16="http://schemas.microsoft.com/office/drawing/2014/main" id="{F4E0D0DA-7938-4C8C-AB1D-4AF720F9DAA5}"/>
              </a:ext>
            </a:extLst>
          </p:cNvPr>
          <p:cNvSpPr/>
          <p:nvPr/>
        </p:nvSpPr>
        <p:spPr>
          <a:xfrm>
            <a:off x="10602137" y="4464595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267;p16">
            <a:extLst>
              <a:ext uri="{FF2B5EF4-FFF2-40B4-BE49-F238E27FC236}">
                <a16:creationId xmlns:a16="http://schemas.microsoft.com/office/drawing/2014/main" id="{534F28C9-4B49-4A40-B2C6-CD34E81538AB}"/>
              </a:ext>
            </a:extLst>
          </p:cNvPr>
          <p:cNvSpPr/>
          <p:nvPr/>
        </p:nvSpPr>
        <p:spPr>
          <a:xfrm>
            <a:off x="10584009" y="5124657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028;p30" descr="C:\Users\TUAN\Downloads\Luyện tập 1.png">
            <a:extLst>
              <a:ext uri="{FF2B5EF4-FFF2-40B4-BE49-F238E27FC236}">
                <a16:creationId xmlns:a16="http://schemas.microsoft.com/office/drawing/2014/main" id="{91650753-6996-4C66-A570-ED67B851F52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155" y="275188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573706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0" name="Google Shape;1028;p30" descr="C:\Users\TUAN\Downloads\Luyện tập 1.png">
            <a:extLst>
              <a:ext uri="{FF2B5EF4-FFF2-40B4-BE49-F238E27FC236}">
                <a16:creationId xmlns:a16="http://schemas.microsoft.com/office/drawing/2014/main" id="{801B9620-F375-4685-9AFA-9F736BE7A6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637" y="530184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272;p17">
            <a:extLst>
              <a:ext uri="{FF2B5EF4-FFF2-40B4-BE49-F238E27FC236}">
                <a16:creationId xmlns:a16="http://schemas.microsoft.com/office/drawing/2014/main" id="{466ECDBC-0118-4A5D-947A-6C47D149C8C7}"/>
              </a:ext>
            </a:extLst>
          </p:cNvPr>
          <p:cNvGrpSpPr/>
          <p:nvPr/>
        </p:nvGrpSpPr>
        <p:grpSpPr>
          <a:xfrm>
            <a:off x="773585" y="1582870"/>
            <a:ext cx="1918940" cy="570588"/>
            <a:chOff x="1001228" y="571913"/>
            <a:chExt cx="1918940" cy="570588"/>
          </a:xfrm>
        </p:grpSpPr>
        <p:grpSp>
          <p:nvGrpSpPr>
            <p:cNvPr id="32" name="Google Shape;3273;p17">
              <a:extLst>
                <a:ext uri="{FF2B5EF4-FFF2-40B4-BE49-F238E27FC236}">
                  <a16:creationId xmlns:a16="http://schemas.microsoft.com/office/drawing/2014/main" id="{CDDBE3EA-B5D4-4EA1-8CF1-8D1CB0E6C408}"/>
                </a:ext>
              </a:extLst>
            </p:cNvPr>
            <p:cNvGrpSpPr/>
            <p:nvPr/>
          </p:nvGrpSpPr>
          <p:grpSpPr>
            <a:xfrm>
              <a:off x="1797268" y="619281"/>
              <a:ext cx="1122900" cy="523220"/>
              <a:chOff x="1999127" y="1726873"/>
              <a:chExt cx="1122900" cy="523220"/>
            </a:xfrm>
          </p:grpSpPr>
          <p:sp>
            <p:nvSpPr>
              <p:cNvPr id="34" name="Google Shape;3274;p17">
                <a:extLst>
                  <a:ext uri="{FF2B5EF4-FFF2-40B4-BE49-F238E27FC236}">
                    <a16:creationId xmlns:a16="http://schemas.microsoft.com/office/drawing/2014/main" id="{E71BE619-59B2-4F07-BD67-DEC37337F019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>
                  <a:gd name="adj" fmla="val 16667"/>
                </a:avLst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275;p17">
                <a:extLst>
                  <a:ext uri="{FF2B5EF4-FFF2-40B4-BE49-F238E27FC236}">
                    <a16:creationId xmlns:a16="http://schemas.microsoft.com/office/drawing/2014/main" id="{DD8BCBE9-D884-423C-9C6F-C400560091BE}"/>
                  </a:ext>
                </a:extLst>
              </p:cNvPr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Số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?</a:t>
                </a: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</a:endParaRPr>
              </a:p>
            </p:txBody>
          </p:sp>
        </p:grpSp>
        <p:sp>
          <p:nvSpPr>
            <p:cNvPr id="33" name="Google Shape;3276;p17">
              <a:extLst>
                <a:ext uri="{FF2B5EF4-FFF2-40B4-BE49-F238E27FC236}">
                  <a16:creationId xmlns:a16="http://schemas.microsoft.com/office/drawing/2014/main" id="{391E138F-5E08-4A73-B5E7-9C585C8AB940}"/>
                </a:ext>
              </a:extLst>
            </p:cNvPr>
            <p:cNvSpPr/>
            <p:nvPr/>
          </p:nvSpPr>
          <p:spPr>
            <a:xfrm>
              <a:off x="1001228" y="571913"/>
              <a:ext cx="570588" cy="570588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2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277;p17">
            <a:extLst>
              <a:ext uri="{FF2B5EF4-FFF2-40B4-BE49-F238E27FC236}">
                <a16:creationId xmlns:a16="http://schemas.microsoft.com/office/drawing/2014/main" id="{CBBC0B69-9DFA-45FA-B489-EB51DC733480}"/>
              </a:ext>
            </a:extLst>
          </p:cNvPr>
          <p:cNvSpPr/>
          <p:nvPr/>
        </p:nvSpPr>
        <p:spPr>
          <a:xfrm>
            <a:off x="1930296" y="2320239"/>
            <a:ext cx="1351270" cy="1351270"/>
          </a:xfrm>
          <a:prstGeom prst="ellipse">
            <a:avLst/>
          </a:prstGeom>
          <a:solidFill>
            <a:srgbClr val="873AC0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>
                <a:solidFill>
                  <a:prstClr val="white"/>
                </a:solidFill>
                <a:latin typeface="UTM Avo"/>
                <a:ea typeface="Arial"/>
                <a:cs typeface="Arial"/>
                <a:sym typeface="Arial"/>
              </a:rPr>
              <a:t>231</a:t>
            </a:r>
            <a:endParaRPr sz="3600">
              <a:solidFill>
                <a:prstClr val="white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278;p17">
            <a:extLst>
              <a:ext uri="{FF2B5EF4-FFF2-40B4-BE49-F238E27FC236}">
                <a16:creationId xmlns:a16="http://schemas.microsoft.com/office/drawing/2014/main" id="{B3E406FB-42E4-4F2D-A495-5F8E56EFB3F4}"/>
              </a:ext>
            </a:extLst>
          </p:cNvPr>
          <p:cNvSpPr/>
          <p:nvPr/>
        </p:nvSpPr>
        <p:spPr>
          <a:xfrm>
            <a:off x="4887322" y="2214824"/>
            <a:ext cx="1804670" cy="1555750"/>
          </a:xfrm>
          <a:prstGeom prst="triangle">
            <a:avLst>
              <a:gd name="adj" fmla="val 50000"/>
            </a:avLst>
          </a:prstGeom>
          <a:solidFill>
            <a:sysClr val="window" lastClr="FFFFFF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279;p17">
            <a:extLst>
              <a:ext uri="{FF2B5EF4-FFF2-40B4-BE49-F238E27FC236}">
                <a16:creationId xmlns:a16="http://schemas.microsoft.com/office/drawing/2014/main" id="{4F6A9838-AE76-41D0-AB87-8ACC13E71E33}"/>
              </a:ext>
            </a:extLst>
          </p:cNvPr>
          <p:cNvSpPr/>
          <p:nvPr/>
        </p:nvSpPr>
        <p:spPr>
          <a:xfrm>
            <a:off x="8371663" y="2271974"/>
            <a:ext cx="1435100" cy="14351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38100" cap="flat" cmpd="sng">
            <a:solidFill>
              <a:srgbClr val="E36C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280;p17">
            <a:extLst>
              <a:ext uri="{FF2B5EF4-FFF2-40B4-BE49-F238E27FC236}">
                <a16:creationId xmlns:a16="http://schemas.microsoft.com/office/drawing/2014/main" id="{DAEFC249-5C50-4F2B-8137-E6BE297E2972}"/>
              </a:ext>
            </a:extLst>
          </p:cNvPr>
          <p:cNvCxnSpPr>
            <a:stCxn id="36" idx="6"/>
            <a:endCxn id="37" idx="1"/>
          </p:cNvCxnSpPr>
          <p:nvPr/>
        </p:nvCxnSpPr>
        <p:spPr>
          <a:xfrm rot="10800000" flipH="1">
            <a:off x="3281566" y="2992574"/>
            <a:ext cx="2056800" cy="330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" name="Google Shape;3281;p17">
            <a:extLst>
              <a:ext uri="{FF2B5EF4-FFF2-40B4-BE49-F238E27FC236}">
                <a16:creationId xmlns:a16="http://schemas.microsoft.com/office/drawing/2014/main" id="{B5E441A4-8FC3-4874-ACC9-05416AC5E163}"/>
              </a:ext>
            </a:extLst>
          </p:cNvPr>
          <p:cNvCxnSpPr>
            <a:stCxn id="37" idx="5"/>
            <a:endCxn id="38" idx="1"/>
          </p:cNvCxnSpPr>
          <p:nvPr/>
        </p:nvCxnSpPr>
        <p:spPr>
          <a:xfrm rot="10800000" flipH="1">
            <a:off x="6240824" y="2989399"/>
            <a:ext cx="2130900" cy="330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" name="Google Shape;3282;p17">
            <a:extLst>
              <a:ext uri="{FF2B5EF4-FFF2-40B4-BE49-F238E27FC236}">
                <a16:creationId xmlns:a16="http://schemas.microsoft.com/office/drawing/2014/main" id="{19A1D949-424F-4192-AEBD-DDEA0E3C167E}"/>
              </a:ext>
            </a:extLst>
          </p:cNvPr>
          <p:cNvSpPr/>
          <p:nvPr/>
        </p:nvSpPr>
        <p:spPr>
          <a:xfrm>
            <a:off x="1930296" y="4551624"/>
            <a:ext cx="1435100" cy="14351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 w="381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>
                <a:solidFill>
                  <a:prstClr val="white"/>
                </a:solidFill>
                <a:latin typeface="UTM Avo"/>
                <a:ea typeface="Arial"/>
                <a:cs typeface="Arial"/>
                <a:sym typeface="Arial"/>
              </a:rPr>
              <a:t>362</a:t>
            </a:r>
            <a:endParaRPr sz="4000">
              <a:solidFill>
                <a:prstClr val="white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2" name="Google Shape;3283;p17">
            <a:extLst>
              <a:ext uri="{FF2B5EF4-FFF2-40B4-BE49-F238E27FC236}">
                <a16:creationId xmlns:a16="http://schemas.microsoft.com/office/drawing/2014/main" id="{7962D26F-D2A1-4AFB-B7EE-673363FD8612}"/>
              </a:ext>
            </a:extLst>
          </p:cNvPr>
          <p:cNvSpPr/>
          <p:nvPr/>
        </p:nvSpPr>
        <p:spPr>
          <a:xfrm rot="2700000">
            <a:off x="5096364" y="4551624"/>
            <a:ext cx="1435100" cy="14351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38100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3" name="Google Shape;3284;p17">
            <a:extLst>
              <a:ext uri="{FF2B5EF4-FFF2-40B4-BE49-F238E27FC236}">
                <a16:creationId xmlns:a16="http://schemas.microsoft.com/office/drawing/2014/main" id="{897348D0-309C-4C68-BFED-F8355B154D0B}"/>
              </a:ext>
            </a:extLst>
          </p:cNvPr>
          <p:cNvSpPr/>
          <p:nvPr/>
        </p:nvSpPr>
        <p:spPr>
          <a:xfrm>
            <a:off x="8460563" y="4589723"/>
            <a:ext cx="1346200" cy="1346200"/>
          </a:xfrm>
          <a:prstGeom prst="ellipse">
            <a:avLst/>
          </a:prstGeom>
          <a:solidFill>
            <a:sysClr val="window" lastClr="FFFFFF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3285;p17">
            <a:extLst>
              <a:ext uri="{FF2B5EF4-FFF2-40B4-BE49-F238E27FC236}">
                <a16:creationId xmlns:a16="http://schemas.microsoft.com/office/drawing/2014/main" id="{8C0C4704-27CD-4F27-9848-1478C137427C}"/>
              </a:ext>
            </a:extLst>
          </p:cNvPr>
          <p:cNvCxnSpPr>
            <a:stCxn id="41" idx="3"/>
          </p:cNvCxnSpPr>
          <p:nvPr/>
        </p:nvCxnSpPr>
        <p:spPr>
          <a:xfrm rot="10800000" flipH="1">
            <a:off x="3365396" y="5262874"/>
            <a:ext cx="1526400" cy="630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" name="Google Shape;3286;p17">
            <a:extLst>
              <a:ext uri="{FF2B5EF4-FFF2-40B4-BE49-F238E27FC236}">
                <a16:creationId xmlns:a16="http://schemas.microsoft.com/office/drawing/2014/main" id="{C0CB7D23-5323-4062-A15B-F62FF357272F}"/>
              </a:ext>
            </a:extLst>
          </p:cNvPr>
          <p:cNvCxnSpPr>
            <a:endCxn id="43" idx="2"/>
          </p:cNvCxnSpPr>
          <p:nvPr/>
        </p:nvCxnSpPr>
        <p:spPr>
          <a:xfrm>
            <a:off x="6779663" y="5262823"/>
            <a:ext cx="1680900" cy="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" name="Google Shape;3287;p17">
            <a:extLst>
              <a:ext uri="{FF2B5EF4-FFF2-40B4-BE49-F238E27FC236}">
                <a16:creationId xmlns:a16="http://schemas.microsoft.com/office/drawing/2014/main" id="{81AE53E4-636B-44E9-962E-0AF8522747EE}"/>
              </a:ext>
            </a:extLst>
          </p:cNvPr>
          <p:cNvSpPr txBox="1"/>
          <p:nvPr/>
        </p:nvSpPr>
        <p:spPr>
          <a:xfrm>
            <a:off x="5542062" y="4915231"/>
            <a:ext cx="5523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?</a:t>
            </a:r>
            <a:endParaRPr sz="4000">
              <a:solidFill>
                <a:prstClr val="black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288;p17">
            <a:extLst>
              <a:ext uri="{FF2B5EF4-FFF2-40B4-BE49-F238E27FC236}">
                <a16:creationId xmlns:a16="http://schemas.microsoft.com/office/drawing/2014/main" id="{7281F7A9-6216-4A6E-86B1-10ACC2FFB523}"/>
              </a:ext>
            </a:extLst>
          </p:cNvPr>
          <p:cNvSpPr txBox="1"/>
          <p:nvPr/>
        </p:nvSpPr>
        <p:spPr>
          <a:xfrm>
            <a:off x="3461179" y="2367224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+ 263</a:t>
            </a:r>
            <a:endParaRPr sz="4000">
              <a:solidFill>
                <a:prstClr val="black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289;p17">
            <a:extLst>
              <a:ext uri="{FF2B5EF4-FFF2-40B4-BE49-F238E27FC236}">
                <a16:creationId xmlns:a16="http://schemas.microsoft.com/office/drawing/2014/main" id="{7CF43B1B-C33B-4374-9C97-FCFD86DC7FCA}"/>
              </a:ext>
            </a:extLst>
          </p:cNvPr>
          <p:cNvSpPr txBox="1"/>
          <p:nvPr/>
        </p:nvSpPr>
        <p:spPr>
          <a:xfrm>
            <a:off x="6630650" y="2367224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- 175</a:t>
            </a:r>
            <a:endParaRPr sz="4000">
              <a:solidFill>
                <a:prstClr val="black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290;p17">
            <a:extLst>
              <a:ext uri="{FF2B5EF4-FFF2-40B4-BE49-F238E27FC236}">
                <a16:creationId xmlns:a16="http://schemas.microsoft.com/office/drawing/2014/main" id="{9FB9D0F7-0DE4-4A3D-BDB2-76DDAA647515}"/>
              </a:ext>
            </a:extLst>
          </p:cNvPr>
          <p:cNvSpPr txBox="1"/>
          <p:nvPr/>
        </p:nvSpPr>
        <p:spPr>
          <a:xfrm>
            <a:off x="3393304" y="4589723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- 171</a:t>
            </a:r>
            <a:endParaRPr sz="4000">
              <a:solidFill>
                <a:prstClr val="black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50" name="Google Shape;3291;p17">
            <a:extLst>
              <a:ext uri="{FF2B5EF4-FFF2-40B4-BE49-F238E27FC236}">
                <a16:creationId xmlns:a16="http://schemas.microsoft.com/office/drawing/2014/main" id="{28138358-A619-4643-9FBE-B70A9D1C43D0}"/>
              </a:ext>
            </a:extLst>
          </p:cNvPr>
          <p:cNvSpPr txBox="1"/>
          <p:nvPr/>
        </p:nvSpPr>
        <p:spPr>
          <a:xfrm>
            <a:off x="7012804" y="4589723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+ 90</a:t>
            </a:r>
            <a:endParaRPr sz="4000">
              <a:solidFill>
                <a:prstClr val="black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51" name="Google Shape;3292;p17">
            <a:extLst>
              <a:ext uri="{FF2B5EF4-FFF2-40B4-BE49-F238E27FC236}">
                <a16:creationId xmlns:a16="http://schemas.microsoft.com/office/drawing/2014/main" id="{08092DF7-BF52-4068-B02A-318F492CDE4F}"/>
              </a:ext>
            </a:extLst>
          </p:cNvPr>
          <p:cNvSpPr txBox="1"/>
          <p:nvPr/>
        </p:nvSpPr>
        <p:spPr>
          <a:xfrm>
            <a:off x="5362389" y="3091521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494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52" name="Google Shape;3293;p17">
            <a:extLst>
              <a:ext uri="{FF2B5EF4-FFF2-40B4-BE49-F238E27FC236}">
                <a16:creationId xmlns:a16="http://schemas.microsoft.com/office/drawing/2014/main" id="{BC5A2C1B-956A-4562-8CC9-D5461DB24BFA}"/>
              </a:ext>
            </a:extLst>
          </p:cNvPr>
          <p:cNvSpPr txBox="1"/>
          <p:nvPr/>
        </p:nvSpPr>
        <p:spPr>
          <a:xfrm>
            <a:off x="8682138" y="2688097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319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53" name="Google Shape;3294;p17">
            <a:extLst>
              <a:ext uri="{FF2B5EF4-FFF2-40B4-BE49-F238E27FC236}">
                <a16:creationId xmlns:a16="http://schemas.microsoft.com/office/drawing/2014/main" id="{95169F97-34F9-4367-9B40-E3B7A4557699}"/>
              </a:ext>
            </a:extLst>
          </p:cNvPr>
          <p:cNvSpPr txBox="1"/>
          <p:nvPr/>
        </p:nvSpPr>
        <p:spPr>
          <a:xfrm>
            <a:off x="5362389" y="4915231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191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54" name="Google Shape;3295;p17">
            <a:extLst>
              <a:ext uri="{FF2B5EF4-FFF2-40B4-BE49-F238E27FC236}">
                <a16:creationId xmlns:a16="http://schemas.microsoft.com/office/drawing/2014/main" id="{0D855384-F4C2-4E0F-8BE2-2A36211E0903}"/>
              </a:ext>
            </a:extLst>
          </p:cNvPr>
          <p:cNvSpPr txBox="1"/>
          <p:nvPr/>
        </p:nvSpPr>
        <p:spPr>
          <a:xfrm>
            <a:off x="8790103" y="4955046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281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04" y="3593803"/>
            <a:ext cx="2472247" cy="3587431"/>
          </a:xfrm>
          <a:prstGeom prst="rect">
            <a:avLst/>
          </a:prstGeom>
        </p:spPr>
      </p:pic>
      <p:grpSp>
        <p:nvGrpSpPr>
          <p:cNvPr id="4" name="Google Shape;3300;p18">
            <a:extLst>
              <a:ext uri="{FF2B5EF4-FFF2-40B4-BE49-F238E27FC236}">
                <a16:creationId xmlns:a16="http://schemas.microsoft.com/office/drawing/2014/main" id="{9743F934-C4B9-40E2-92FF-564F14CA1AC1}"/>
              </a:ext>
            </a:extLst>
          </p:cNvPr>
          <p:cNvGrpSpPr/>
          <p:nvPr/>
        </p:nvGrpSpPr>
        <p:grpSpPr>
          <a:xfrm>
            <a:off x="700088" y="757238"/>
            <a:ext cx="10390672" cy="1569620"/>
            <a:chOff x="1296327" y="1453656"/>
            <a:chExt cx="10390672" cy="1569620"/>
          </a:xfrm>
        </p:grpSpPr>
        <p:sp>
          <p:nvSpPr>
            <p:cNvPr id="5" name="Google Shape;3301;p18">
              <a:extLst>
                <a:ext uri="{FF2B5EF4-FFF2-40B4-BE49-F238E27FC236}">
                  <a16:creationId xmlns:a16="http://schemas.microsoft.com/office/drawing/2014/main" id="{ED23BC3D-0949-4E50-BE0C-948891AAC090}"/>
                </a:ext>
              </a:extLst>
            </p:cNvPr>
            <p:cNvSpPr txBox="1"/>
            <p:nvPr/>
          </p:nvSpPr>
          <p:spPr>
            <a:xfrm>
              <a:off x="1866915" y="1453656"/>
              <a:ext cx="9820084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Kết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thúc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hội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thao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Nam Á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thứ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30,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thao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Việt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Nam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giành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288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huy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chương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gồm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Bạc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Đồng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190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huy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chương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Bạc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Đồng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Hỏi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thao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Việt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Nam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giành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bao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huy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chương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?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6" name="Google Shape;3302;p18">
              <a:extLst>
                <a:ext uri="{FF2B5EF4-FFF2-40B4-BE49-F238E27FC236}">
                  <a16:creationId xmlns:a16="http://schemas.microsoft.com/office/drawing/2014/main" id="{998B67EF-4D8F-4226-9B0A-E58BD74BB737}"/>
                </a:ext>
              </a:extLst>
            </p:cNvPr>
            <p:cNvSpPr/>
            <p:nvPr/>
          </p:nvSpPr>
          <p:spPr>
            <a:xfrm>
              <a:off x="1296327" y="1520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3</a:t>
              </a:r>
              <a:endParaRPr kumimoji="0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3303;p18">
            <a:extLst>
              <a:ext uri="{FF2B5EF4-FFF2-40B4-BE49-F238E27FC236}">
                <a16:creationId xmlns:a16="http://schemas.microsoft.com/office/drawing/2014/main" id="{0164C9B5-1219-45FC-8E33-46A2EA20FF33}"/>
              </a:ext>
            </a:extLst>
          </p:cNvPr>
          <p:cNvSpPr txBox="1"/>
          <p:nvPr/>
        </p:nvSpPr>
        <p:spPr>
          <a:xfrm>
            <a:off x="1824966" y="2326858"/>
            <a:ext cx="78447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tắt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                           : 288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chương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: 190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chương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" name="Google Shape;3304;p18">
            <a:extLst>
              <a:ext uri="{FF2B5EF4-FFF2-40B4-BE49-F238E27FC236}">
                <a16:creationId xmlns:a16="http://schemas.microsoft.com/office/drawing/2014/main" id="{044A53A0-3AF1-49A7-BDFA-21679ECD7696}"/>
              </a:ext>
            </a:extLst>
          </p:cNvPr>
          <p:cNvSpPr txBox="1"/>
          <p:nvPr/>
        </p:nvSpPr>
        <p:spPr>
          <a:xfrm>
            <a:off x="985381" y="3896478"/>
            <a:ext cx="962591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thao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giành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   288 – 190 = 98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 98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chương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988828" y="414670"/>
            <a:ext cx="10621925" cy="5299267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1871327"/>
            <a:ext cx="2941492" cy="5158123"/>
          </a:xfrm>
          <a:prstGeom prst="rect">
            <a:avLst/>
          </a:prstGeom>
        </p:spPr>
      </p:pic>
      <p:sp>
        <p:nvSpPr>
          <p:cNvPr id="17" name="Google Shape;3309;p19">
            <a:extLst>
              <a:ext uri="{FF2B5EF4-FFF2-40B4-BE49-F238E27FC236}">
                <a16:creationId xmlns:a16="http://schemas.microsoft.com/office/drawing/2014/main" id="{277D7099-2FBC-46EC-AE96-DB23DE725E4C}"/>
              </a:ext>
            </a:extLst>
          </p:cNvPr>
          <p:cNvSpPr/>
          <p:nvPr/>
        </p:nvSpPr>
        <p:spPr>
          <a:xfrm>
            <a:off x="2039362" y="1300739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3310;p19" descr="Screen Clipping">
            <a:extLst>
              <a:ext uri="{FF2B5EF4-FFF2-40B4-BE49-F238E27FC236}">
                <a16:creationId xmlns:a16="http://schemas.microsoft.com/office/drawing/2014/main" id="{1DE32375-47E0-4440-8666-1DB08A787A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9833" y="3262027"/>
            <a:ext cx="8133152" cy="22383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3311;p19">
            <a:extLst>
              <a:ext uri="{FF2B5EF4-FFF2-40B4-BE49-F238E27FC236}">
                <a16:creationId xmlns:a16="http://schemas.microsoft.com/office/drawing/2014/main" id="{0FBC4E90-711F-4F08-8492-DC499C889FAA}"/>
              </a:ext>
            </a:extLst>
          </p:cNvPr>
          <p:cNvSpPr/>
          <p:nvPr/>
        </p:nvSpPr>
        <p:spPr>
          <a:xfrm>
            <a:off x="3365778" y="1146929"/>
            <a:ext cx="1993900" cy="724399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231-125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312;p19">
            <a:extLst>
              <a:ext uri="{FF2B5EF4-FFF2-40B4-BE49-F238E27FC236}">
                <a16:creationId xmlns:a16="http://schemas.microsoft.com/office/drawing/2014/main" id="{BF932460-4587-4345-BFA2-AC7301F827FD}"/>
              </a:ext>
            </a:extLst>
          </p:cNvPr>
          <p:cNvSpPr/>
          <p:nvPr/>
        </p:nvSpPr>
        <p:spPr>
          <a:xfrm>
            <a:off x="5965414" y="1146928"/>
            <a:ext cx="2148876" cy="724399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425 - 330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313;p19">
            <a:extLst>
              <a:ext uri="{FF2B5EF4-FFF2-40B4-BE49-F238E27FC236}">
                <a16:creationId xmlns:a16="http://schemas.microsoft.com/office/drawing/2014/main" id="{B2FE5C17-834A-4C83-AADA-C13CB7E0B3D4}"/>
              </a:ext>
            </a:extLst>
          </p:cNvPr>
          <p:cNvSpPr/>
          <p:nvPr/>
        </p:nvSpPr>
        <p:spPr>
          <a:xfrm>
            <a:off x="8567626" y="1146928"/>
            <a:ext cx="2164152" cy="724399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526 - 400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314;p19">
            <a:extLst>
              <a:ext uri="{FF2B5EF4-FFF2-40B4-BE49-F238E27FC236}">
                <a16:creationId xmlns:a16="http://schemas.microsoft.com/office/drawing/2014/main" id="{B4519851-5F75-4FD2-B21F-60351A8FECF7}"/>
              </a:ext>
            </a:extLst>
          </p:cNvPr>
          <p:cNvSpPr/>
          <p:nvPr/>
        </p:nvSpPr>
        <p:spPr>
          <a:xfrm>
            <a:off x="3918228" y="2115287"/>
            <a:ext cx="889000" cy="889000"/>
          </a:xfrm>
          <a:prstGeom prst="ellipse">
            <a:avLst/>
          </a:prstGeom>
          <a:solidFill>
            <a:srgbClr val="FFFFFF"/>
          </a:solidFill>
          <a:ln w="57150" cap="flat" cmpd="dbl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106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3315;p19">
            <a:extLst>
              <a:ext uri="{FF2B5EF4-FFF2-40B4-BE49-F238E27FC236}">
                <a16:creationId xmlns:a16="http://schemas.microsoft.com/office/drawing/2014/main" id="{0315739A-0732-4180-A5A1-F6A3926A303B}"/>
              </a:ext>
            </a:extLst>
          </p:cNvPr>
          <p:cNvCxnSpPr>
            <a:stCxn id="22" idx="0"/>
            <a:endCxn id="19" idx="4"/>
          </p:cNvCxnSpPr>
          <p:nvPr/>
        </p:nvCxnSpPr>
        <p:spPr>
          <a:xfrm rot="10800000">
            <a:off x="4362728" y="1871387"/>
            <a:ext cx="0" cy="2439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316;p19">
            <a:extLst>
              <a:ext uri="{FF2B5EF4-FFF2-40B4-BE49-F238E27FC236}">
                <a16:creationId xmlns:a16="http://schemas.microsoft.com/office/drawing/2014/main" id="{AB4B2FBD-DE00-4B62-976D-F67CA0B46DCD}"/>
              </a:ext>
            </a:extLst>
          </p:cNvPr>
          <p:cNvSpPr/>
          <p:nvPr/>
        </p:nvSpPr>
        <p:spPr>
          <a:xfrm>
            <a:off x="6597932" y="2115287"/>
            <a:ext cx="889000" cy="889000"/>
          </a:xfrm>
          <a:prstGeom prst="ellipse">
            <a:avLst/>
          </a:prstGeom>
          <a:solidFill>
            <a:srgbClr val="FFFFFF"/>
          </a:solidFill>
          <a:ln w="57150" cap="flat" cmpd="dbl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95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3317;p19">
            <a:extLst>
              <a:ext uri="{FF2B5EF4-FFF2-40B4-BE49-F238E27FC236}">
                <a16:creationId xmlns:a16="http://schemas.microsoft.com/office/drawing/2014/main" id="{14B9FC55-F17F-4DB1-A2BB-0871E7612C98}"/>
              </a:ext>
            </a:extLst>
          </p:cNvPr>
          <p:cNvCxnSpPr>
            <a:stCxn id="24" idx="0"/>
          </p:cNvCxnSpPr>
          <p:nvPr/>
        </p:nvCxnSpPr>
        <p:spPr>
          <a:xfrm rot="10800000">
            <a:off x="7042432" y="1871387"/>
            <a:ext cx="0" cy="2439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318;p19">
            <a:extLst>
              <a:ext uri="{FF2B5EF4-FFF2-40B4-BE49-F238E27FC236}">
                <a16:creationId xmlns:a16="http://schemas.microsoft.com/office/drawing/2014/main" id="{D8455C08-11A6-4E1D-83CE-8EEDC1295AAA}"/>
              </a:ext>
            </a:extLst>
          </p:cNvPr>
          <p:cNvSpPr/>
          <p:nvPr/>
        </p:nvSpPr>
        <p:spPr>
          <a:xfrm>
            <a:off x="9207782" y="2115287"/>
            <a:ext cx="889000" cy="889000"/>
          </a:xfrm>
          <a:prstGeom prst="ellipse">
            <a:avLst/>
          </a:prstGeom>
          <a:solidFill>
            <a:srgbClr val="FFFFFF"/>
          </a:solidFill>
          <a:ln w="57150" cap="flat" cmpd="dbl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126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319;p19">
            <a:extLst>
              <a:ext uri="{FF2B5EF4-FFF2-40B4-BE49-F238E27FC236}">
                <a16:creationId xmlns:a16="http://schemas.microsoft.com/office/drawing/2014/main" id="{A632593A-4C0E-48B3-9D33-7B7E7BF31DF9}"/>
              </a:ext>
            </a:extLst>
          </p:cNvPr>
          <p:cNvCxnSpPr>
            <a:stCxn id="37" idx="0"/>
          </p:cNvCxnSpPr>
          <p:nvPr/>
        </p:nvCxnSpPr>
        <p:spPr>
          <a:xfrm rot="10800000">
            <a:off x="9652282" y="1871387"/>
            <a:ext cx="0" cy="2439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320;p19">
            <a:extLst>
              <a:ext uri="{FF2B5EF4-FFF2-40B4-BE49-F238E27FC236}">
                <a16:creationId xmlns:a16="http://schemas.microsoft.com/office/drawing/2014/main" id="{A03D4EEF-9F21-4210-8C88-F8E571DD17C6}"/>
              </a:ext>
            </a:extLst>
          </p:cNvPr>
          <p:cNvSpPr txBox="1"/>
          <p:nvPr/>
        </p:nvSpPr>
        <p:spPr>
          <a:xfrm>
            <a:off x="3895816" y="4381205"/>
            <a:ext cx="146386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lớn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nhất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0" name="Google Shape;3321;p19">
            <a:extLst>
              <a:ext uri="{FF2B5EF4-FFF2-40B4-BE49-F238E27FC236}">
                <a16:creationId xmlns:a16="http://schemas.microsoft.com/office/drawing/2014/main" id="{A861B270-55B7-4B9E-9E19-7159802E887E}"/>
              </a:ext>
            </a:extLst>
          </p:cNvPr>
          <p:cNvSpPr txBox="1"/>
          <p:nvPr/>
        </p:nvSpPr>
        <p:spPr>
          <a:xfrm>
            <a:off x="6597932" y="4367423"/>
            <a:ext cx="13644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 bé nhất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1028;p30" descr="C:\Users\TUAN\Downloads\Luyện tập 1.png">
            <a:extLst>
              <a:ext uri="{FF2B5EF4-FFF2-40B4-BE49-F238E27FC236}">
                <a16:creationId xmlns:a16="http://schemas.microsoft.com/office/drawing/2014/main" id="{A0FE6470-E09B-4BA7-86C9-4C3EA187AD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185" y="425958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134906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3326;p20" descr="Screen Clipping">
            <a:extLst>
              <a:ext uri="{FF2B5EF4-FFF2-40B4-BE49-F238E27FC236}">
                <a16:creationId xmlns:a16="http://schemas.microsoft.com/office/drawing/2014/main" id="{842BDF06-5C1A-4473-946E-16A4E8F2E2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4" y="1475122"/>
            <a:ext cx="6971119" cy="51413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" name="Google Shape;3327;p20">
            <a:extLst>
              <a:ext uri="{FF2B5EF4-FFF2-40B4-BE49-F238E27FC236}">
                <a16:creationId xmlns:a16="http://schemas.microsoft.com/office/drawing/2014/main" id="{F18293A8-1926-469F-8222-FE97B6B0ECDD}"/>
              </a:ext>
            </a:extLst>
          </p:cNvPr>
          <p:cNvGrpSpPr/>
          <p:nvPr/>
        </p:nvGrpSpPr>
        <p:grpSpPr>
          <a:xfrm>
            <a:off x="1530206" y="241538"/>
            <a:ext cx="10117760" cy="992217"/>
            <a:chOff x="1112039" y="1595808"/>
            <a:chExt cx="10117760" cy="992217"/>
          </a:xfrm>
        </p:grpSpPr>
        <p:sp>
          <p:nvSpPr>
            <p:cNvPr id="7" name="Google Shape;3328;p20">
              <a:extLst>
                <a:ext uri="{FF2B5EF4-FFF2-40B4-BE49-F238E27FC236}">
                  <a16:creationId xmlns:a16="http://schemas.microsoft.com/office/drawing/2014/main" id="{DD43B37B-566B-4105-A6F2-0D29B88CD39E}"/>
                </a:ext>
              </a:extLst>
            </p:cNvPr>
            <p:cNvSpPr txBox="1"/>
            <p:nvPr/>
          </p:nvSpPr>
          <p:spPr>
            <a:xfrm>
              <a:off x="1409715" y="1633918"/>
              <a:ext cx="9820084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hãy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bức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329;p20">
              <a:extLst>
                <a:ext uri="{FF2B5EF4-FFF2-40B4-BE49-F238E27FC236}">
                  <a16:creationId xmlns:a16="http://schemas.microsoft.com/office/drawing/2014/main" id="{3F7032B1-50B9-4DED-B75D-2E58991AFC3E}"/>
                </a:ext>
              </a:extLst>
            </p:cNvPr>
            <p:cNvSpPr/>
            <p:nvPr/>
          </p:nvSpPr>
          <p:spPr>
            <a:xfrm>
              <a:off x="1112039" y="159580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5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330;p20">
            <a:extLst>
              <a:ext uri="{FF2B5EF4-FFF2-40B4-BE49-F238E27FC236}">
                <a16:creationId xmlns:a16="http://schemas.microsoft.com/office/drawing/2014/main" id="{CD9A2DF2-C816-4591-A7B9-3CEE66736E6D}"/>
              </a:ext>
            </a:extLst>
          </p:cNvPr>
          <p:cNvSpPr txBox="1"/>
          <p:nvPr/>
        </p:nvSpPr>
        <p:spPr>
          <a:xfrm>
            <a:off x="8181602" y="2518657"/>
            <a:ext cx="27051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762 – 70 =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529 – 130 =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430 – 50 =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331;p20">
            <a:extLst>
              <a:ext uri="{FF2B5EF4-FFF2-40B4-BE49-F238E27FC236}">
                <a16:creationId xmlns:a16="http://schemas.microsoft.com/office/drawing/2014/main" id="{614609A4-BC8A-46C9-B9CB-024A8F393D70}"/>
              </a:ext>
            </a:extLst>
          </p:cNvPr>
          <p:cNvSpPr txBox="1"/>
          <p:nvPr/>
        </p:nvSpPr>
        <p:spPr>
          <a:xfrm>
            <a:off x="9959601" y="2518657"/>
            <a:ext cx="9271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692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32;p20">
            <a:extLst>
              <a:ext uri="{FF2B5EF4-FFF2-40B4-BE49-F238E27FC236}">
                <a16:creationId xmlns:a16="http://schemas.microsoft.com/office/drawing/2014/main" id="{739B3D2D-DAE7-40EA-BAF8-8303C146A973}"/>
              </a:ext>
            </a:extLst>
          </p:cNvPr>
          <p:cNvSpPr txBox="1"/>
          <p:nvPr/>
        </p:nvSpPr>
        <p:spPr>
          <a:xfrm>
            <a:off x="3598824" y="2307702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3" name="Google Shape;3333;p20">
            <a:extLst>
              <a:ext uri="{FF2B5EF4-FFF2-40B4-BE49-F238E27FC236}">
                <a16:creationId xmlns:a16="http://schemas.microsoft.com/office/drawing/2014/main" id="{EB63D9A7-A4ED-42E8-B202-FFCFE5883761}"/>
              </a:ext>
            </a:extLst>
          </p:cNvPr>
          <p:cNvSpPr txBox="1"/>
          <p:nvPr/>
        </p:nvSpPr>
        <p:spPr>
          <a:xfrm>
            <a:off x="10112001" y="3155721"/>
            <a:ext cx="92710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399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34;p20">
            <a:extLst>
              <a:ext uri="{FF2B5EF4-FFF2-40B4-BE49-F238E27FC236}">
                <a16:creationId xmlns:a16="http://schemas.microsoft.com/office/drawing/2014/main" id="{DE2F6F8D-9BF9-449D-A7A7-B54388AE81F7}"/>
              </a:ext>
            </a:extLst>
          </p:cNvPr>
          <p:cNvSpPr txBox="1"/>
          <p:nvPr/>
        </p:nvSpPr>
        <p:spPr>
          <a:xfrm>
            <a:off x="3660560" y="2989664"/>
            <a:ext cx="457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5" name="Google Shape;3335;p20">
            <a:extLst>
              <a:ext uri="{FF2B5EF4-FFF2-40B4-BE49-F238E27FC236}">
                <a16:creationId xmlns:a16="http://schemas.microsoft.com/office/drawing/2014/main" id="{01627361-032D-40C9-8674-514325590410}"/>
              </a:ext>
            </a:extLst>
          </p:cNvPr>
          <p:cNvSpPr txBox="1"/>
          <p:nvPr/>
        </p:nvSpPr>
        <p:spPr>
          <a:xfrm>
            <a:off x="10112001" y="3812937"/>
            <a:ext cx="92710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380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336;p20">
            <a:extLst>
              <a:ext uri="{FF2B5EF4-FFF2-40B4-BE49-F238E27FC236}">
                <a16:creationId xmlns:a16="http://schemas.microsoft.com/office/drawing/2014/main" id="{148A2638-5AD3-4591-81E1-63DD7E3B9D2E}"/>
              </a:ext>
            </a:extLst>
          </p:cNvPr>
          <p:cNvSpPr txBox="1"/>
          <p:nvPr/>
        </p:nvSpPr>
        <p:spPr>
          <a:xfrm>
            <a:off x="4098703" y="3015588"/>
            <a:ext cx="863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399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337;p20">
            <a:extLst>
              <a:ext uri="{FF2B5EF4-FFF2-40B4-BE49-F238E27FC236}">
                <a16:creationId xmlns:a16="http://schemas.microsoft.com/office/drawing/2014/main" id="{5FDA20D8-2F55-42DB-82F9-42FE8678C923}"/>
              </a:ext>
            </a:extLst>
          </p:cNvPr>
          <p:cNvSpPr txBox="1"/>
          <p:nvPr/>
        </p:nvSpPr>
        <p:spPr>
          <a:xfrm>
            <a:off x="3651256" y="3574399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265</Words>
  <Application>Microsoft Office PowerPoint</Application>
  <PresentationFormat>Widescreen</PresentationFormat>
  <Paragraphs>62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5" baseType="lpstr">
      <vt:lpstr>微软雅黑</vt:lpstr>
      <vt:lpstr>宋体</vt:lpstr>
      <vt:lpstr>Arial</vt:lpstr>
      <vt:lpstr>Arial-Rounded</vt:lpstr>
      <vt:lpstr>Calibri</vt:lpstr>
      <vt:lpstr>等线</vt:lpstr>
      <vt:lpstr>等线</vt:lpstr>
      <vt:lpstr>ITC Avant Garde Std Bk</vt:lpstr>
      <vt:lpstr>黑体</vt:lpstr>
      <vt:lpstr>UTM Avo</vt:lpstr>
      <vt:lpstr>仓耳羽辰体-谷力 W05</vt:lpstr>
      <vt:lpstr>字魂35号-经典雅黑</vt:lpstr>
      <vt:lpstr>字魂59号-创粗黑</vt:lpstr>
      <vt:lpstr>千图网海量PPT模板www.58pic.com​​</vt:lpstr>
      <vt:lpstr>2_Office 主题</vt:lpstr>
      <vt:lpstr>Office 主题</vt:lpstr>
      <vt:lpstr>https://www.freeppt7.com</vt:lpstr>
      <vt:lpstr>2_Office 主题​​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45</cp:revision>
  <dcterms:created xsi:type="dcterms:W3CDTF">2021-07-20T01:55:21Z</dcterms:created>
  <dcterms:modified xsi:type="dcterms:W3CDTF">2024-04-09T15:47:29Z</dcterms:modified>
</cp:coreProperties>
</file>