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1"/>
    <p:sldMasterId id="2147483827" r:id="rId2"/>
    <p:sldMasterId id="2147483873" r:id="rId3"/>
    <p:sldMasterId id="2147483913" r:id="rId4"/>
  </p:sldMasterIdLst>
  <p:notesMasterIdLst>
    <p:notesMasterId r:id="rId6"/>
  </p:notesMasterIdLst>
  <p:sldIdLst>
    <p:sldId id="289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FFE5FF"/>
    <a:srgbClr val="FF99CC"/>
    <a:srgbClr val="E6C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817" autoAdjust="0"/>
    <p:restoredTop sz="94660"/>
  </p:normalViewPr>
  <p:slideViewPr>
    <p:cSldViewPr snapToGrid="0">
      <p:cViewPr varScale="1">
        <p:scale>
          <a:sx n="73" d="100"/>
          <a:sy n="73" d="100"/>
        </p:scale>
        <p:origin x="50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C7C870-01CD-44BE-B8B4-B3FCA5C58FD9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EFD831-A322-40CE-9411-6E8D2E6C1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998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277C-D2BF-45CB-B9B1-631697971ECF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B159-C784-467D-858D-66D384AF0C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6996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277C-D2BF-45CB-B9B1-631697971ECF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B159-C784-467D-858D-66D384AF0C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73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277C-D2BF-45CB-B9B1-631697971ECF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B159-C784-467D-858D-66D384AF0C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637493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63A4E-F370-4E43-88DF-FF35117A42C8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E3902-3291-4BB3-9961-88462FB345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39421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63A4E-F370-4E43-88DF-FF35117A42C8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E3902-3291-4BB3-9961-88462FB345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54619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63A4E-F370-4E43-88DF-FF35117A42C8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E3902-3291-4BB3-9961-88462FB345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384958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63A4E-F370-4E43-88DF-FF35117A42C8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E3902-3291-4BB3-9961-88462FB345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7179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63A4E-F370-4E43-88DF-FF35117A42C8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E3902-3291-4BB3-9961-88462FB345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5920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63A4E-F370-4E43-88DF-FF35117A42C8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E3902-3291-4BB3-9961-88462FB345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17880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63A4E-F370-4E43-88DF-FF35117A42C8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E3902-3291-4BB3-9961-88462FB345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87804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63A4E-F370-4E43-88DF-FF35117A42C8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E3902-3291-4BB3-9961-88462FB345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2857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277C-D2BF-45CB-B9B1-631697971ECF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B159-C784-467D-858D-66D384AF0C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33883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63A4E-F370-4E43-88DF-FF35117A42C8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E3902-3291-4BB3-9961-88462FB345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621739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63A4E-F370-4E43-88DF-FF35117A42C8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E3902-3291-4BB3-9961-88462FB345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183202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63A4E-F370-4E43-88DF-FF35117A42C8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E3902-3291-4BB3-9961-88462FB345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256830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277C-D2BF-45CB-B9B1-631697971ECF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B159-C784-467D-858D-66D384AF0C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470192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277C-D2BF-45CB-B9B1-631697971ECF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B159-C784-467D-858D-66D384AF0C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50745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277C-D2BF-45CB-B9B1-631697971ECF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B159-C784-467D-858D-66D384AF0C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455187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277C-D2BF-45CB-B9B1-631697971ECF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B159-C784-467D-858D-66D384AF0C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520677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277C-D2BF-45CB-B9B1-631697971ECF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B159-C784-467D-858D-66D384AF0C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130366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277C-D2BF-45CB-B9B1-631697971ECF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B159-C784-467D-858D-66D384AF0C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6346480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277C-D2BF-45CB-B9B1-631697971ECF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B159-C784-467D-858D-66D384AF0C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8012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277C-D2BF-45CB-B9B1-631697971ECF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B159-C784-467D-858D-66D384AF0C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7127389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277C-D2BF-45CB-B9B1-631697971ECF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B159-C784-467D-858D-66D384AF0C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95789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277C-D2BF-45CB-B9B1-631697971ECF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B159-C784-467D-858D-66D384AF0C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674652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277C-D2BF-45CB-B9B1-631697971ECF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B159-C784-467D-858D-66D384AF0C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1375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277C-D2BF-45CB-B9B1-631697971ECF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B159-C784-467D-858D-66D384AF0C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9269684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2D2-7A68-459D-A996-9BDDA2518FA4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EE5D-26FB-46D5-A381-ECFB35BF1D3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4310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2440">
        <p14:switch dir="r"/>
      </p:transition>
    </mc:Choice>
    <mc:Fallback xmlns="">
      <p:transition spd="slow" advTm="2440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2D2-7A68-459D-A996-9BDDA2518FA4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EE5D-26FB-46D5-A381-ECFB35BF1D3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3939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2440">
        <p14:switch dir="r"/>
      </p:transition>
    </mc:Choice>
    <mc:Fallback xmlns="">
      <p:transition spd="slow" advTm="2440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E2C917-C185-4529-B658-720C4C5476D1}" type="datetimeFigureOut">
              <a:rPr lang="zh-CN" altLang="en-US" smtClean="0"/>
              <a:pPr/>
              <a:t>2024/4/9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491C6F-6071-4143-8F1A-3CF48A43A451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83650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277C-D2BF-45CB-B9B1-631697971ECF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B159-C784-467D-858D-66D384AF0C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8645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277C-D2BF-45CB-B9B1-631697971ECF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B159-C784-467D-858D-66D384AF0C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70347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277C-D2BF-45CB-B9B1-631697971ECF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B159-C784-467D-858D-66D384AF0C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90062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277C-D2BF-45CB-B9B1-631697971ECF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B159-C784-467D-858D-66D384AF0C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37791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277C-D2BF-45CB-B9B1-631697971ECF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B159-C784-467D-858D-66D384AF0C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9946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277C-D2BF-45CB-B9B1-631697971ECF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B159-C784-467D-858D-66D384AF0C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4411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D277C-D2BF-45CB-B9B1-631697971ECF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57B159-C784-467D-858D-66D384AF0C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0467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A63A4E-F370-4E43-88DF-FF35117A42C8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E3902-3291-4BB3-9961-88462FB345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5198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D277C-D2BF-45CB-B9B1-631697971ECF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57B159-C784-467D-858D-66D384AF0C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37866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4" r:id="rId1"/>
    <p:sldLayoutId id="2147483875" r:id="rId2"/>
    <p:sldLayoutId id="2147483876" r:id="rId3"/>
    <p:sldLayoutId id="2147483877" r:id="rId4"/>
    <p:sldLayoutId id="2147483878" r:id="rId5"/>
    <p:sldLayoutId id="2147483879" r:id="rId6"/>
    <p:sldLayoutId id="2147483880" r:id="rId7"/>
    <p:sldLayoutId id="2147483881" r:id="rId8"/>
    <p:sldLayoutId id="2147483882" r:id="rId9"/>
    <p:sldLayoutId id="2147483883" r:id="rId10"/>
    <p:sldLayoutId id="21474838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389" y="365780"/>
            <a:ext cx="10515224" cy="132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389" y="1825890"/>
            <a:ext cx="10515224" cy="43517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389" y="6356747"/>
            <a:ext cx="2742447" cy="364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3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BF82D2-7A68-459D-A996-9BDDA2518FA4}" type="datetimeFigureOut">
              <a:rPr lang="zh-CN" altLang="en-US" smtClean="0"/>
              <a:t>2024/4/9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413" y="6356747"/>
            <a:ext cx="4115176" cy="364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3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1166" y="6356747"/>
            <a:ext cx="2742447" cy="364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3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1EE5D-26FB-46D5-A381-ECFB35BF1D3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74322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7" r:id="rId3"/>
  </p:sldLayoutIdLst>
  <mc:AlternateContent xmlns:mc="http://schemas.openxmlformats.org/markup-compatibility/2006" xmlns:p14="http://schemas.microsoft.com/office/powerpoint/2010/main">
    <mc:Choice Requires="p14">
      <p:transition spd="slow" p14:dur="1250" advTm="2440">
        <p14:switch dir="r"/>
      </p:transition>
    </mc:Choice>
    <mc:Fallback xmlns="">
      <p:transition spd="slow" advTm="2440">
        <p:fade/>
      </p:transition>
    </mc:Fallback>
  </mc:AlternateContent>
  <p:txStyles>
    <p:titleStyle>
      <a:lvl1pPr algn="l" defTabSz="866943" rtl="0" eaLnBrk="1" latinLnBrk="0" hangingPunct="1">
        <a:lnSpc>
          <a:spcPct val="90000"/>
        </a:lnSpc>
        <a:spcBef>
          <a:spcPct val="0"/>
        </a:spcBef>
        <a:buNone/>
        <a:defRPr sz="417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6736" indent="-216736" algn="l" defTabSz="866943" rtl="0" eaLnBrk="1" latinLnBrk="0" hangingPunct="1">
        <a:lnSpc>
          <a:spcPct val="90000"/>
        </a:lnSpc>
        <a:spcBef>
          <a:spcPts val="948"/>
        </a:spcBef>
        <a:buFont typeface="Arial" panose="020B0604020202020204" pitchFamily="34" charset="0"/>
        <a:buChar char="•"/>
        <a:defRPr sz="2655" kern="1200">
          <a:solidFill>
            <a:schemeClr val="tx1"/>
          </a:solidFill>
          <a:latin typeface="+mn-lt"/>
          <a:ea typeface="+mn-ea"/>
          <a:cs typeface="+mn-cs"/>
        </a:defRPr>
      </a:lvl1pPr>
      <a:lvl2pPr marL="650207" indent="-216736" algn="l" defTabSz="866943" rtl="0" eaLnBrk="1" latinLnBrk="0" hangingPunct="1">
        <a:lnSpc>
          <a:spcPct val="90000"/>
        </a:lnSpc>
        <a:spcBef>
          <a:spcPts val="474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+mn-lt"/>
          <a:ea typeface="+mn-ea"/>
          <a:cs typeface="+mn-cs"/>
        </a:defRPr>
      </a:lvl2pPr>
      <a:lvl3pPr marL="1083678" indent="-216736" algn="l" defTabSz="866943" rtl="0" eaLnBrk="1" latinLnBrk="0" hangingPunct="1">
        <a:lnSpc>
          <a:spcPct val="90000"/>
        </a:lnSpc>
        <a:spcBef>
          <a:spcPts val="474"/>
        </a:spcBef>
        <a:buFont typeface="Arial" panose="020B0604020202020204" pitchFamily="34" charset="0"/>
        <a:buChar char="•"/>
        <a:defRPr sz="1896" kern="1200">
          <a:solidFill>
            <a:schemeClr val="tx1"/>
          </a:solidFill>
          <a:latin typeface="+mn-lt"/>
          <a:ea typeface="+mn-ea"/>
          <a:cs typeface="+mn-cs"/>
        </a:defRPr>
      </a:lvl3pPr>
      <a:lvl4pPr marL="1517150" indent="-216736" algn="l" defTabSz="866943" rtl="0" eaLnBrk="1" latinLnBrk="0" hangingPunct="1">
        <a:lnSpc>
          <a:spcPct val="90000"/>
        </a:lnSpc>
        <a:spcBef>
          <a:spcPts val="474"/>
        </a:spcBef>
        <a:buFont typeface="Arial" panose="020B0604020202020204" pitchFamily="34" charset="0"/>
        <a:buChar char="•"/>
        <a:defRPr sz="1707" kern="1200">
          <a:solidFill>
            <a:schemeClr val="tx1"/>
          </a:solidFill>
          <a:latin typeface="+mn-lt"/>
          <a:ea typeface="+mn-ea"/>
          <a:cs typeface="+mn-cs"/>
        </a:defRPr>
      </a:lvl4pPr>
      <a:lvl5pPr marL="1950621" indent="-216736" algn="l" defTabSz="866943" rtl="0" eaLnBrk="1" latinLnBrk="0" hangingPunct="1">
        <a:lnSpc>
          <a:spcPct val="90000"/>
        </a:lnSpc>
        <a:spcBef>
          <a:spcPts val="474"/>
        </a:spcBef>
        <a:buFont typeface="Arial" panose="020B0604020202020204" pitchFamily="34" charset="0"/>
        <a:buChar char="•"/>
        <a:defRPr sz="1707" kern="1200">
          <a:solidFill>
            <a:schemeClr val="tx1"/>
          </a:solidFill>
          <a:latin typeface="+mn-lt"/>
          <a:ea typeface="+mn-ea"/>
          <a:cs typeface="+mn-cs"/>
        </a:defRPr>
      </a:lvl5pPr>
      <a:lvl6pPr marL="2384092" indent="-216736" algn="l" defTabSz="866943" rtl="0" eaLnBrk="1" latinLnBrk="0" hangingPunct="1">
        <a:lnSpc>
          <a:spcPct val="90000"/>
        </a:lnSpc>
        <a:spcBef>
          <a:spcPts val="474"/>
        </a:spcBef>
        <a:buFont typeface="Arial" panose="020B0604020202020204" pitchFamily="34" charset="0"/>
        <a:buChar char="•"/>
        <a:defRPr sz="1707" kern="1200">
          <a:solidFill>
            <a:schemeClr val="tx1"/>
          </a:solidFill>
          <a:latin typeface="+mn-lt"/>
          <a:ea typeface="+mn-ea"/>
          <a:cs typeface="+mn-cs"/>
        </a:defRPr>
      </a:lvl6pPr>
      <a:lvl7pPr marL="2817564" indent="-216736" algn="l" defTabSz="866943" rtl="0" eaLnBrk="1" latinLnBrk="0" hangingPunct="1">
        <a:lnSpc>
          <a:spcPct val="90000"/>
        </a:lnSpc>
        <a:spcBef>
          <a:spcPts val="474"/>
        </a:spcBef>
        <a:buFont typeface="Arial" panose="020B0604020202020204" pitchFamily="34" charset="0"/>
        <a:buChar char="•"/>
        <a:defRPr sz="1707" kern="1200">
          <a:solidFill>
            <a:schemeClr val="tx1"/>
          </a:solidFill>
          <a:latin typeface="+mn-lt"/>
          <a:ea typeface="+mn-ea"/>
          <a:cs typeface="+mn-cs"/>
        </a:defRPr>
      </a:lvl7pPr>
      <a:lvl8pPr marL="3251035" indent="-216736" algn="l" defTabSz="866943" rtl="0" eaLnBrk="1" latinLnBrk="0" hangingPunct="1">
        <a:lnSpc>
          <a:spcPct val="90000"/>
        </a:lnSpc>
        <a:spcBef>
          <a:spcPts val="474"/>
        </a:spcBef>
        <a:buFont typeface="Arial" panose="020B0604020202020204" pitchFamily="34" charset="0"/>
        <a:buChar char="•"/>
        <a:defRPr sz="1707" kern="1200">
          <a:solidFill>
            <a:schemeClr val="tx1"/>
          </a:solidFill>
          <a:latin typeface="+mn-lt"/>
          <a:ea typeface="+mn-ea"/>
          <a:cs typeface="+mn-cs"/>
        </a:defRPr>
      </a:lvl8pPr>
      <a:lvl9pPr marL="3684506" indent="-216736" algn="l" defTabSz="866943" rtl="0" eaLnBrk="1" latinLnBrk="0" hangingPunct="1">
        <a:lnSpc>
          <a:spcPct val="90000"/>
        </a:lnSpc>
        <a:spcBef>
          <a:spcPts val="474"/>
        </a:spcBef>
        <a:buFont typeface="Arial" panose="020B0604020202020204" pitchFamily="34" charset="0"/>
        <a:buChar char="•"/>
        <a:defRPr sz="170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866943" rtl="0" eaLnBrk="1" latinLnBrk="0" hangingPunct="1">
        <a:defRPr sz="1707" kern="1200">
          <a:solidFill>
            <a:schemeClr val="tx1"/>
          </a:solidFill>
          <a:latin typeface="+mn-lt"/>
          <a:ea typeface="+mn-ea"/>
          <a:cs typeface="+mn-cs"/>
        </a:defRPr>
      </a:lvl1pPr>
      <a:lvl2pPr marL="433471" algn="l" defTabSz="866943" rtl="0" eaLnBrk="1" latinLnBrk="0" hangingPunct="1">
        <a:defRPr sz="1707" kern="1200">
          <a:solidFill>
            <a:schemeClr val="tx1"/>
          </a:solidFill>
          <a:latin typeface="+mn-lt"/>
          <a:ea typeface="+mn-ea"/>
          <a:cs typeface="+mn-cs"/>
        </a:defRPr>
      </a:lvl2pPr>
      <a:lvl3pPr marL="866943" algn="l" defTabSz="866943" rtl="0" eaLnBrk="1" latinLnBrk="0" hangingPunct="1">
        <a:defRPr sz="1707" kern="1200">
          <a:solidFill>
            <a:schemeClr val="tx1"/>
          </a:solidFill>
          <a:latin typeface="+mn-lt"/>
          <a:ea typeface="+mn-ea"/>
          <a:cs typeface="+mn-cs"/>
        </a:defRPr>
      </a:lvl3pPr>
      <a:lvl4pPr marL="1300414" algn="l" defTabSz="866943" rtl="0" eaLnBrk="1" latinLnBrk="0" hangingPunct="1">
        <a:defRPr sz="1707" kern="1200">
          <a:solidFill>
            <a:schemeClr val="tx1"/>
          </a:solidFill>
          <a:latin typeface="+mn-lt"/>
          <a:ea typeface="+mn-ea"/>
          <a:cs typeface="+mn-cs"/>
        </a:defRPr>
      </a:lvl4pPr>
      <a:lvl5pPr marL="1733885" algn="l" defTabSz="866943" rtl="0" eaLnBrk="1" latinLnBrk="0" hangingPunct="1">
        <a:defRPr sz="1707" kern="1200">
          <a:solidFill>
            <a:schemeClr val="tx1"/>
          </a:solidFill>
          <a:latin typeface="+mn-lt"/>
          <a:ea typeface="+mn-ea"/>
          <a:cs typeface="+mn-cs"/>
        </a:defRPr>
      </a:lvl5pPr>
      <a:lvl6pPr marL="2167357" algn="l" defTabSz="866943" rtl="0" eaLnBrk="1" latinLnBrk="0" hangingPunct="1">
        <a:defRPr sz="1707" kern="1200">
          <a:solidFill>
            <a:schemeClr val="tx1"/>
          </a:solidFill>
          <a:latin typeface="+mn-lt"/>
          <a:ea typeface="+mn-ea"/>
          <a:cs typeface="+mn-cs"/>
        </a:defRPr>
      </a:lvl6pPr>
      <a:lvl7pPr marL="2600828" algn="l" defTabSz="866943" rtl="0" eaLnBrk="1" latinLnBrk="0" hangingPunct="1">
        <a:defRPr sz="1707" kern="1200">
          <a:solidFill>
            <a:schemeClr val="tx1"/>
          </a:solidFill>
          <a:latin typeface="+mn-lt"/>
          <a:ea typeface="+mn-ea"/>
          <a:cs typeface="+mn-cs"/>
        </a:defRPr>
      </a:lvl7pPr>
      <a:lvl8pPr marL="3034299" algn="l" defTabSz="866943" rtl="0" eaLnBrk="1" latinLnBrk="0" hangingPunct="1">
        <a:defRPr sz="1707" kern="1200">
          <a:solidFill>
            <a:schemeClr val="tx1"/>
          </a:solidFill>
          <a:latin typeface="+mn-lt"/>
          <a:ea typeface="+mn-ea"/>
          <a:cs typeface="+mn-cs"/>
        </a:defRPr>
      </a:lvl8pPr>
      <a:lvl9pPr marL="3467771" algn="l" defTabSz="866943" rtl="0" eaLnBrk="1" latinLnBrk="0" hangingPunct="1">
        <a:defRPr sz="17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099885FE-68A9-4785-BC76-6150BA183D41}"/>
              </a:ext>
            </a:extLst>
          </p:cNvPr>
          <p:cNvSpPr/>
          <p:nvPr/>
        </p:nvSpPr>
        <p:spPr>
          <a:xfrm>
            <a:off x="1561098" y="1082560"/>
            <a:ext cx="1420874" cy="2426184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oogle Shape;3151;p10">
            <a:extLst>
              <a:ext uri="{FF2B5EF4-FFF2-40B4-BE49-F238E27FC236}">
                <a16:creationId xmlns:a16="http://schemas.microsoft.com/office/drawing/2014/main" id="{C0828AFE-961E-47A2-A935-5708A4E31588}"/>
              </a:ext>
            </a:extLst>
          </p:cNvPr>
          <p:cNvGrpSpPr/>
          <p:nvPr/>
        </p:nvGrpSpPr>
        <p:grpSpPr>
          <a:xfrm>
            <a:off x="3628356" y="341836"/>
            <a:ext cx="3614218" cy="570588"/>
            <a:chOff x="1296327" y="1647588"/>
            <a:chExt cx="3614218" cy="570588"/>
          </a:xfrm>
        </p:grpSpPr>
        <p:sp>
          <p:nvSpPr>
            <p:cNvPr id="3" name="Google Shape;3152;p10">
              <a:extLst>
                <a:ext uri="{FF2B5EF4-FFF2-40B4-BE49-F238E27FC236}">
                  <a16:creationId xmlns:a16="http://schemas.microsoft.com/office/drawing/2014/main" id="{46EC4A78-FD47-4A63-B816-5DD49B928211}"/>
                </a:ext>
              </a:extLst>
            </p:cNvPr>
            <p:cNvSpPr txBox="1"/>
            <p:nvPr/>
          </p:nvSpPr>
          <p:spPr>
            <a:xfrm>
              <a:off x="1866915" y="1694956"/>
              <a:ext cx="3043630" cy="523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UTM Avo"/>
                  <a:ea typeface="Arial"/>
                  <a:cs typeface="Arial"/>
                  <a:sym typeface="Arial"/>
                </a:rPr>
                <a:t>Tính (theo mẫu)</a:t>
              </a: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cs typeface="+mn-cs"/>
              </a:endParaRPr>
            </a:p>
          </p:txBody>
        </p:sp>
        <p:sp>
          <p:nvSpPr>
            <p:cNvPr id="4" name="Google Shape;3153;p10">
              <a:extLst>
                <a:ext uri="{FF2B5EF4-FFF2-40B4-BE49-F238E27FC236}">
                  <a16:creationId xmlns:a16="http://schemas.microsoft.com/office/drawing/2014/main" id="{50DBBC64-6547-47F8-8282-ABFE38EEAEE1}"/>
                </a:ext>
              </a:extLst>
            </p:cNvPr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 w="12700" cap="flat" cmpd="sng">
              <a:solidFill>
                <a:srgbClr val="D6E3B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UTM Avo"/>
                  <a:ea typeface="Arial"/>
                  <a:cs typeface="Arial"/>
                  <a:sym typeface="Arial"/>
                </a:rPr>
                <a:t>1</a:t>
              </a:r>
              <a:endParaRPr kumimoji="0" sz="3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" name="Google Shape;3154;p10">
            <a:extLst>
              <a:ext uri="{FF2B5EF4-FFF2-40B4-BE49-F238E27FC236}">
                <a16:creationId xmlns:a16="http://schemas.microsoft.com/office/drawing/2014/main" id="{A886056C-A017-4608-9FD2-6532E8C9BFF4}"/>
              </a:ext>
            </a:extLst>
          </p:cNvPr>
          <p:cNvSpPr txBox="1"/>
          <p:nvPr/>
        </p:nvSpPr>
        <p:spPr>
          <a:xfrm>
            <a:off x="1863080" y="1028939"/>
            <a:ext cx="1323968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31859B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457</a:t>
            </a: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TM Avo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31859B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285</a:t>
            </a:r>
            <a:endParaRPr kumimoji="0" sz="3600" b="1" i="0" u="none" strike="noStrike" kern="1200" cap="none" spc="0" normalizeH="0" baseline="0" noProof="0" dirty="0">
              <a:ln>
                <a:noFill/>
              </a:ln>
              <a:solidFill>
                <a:srgbClr val="31859B"/>
              </a:solidFill>
              <a:effectLst/>
              <a:uLnTx/>
              <a:uFillTx/>
              <a:latin typeface="UTM Avo"/>
              <a:ea typeface="Arial"/>
              <a:cs typeface="Arial"/>
              <a:sym typeface="Arial"/>
            </a:endParaRPr>
          </a:p>
        </p:txBody>
      </p:sp>
      <p:sp>
        <p:nvSpPr>
          <p:cNvPr id="6" name="Google Shape;3155;p10">
            <a:extLst>
              <a:ext uri="{FF2B5EF4-FFF2-40B4-BE49-F238E27FC236}">
                <a16:creationId xmlns:a16="http://schemas.microsoft.com/office/drawing/2014/main" id="{E673498C-C543-4FAE-A833-FFC737490850}"/>
              </a:ext>
            </a:extLst>
          </p:cNvPr>
          <p:cNvSpPr txBox="1"/>
          <p:nvPr/>
        </p:nvSpPr>
        <p:spPr>
          <a:xfrm>
            <a:off x="1561098" y="1628335"/>
            <a:ext cx="44721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31859B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-</a:t>
            </a:r>
            <a:endParaRPr kumimoji="0" sz="3600" b="1" i="0" u="none" strike="noStrike" kern="1200" cap="none" spc="0" normalizeH="0" baseline="0" noProof="0">
              <a:ln>
                <a:noFill/>
              </a:ln>
              <a:solidFill>
                <a:srgbClr val="31859B"/>
              </a:solidFill>
              <a:effectLst/>
              <a:uLnTx/>
              <a:uFillTx/>
              <a:latin typeface="UTM Avo"/>
              <a:ea typeface="Arial"/>
              <a:cs typeface="Arial"/>
              <a:sym typeface="Arial"/>
            </a:endParaRPr>
          </a:p>
        </p:txBody>
      </p:sp>
      <p:cxnSp>
        <p:nvCxnSpPr>
          <p:cNvPr id="7" name="Google Shape;3156;p10">
            <a:extLst>
              <a:ext uri="{FF2B5EF4-FFF2-40B4-BE49-F238E27FC236}">
                <a16:creationId xmlns:a16="http://schemas.microsoft.com/office/drawing/2014/main" id="{5E821E39-7CB0-4FD8-9B74-7D93F85DE777}"/>
              </a:ext>
            </a:extLst>
          </p:cNvPr>
          <p:cNvCxnSpPr/>
          <p:nvPr/>
        </p:nvCxnSpPr>
        <p:spPr>
          <a:xfrm>
            <a:off x="1672324" y="2652800"/>
            <a:ext cx="1275548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" name="Google Shape;3157;p10">
            <a:extLst>
              <a:ext uri="{FF2B5EF4-FFF2-40B4-BE49-F238E27FC236}">
                <a16:creationId xmlns:a16="http://schemas.microsoft.com/office/drawing/2014/main" id="{D13919E3-95AA-4446-B7DE-44871A1742A8}"/>
              </a:ext>
            </a:extLst>
          </p:cNvPr>
          <p:cNvSpPr txBox="1"/>
          <p:nvPr/>
        </p:nvSpPr>
        <p:spPr>
          <a:xfrm>
            <a:off x="1842749" y="2736330"/>
            <a:ext cx="44721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E36C09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1</a:t>
            </a:r>
            <a:endParaRPr kumimoji="0" sz="3600" b="1" i="0" u="none" strike="noStrike" kern="1200" cap="none" spc="0" normalizeH="0" baseline="0" noProof="0">
              <a:ln>
                <a:noFill/>
              </a:ln>
              <a:solidFill>
                <a:srgbClr val="E36C09"/>
              </a:solidFill>
              <a:effectLst/>
              <a:uLnTx/>
              <a:uFillTx/>
              <a:latin typeface="UTM Avo"/>
              <a:ea typeface="Arial"/>
              <a:cs typeface="Arial"/>
              <a:sym typeface="Arial"/>
            </a:endParaRPr>
          </a:p>
        </p:txBody>
      </p:sp>
      <p:sp>
        <p:nvSpPr>
          <p:cNvPr id="9" name="Google Shape;3158;p10">
            <a:extLst>
              <a:ext uri="{FF2B5EF4-FFF2-40B4-BE49-F238E27FC236}">
                <a16:creationId xmlns:a16="http://schemas.microsoft.com/office/drawing/2014/main" id="{E6DE7A7D-C8B8-4C18-8B9E-CEA054B25B1C}"/>
              </a:ext>
            </a:extLst>
          </p:cNvPr>
          <p:cNvSpPr txBox="1"/>
          <p:nvPr/>
        </p:nvSpPr>
        <p:spPr>
          <a:xfrm>
            <a:off x="2107542" y="2736330"/>
            <a:ext cx="44721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E36C09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7</a:t>
            </a:r>
            <a:endParaRPr kumimoji="0" sz="3600" b="1" i="0" u="none" strike="noStrike" kern="1200" cap="none" spc="0" normalizeH="0" baseline="0" noProof="0">
              <a:ln>
                <a:noFill/>
              </a:ln>
              <a:solidFill>
                <a:srgbClr val="E36C09"/>
              </a:solidFill>
              <a:effectLst/>
              <a:uLnTx/>
              <a:uFillTx/>
              <a:latin typeface="UTM Avo"/>
              <a:ea typeface="Arial"/>
              <a:cs typeface="Arial"/>
              <a:sym typeface="Arial"/>
            </a:endParaRPr>
          </a:p>
        </p:txBody>
      </p:sp>
      <p:sp>
        <p:nvSpPr>
          <p:cNvPr id="10" name="Google Shape;3159;p10">
            <a:extLst>
              <a:ext uri="{FF2B5EF4-FFF2-40B4-BE49-F238E27FC236}">
                <a16:creationId xmlns:a16="http://schemas.microsoft.com/office/drawing/2014/main" id="{36C78E27-0A6A-41F7-BC42-73243516229B}"/>
              </a:ext>
            </a:extLst>
          </p:cNvPr>
          <p:cNvSpPr txBox="1"/>
          <p:nvPr/>
        </p:nvSpPr>
        <p:spPr>
          <a:xfrm>
            <a:off x="2361004" y="2738163"/>
            <a:ext cx="44721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E36C09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2</a:t>
            </a:r>
            <a:endParaRPr kumimoji="0" sz="3600" b="1" i="0" u="none" strike="noStrike" kern="1200" cap="none" spc="0" normalizeH="0" baseline="0" noProof="0">
              <a:ln>
                <a:noFill/>
              </a:ln>
              <a:solidFill>
                <a:srgbClr val="E36C09"/>
              </a:solidFill>
              <a:effectLst/>
              <a:uLnTx/>
              <a:uFillTx/>
              <a:latin typeface="UTM Avo"/>
              <a:ea typeface="Arial"/>
              <a:cs typeface="Arial"/>
              <a:sym typeface="Arial"/>
            </a:endParaRPr>
          </a:p>
        </p:txBody>
      </p:sp>
      <p:sp>
        <p:nvSpPr>
          <p:cNvPr id="11" name="Google Shape;3160;p10">
            <a:extLst>
              <a:ext uri="{FF2B5EF4-FFF2-40B4-BE49-F238E27FC236}">
                <a16:creationId xmlns:a16="http://schemas.microsoft.com/office/drawing/2014/main" id="{303F0C72-5536-4032-8019-296913B1619E}"/>
              </a:ext>
            </a:extLst>
          </p:cNvPr>
          <p:cNvSpPr txBox="1"/>
          <p:nvPr/>
        </p:nvSpPr>
        <p:spPr>
          <a:xfrm>
            <a:off x="3489030" y="1057873"/>
            <a:ext cx="7524715" cy="2677656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2800"/>
              <a:buFont typeface="Arial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7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trừ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 5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bằng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 2,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viết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 2</a:t>
            </a: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TM Avo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2800"/>
              <a:buFont typeface="Arial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5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không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trừ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được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 8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lấy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 15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trừ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 8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bằng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 7, </a:t>
            </a: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TM Avo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viết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 7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nhớ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 1</a:t>
            </a: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TM Avo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2800"/>
              <a:buFont typeface="Arial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4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trừ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 1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bằng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 3, 3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trừ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 2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bằng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 1,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viết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 1</a:t>
            </a:r>
            <a:endParaRPr kumimoji="0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TM Avo"/>
              <a:ea typeface="Arial"/>
              <a:cs typeface="Arial"/>
              <a:sym typeface="Arial"/>
            </a:endParaRPr>
          </a:p>
        </p:txBody>
      </p:sp>
      <p:grpSp>
        <p:nvGrpSpPr>
          <p:cNvPr id="12" name="Google Shape;3161;p10">
            <a:extLst>
              <a:ext uri="{FF2B5EF4-FFF2-40B4-BE49-F238E27FC236}">
                <a16:creationId xmlns:a16="http://schemas.microsoft.com/office/drawing/2014/main" id="{563EF877-AFBB-4F90-8B7B-4220694B3BAC}"/>
              </a:ext>
            </a:extLst>
          </p:cNvPr>
          <p:cNvGrpSpPr/>
          <p:nvPr/>
        </p:nvGrpSpPr>
        <p:grpSpPr>
          <a:xfrm>
            <a:off x="4073092" y="3707935"/>
            <a:ext cx="1147790" cy="1569660"/>
            <a:chOff x="1566470" y="2095726"/>
            <a:chExt cx="1147790" cy="1569660"/>
          </a:xfrm>
        </p:grpSpPr>
        <p:grpSp>
          <p:nvGrpSpPr>
            <p:cNvPr id="13" name="Google Shape;3162;p10">
              <a:extLst>
                <a:ext uri="{FF2B5EF4-FFF2-40B4-BE49-F238E27FC236}">
                  <a16:creationId xmlns:a16="http://schemas.microsoft.com/office/drawing/2014/main" id="{1FB80508-D0F2-423C-985F-D2DF544F7154}"/>
                </a:ext>
              </a:extLst>
            </p:cNvPr>
            <p:cNvGrpSpPr/>
            <p:nvPr/>
          </p:nvGrpSpPr>
          <p:grpSpPr>
            <a:xfrm>
              <a:off x="1566470" y="2095726"/>
              <a:ext cx="1147790" cy="1569660"/>
              <a:chOff x="1697011" y="2095726"/>
              <a:chExt cx="1147790" cy="1569660"/>
            </a:xfrm>
          </p:grpSpPr>
          <p:sp>
            <p:nvSpPr>
              <p:cNvPr id="15" name="Google Shape;3163;p10">
                <a:extLst>
                  <a:ext uri="{FF2B5EF4-FFF2-40B4-BE49-F238E27FC236}">
                    <a16:creationId xmlns:a16="http://schemas.microsoft.com/office/drawing/2014/main" id="{331C2EB3-7C46-42B2-B8E9-3F43449B2388}"/>
                  </a:ext>
                </a:extLst>
              </p:cNvPr>
              <p:cNvSpPr txBox="1"/>
              <p:nvPr/>
            </p:nvSpPr>
            <p:spPr>
              <a:xfrm>
                <a:off x="1934771" y="2095726"/>
                <a:ext cx="910030" cy="15696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UTM Avo"/>
                    <a:ea typeface="Arial"/>
                    <a:cs typeface="Arial"/>
                    <a:sym typeface="Arial"/>
                  </a:rPr>
                  <a:t>427</a:t>
                </a: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UTM Avo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UTM Avo"/>
                    <a:ea typeface="Arial"/>
                    <a:cs typeface="Arial"/>
                    <a:sym typeface="Arial"/>
                  </a:rPr>
                  <a:t>251</a:t>
                </a: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UTM Avo"/>
                  <a:cs typeface="+mn-cs"/>
                </a:endParaRPr>
              </a:p>
            </p:txBody>
          </p:sp>
          <p:sp>
            <p:nvSpPr>
              <p:cNvPr id="16" name="Google Shape;3164;p10">
                <a:extLst>
                  <a:ext uri="{FF2B5EF4-FFF2-40B4-BE49-F238E27FC236}">
                    <a16:creationId xmlns:a16="http://schemas.microsoft.com/office/drawing/2014/main" id="{9CA941DC-7D57-4DB7-83A4-A71235ACE666}"/>
                  </a:ext>
                </a:extLst>
              </p:cNvPr>
              <p:cNvSpPr txBox="1"/>
              <p:nvPr/>
            </p:nvSpPr>
            <p:spPr>
              <a:xfrm>
                <a:off x="1697011" y="2418890"/>
                <a:ext cx="237760" cy="8309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UTM Avo"/>
                    <a:ea typeface="Arial"/>
                    <a:cs typeface="Arial"/>
                    <a:sym typeface="Arial"/>
                  </a:rPr>
                  <a:t>-</a:t>
                </a: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UTM Avo"/>
                  <a:cs typeface="+mn-cs"/>
                </a:endParaRPr>
              </a:p>
            </p:txBody>
          </p:sp>
        </p:grpSp>
        <p:cxnSp>
          <p:nvCxnSpPr>
            <p:cNvPr id="14" name="Google Shape;3165;p10">
              <a:extLst>
                <a:ext uri="{FF2B5EF4-FFF2-40B4-BE49-F238E27FC236}">
                  <a16:creationId xmlns:a16="http://schemas.microsoft.com/office/drawing/2014/main" id="{1224F650-96DC-4616-9A80-957647C1BBD0}"/>
                </a:ext>
              </a:extLst>
            </p:cNvPr>
            <p:cNvCxnSpPr/>
            <p:nvPr/>
          </p:nvCxnSpPr>
          <p:spPr>
            <a:xfrm>
              <a:off x="1768475" y="3521075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7" name="Google Shape;3166;p10">
            <a:extLst>
              <a:ext uri="{FF2B5EF4-FFF2-40B4-BE49-F238E27FC236}">
                <a16:creationId xmlns:a16="http://schemas.microsoft.com/office/drawing/2014/main" id="{DC976877-DB2B-4E1D-B873-25FCE3861A8D}"/>
              </a:ext>
            </a:extLst>
          </p:cNvPr>
          <p:cNvSpPr txBox="1"/>
          <p:nvPr/>
        </p:nvSpPr>
        <p:spPr>
          <a:xfrm>
            <a:off x="4307456" y="5106474"/>
            <a:ext cx="910030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176</a:t>
            </a: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TM Avo"/>
              <a:cs typeface="+mn-cs"/>
            </a:endParaRPr>
          </a:p>
        </p:txBody>
      </p:sp>
      <p:grpSp>
        <p:nvGrpSpPr>
          <p:cNvPr id="18" name="Google Shape;3167;p10">
            <a:extLst>
              <a:ext uri="{FF2B5EF4-FFF2-40B4-BE49-F238E27FC236}">
                <a16:creationId xmlns:a16="http://schemas.microsoft.com/office/drawing/2014/main" id="{BFF248F1-202E-4902-954D-E582001EB851}"/>
              </a:ext>
            </a:extLst>
          </p:cNvPr>
          <p:cNvGrpSpPr/>
          <p:nvPr/>
        </p:nvGrpSpPr>
        <p:grpSpPr>
          <a:xfrm>
            <a:off x="7171892" y="3707935"/>
            <a:ext cx="1147790" cy="1569660"/>
            <a:chOff x="1566470" y="2095726"/>
            <a:chExt cx="1147790" cy="1569660"/>
          </a:xfrm>
        </p:grpSpPr>
        <p:grpSp>
          <p:nvGrpSpPr>
            <p:cNvPr id="19" name="Google Shape;3168;p10">
              <a:extLst>
                <a:ext uri="{FF2B5EF4-FFF2-40B4-BE49-F238E27FC236}">
                  <a16:creationId xmlns:a16="http://schemas.microsoft.com/office/drawing/2014/main" id="{946BF744-37CD-4857-9B1C-BDDAA1E26341}"/>
                </a:ext>
              </a:extLst>
            </p:cNvPr>
            <p:cNvGrpSpPr/>
            <p:nvPr/>
          </p:nvGrpSpPr>
          <p:grpSpPr>
            <a:xfrm>
              <a:off x="1566470" y="2095726"/>
              <a:ext cx="1147790" cy="1569660"/>
              <a:chOff x="1697011" y="2095726"/>
              <a:chExt cx="1147790" cy="1569660"/>
            </a:xfrm>
          </p:grpSpPr>
          <p:sp>
            <p:nvSpPr>
              <p:cNvPr id="21" name="Google Shape;3169;p10">
                <a:extLst>
                  <a:ext uri="{FF2B5EF4-FFF2-40B4-BE49-F238E27FC236}">
                    <a16:creationId xmlns:a16="http://schemas.microsoft.com/office/drawing/2014/main" id="{43CE4FDD-0A1A-4838-A9EA-255FBEBCECE3}"/>
                  </a:ext>
                </a:extLst>
              </p:cNvPr>
              <p:cNvSpPr txBox="1"/>
              <p:nvPr/>
            </p:nvSpPr>
            <p:spPr>
              <a:xfrm>
                <a:off x="1934771" y="2095726"/>
                <a:ext cx="910030" cy="15696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UTM Avo"/>
                    <a:ea typeface="Arial"/>
                    <a:cs typeface="Arial"/>
                    <a:sym typeface="Arial"/>
                  </a:rPr>
                  <a:t>608</a:t>
                </a: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UTM Avo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UTM Avo"/>
                    <a:ea typeface="Arial"/>
                    <a:cs typeface="Arial"/>
                    <a:sym typeface="Arial"/>
                  </a:rPr>
                  <a:t>315</a:t>
                </a: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UTM Avo"/>
                  <a:cs typeface="+mn-cs"/>
                </a:endParaRPr>
              </a:p>
            </p:txBody>
          </p:sp>
          <p:sp>
            <p:nvSpPr>
              <p:cNvPr id="22" name="Google Shape;3170;p10">
                <a:extLst>
                  <a:ext uri="{FF2B5EF4-FFF2-40B4-BE49-F238E27FC236}">
                    <a16:creationId xmlns:a16="http://schemas.microsoft.com/office/drawing/2014/main" id="{C2073DA7-8711-45E3-B65B-04F65C96149D}"/>
                  </a:ext>
                </a:extLst>
              </p:cNvPr>
              <p:cNvSpPr txBox="1"/>
              <p:nvPr/>
            </p:nvSpPr>
            <p:spPr>
              <a:xfrm>
                <a:off x="1697011" y="2418890"/>
                <a:ext cx="237760" cy="83099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UTM Avo"/>
                    <a:ea typeface="Arial"/>
                    <a:cs typeface="Arial"/>
                    <a:sym typeface="Arial"/>
                  </a:rPr>
                  <a:t>+</a:t>
                </a: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UTM Avo"/>
                  <a:cs typeface="+mn-cs"/>
                </a:endParaRPr>
              </a:p>
            </p:txBody>
          </p:sp>
        </p:grpSp>
        <p:cxnSp>
          <p:nvCxnSpPr>
            <p:cNvPr id="20" name="Google Shape;3171;p10">
              <a:extLst>
                <a:ext uri="{FF2B5EF4-FFF2-40B4-BE49-F238E27FC236}">
                  <a16:creationId xmlns:a16="http://schemas.microsoft.com/office/drawing/2014/main" id="{2DA5FBFF-54EB-42D5-BEE5-F05B517D1B39}"/>
                </a:ext>
              </a:extLst>
            </p:cNvPr>
            <p:cNvCxnSpPr/>
            <p:nvPr/>
          </p:nvCxnSpPr>
          <p:spPr>
            <a:xfrm>
              <a:off x="1768475" y="3521075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23" name="Google Shape;3172;p10">
            <a:extLst>
              <a:ext uri="{FF2B5EF4-FFF2-40B4-BE49-F238E27FC236}">
                <a16:creationId xmlns:a16="http://schemas.microsoft.com/office/drawing/2014/main" id="{B369B8CF-48AD-47FF-B298-BDA1B0426395}"/>
              </a:ext>
            </a:extLst>
          </p:cNvPr>
          <p:cNvSpPr txBox="1"/>
          <p:nvPr/>
        </p:nvSpPr>
        <p:spPr>
          <a:xfrm>
            <a:off x="7406256" y="5106474"/>
            <a:ext cx="910030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UTM Avo"/>
                <a:ea typeface="Arial"/>
                <a:cs typeface="Arial"/>
                <a:sym typeface="Arial"/>
              </a:rPr>
              <a:t>293</a:t>
            </a: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TM Avo"/>
              <a:cs typeface="+mn-cs"/>
            </a:endParaRPr>
          </a:p>
        </p:txBody>
      </p:sp>
      <p:pic>
        <p:nvPicPr>
          <p:cNvPr id="24" name="Google Shape;1028;p30" descr="C:\Users\TUAN\Downloads\Luyện tập 1.png">
            <a:extLst>
              <a:ext uri="{FF2B5EF4-FFF2-40B4-BE49-F238E27FC236}">
                <a16:creationId xmlns:a16="http://schemas.microsoft.com/office/drawing/2014/main" id="{D378591B-BE00-4F28-87E8-84459DC0B2F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53432" y="219067"/>
            <a:ext cx="2237784" cy="86349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47090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2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Arial-Rounded"/>
        <a:ea typeface="Arial-Rounded"/>
        <a:cs typeface=""/>
      </a:majorFont>
      <a:minorFont>
        <a:latin typeface="Arial-Rounded"/>
        <a:ea typeface="Arial-Rounded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ttps://www.freeppt7.c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Arial-Rounded"/>
        <a:ea typeface="Arial-Rounded"/>
        <a:cs typeface=""/>
      </a:majorFont>
      <a:minorFont>
        <a:latin typeface="Arial-Rounded"/>
        <a:ea typeface="Arial-Rounded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Arial-Rounded"/>
        <a:ea typeface="Arial-Rounded"/>
        <a:cs typeface=""/>
      </a:majorFont>
      <a:minorFont>
        <a:latin typeface="Arial-Rounded"/>
        <a:ea typeface="Arial-Rounded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自定义设计方案">
  <a:themeElements>
    <a:clrScheme name="自定义 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333F50"/>
      </a:accent1>
      <a:accent2>
        <a:srgbClr val="CA8F45"/>
      </a:accent2>
      <a:accent3>
        <a:srgbClr val="333F50"/>
      </a:accent3>
      <a:accent4>
        <a:srgbClr val="CA8F45"/>
      </a:accent4>
      <a:accent5>
        <a:srgbClr val="333F50"/>
      </a:accent5>
      <a:accent6>
        <a:srgbClr val="CA8F45"/>
      </a:accent6>
      <a:hlink>
        <a:srgbClr val="333F50"/>
      </a:hlink>
      <a:folHlink>
        <a:srgbClr val="CA8F45"/>
      </a:folHlink>
    </a:clrScheme>
    <a:fontScheme name="Custom 2">
      <a:majorFont>
        <a:latin typeface="UTM Avo"/>
        <a:ea typeface="UTM Avo"/>
        <a:cs typeface=""/>
      </a:majorFont>
      <a:minorFont>
        <a:latin typeface="UTM Avo"/>
        <a:ea typeface="UTM Avo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</TotalTime>
  <Words>58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Arial-Rounded</vt:lpstr>
      <vt:lpstr>Calibri</vt:lpstr>
      <vt:lpstr>UTM Avo</vt:lpstr>
      <vt:lpstr>2_Office 主题</vt:lpstr>
      <vt:lpstr>https://www.freeppt7.com</vt:lpstr>
      <vt:lpstr>3_Office 主题</vt:lpstr>
      <vt:lpstr>自定义设计方案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 thao</dc:creator>
  <cp:lastModifiedBy>Admin</cp:lastModifiedBy>
  <cp:revision>52</cp:revision>
  <dcterms:created xsi:type="dcterms:W3CDTF">2021-07-20T01:55:21Z</dcterms:created>
  <dcterms:modified xsi:type="dcterms:W3CDTF">2024-04-09T15:45:59Z</dcterms:modified>
</cp:coreProperties>
</file>