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  <p:sldMasterId id="2147483809" r:id="rId2"/>
    <p:sldMasterId id="2147483827" r:id="rId3"/>
    <p:sldMasterId id="2147483873" r:id="rId4"/>
  </p:sldMasterIdLst>
  <p:notesMasterIdLst>
    <p:notesMasterId r:id="rId6"/>
  </p:notesMasterIdLst>
  <p:sldIdLst>
    <p:sldId id="339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E5FF"/>
    <a:srgbClr val="FF99CC"/>
    <a:srgbClr val="E6C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7C870-01CD-44BE-B8B4-B3FCA5C58FD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FD831-A322-40CE-9411-6E8D2E6C1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98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3F73CF-F6A6-4CA6-A9DA-9A35694212C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9749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99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7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3749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390D2D-7907-4188-BA24-1D61789C3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43EF2F1-17D3-4FB7-A52E-29697AEA4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68407C1-25D4-4F8F-8534-3C1C7E2D8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DB2-2432-4562-A07F-96DD67ADB98D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94DABB3-CCEA-41FF-82FD-65C2DA75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F12A5EA-2A58-4B3E-9790-65C98DD04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A6181-1769-4B1D-B02E-B5069CD68A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0873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0F80B2-7552-4C24-81E0-C0BC26BA5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E120CE-3401-4E23-9732-09DBB7D00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1171012-CDED-4137-8EEE-1F77AB7EF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DB2-2432-4562-A07F-96DD67ADB98D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984408-CD5D-47B8-9FA8-0E1DC0167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EEE771A-ADBE-44E7-8D2B-42DAE8239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A6181-1769-4B1D-B02E-B5069CD68A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8695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00686E-13BF-4555-AE51-871C47634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6A2A8A0-8D43-4974-A196-A3C86E46E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526B46A-383C-412D-B6F0-557D7CC5D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DB2-2432-4562-A07F-96DD67ADB98D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0FE2FD2-D9E1-4937-B5EF-6E2878238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DBC719-0B2F-4354-A923-041DC8DAD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A6181-1769-4B1D-B02E-B5069CD68A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0505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D3FB5B-83D0-45B6-8013-43986B79B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682E1DB-9D73-4321-837F-81E4D0E4BA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99D1CC2-A317-4E7B-AA98-F01DA3915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48C778E-0E68-411A-9345-88BC1338A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DB2-2432-4562-A07F-96DD67ADB98D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C294A31-FF45-4C38-9008-081544A0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C8152DD-6B00-4F60-895B-79F302690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A6181-1769-4B1D-B02E-B5069CD68A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8390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321263-EB73-4F88-A057-EC2A47967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2393544-8B5D-4DC0-ACB9-4E92B798A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37D18CE-5D6D-459D-AD7E-2DFA09A657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EC7C903-B206-4394-98C5-F6F140CCFA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6317B6A-FBC4-4E38-9366-9A60736D8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5292B69-A2CD-4501-8E0F-1108C8DFC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DB2-2432-4562-A07F-96DD67ADB98D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318F084-F18B-48B2-B28D-0BD363143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9678FF3-A88D-4EE3-B2CB-7936D39A5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A6181-1769-4B1D-B02E-B5069CD68A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1364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F6729C-6CCD-464E-A893-CB8A58511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61E4C40-4A52-49CF-9624-16D9C788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DB2-2432-4562-A07F-96DD67ADB98D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8AE2B7B-559E-4190-BB52-5BBE96370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BF2E60D-2EF6-4DDC-90F5-DCB4DB67D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A6181-1769-4B1D-B02E-B5069CD68A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9372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C5A1017-DD93-4D4E-BE93-30A1B0D2C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DB2-2432-4562-A07F-96DD67ADB98D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ADE874B-B36B-4AFF-953E-25760E6B6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56EADDB-861A-452F-AEEA-59B532356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A6181-1769-4B1D-B02E-B5069CD68A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50206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7FA183-630C-40AD-85BD-8BC1419B7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FBF088-B1CD-4EDE-886A-B1D004CAB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A1067F9-7C3E-423E-8A33-4FBEC5AA3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BD1016E-F403-4E55-BEA1-585ADEE1C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DB2-2432-4562-A07F-96DD67ADB98D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5D91DCC-2A50-40D3-AF42-3C3FB5E7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A18DFCD-05D5-494E-821E-89D33D087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A6181-1769-4B1D-B02E-B5069CD68A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91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3388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C55986-7877-42CD-A1D5-A2E882E84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F5262C6-72BE-474C-981D-8CFC72C630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9B3D02E-1940-403D-80F4-090911D69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013E6DE-1E4E-43F1-B43D-B40BEF00A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DB2-2432-4562-A07F-96DD67ADB98D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7119EC0-FBFE-4A9D-8E79-C5756354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2509CED-ED73-4ED7-9632-64176BC37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A6181-1769-4B1D-B02E-B5069CD68A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32812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2B2715-33FD-4A50-AAC0-CF70D4664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363FA54-9E61-45F3-8B2C-73DD096C7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185B41-5636-496F-A5CF-CF5306782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DB2-2432-4562-A07F-96DD67ADB98D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88AA082-2188-42C4-815D-CBF967696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5D517A0-61D6-4DCF-9ACC-8939AB7C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A6181-1769-4B1D-B02E-B5069CD68A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0362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B694206-5EF8-4DB3-A474-98ED35C1F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0BCECCB-B84C-4E2C-90C8-1FE9CF842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FDC912F-2427-49A5-B457-2DDCD4995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DB2-2432-4562-A07F-96DD67ADB98D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CFAF7EF-7F7E-455A-9752-629B82DDB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01CE35-84D6-4D79-A68F-CEFFE1C86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A6181-1769-4B1D-B02E-B5069CD68A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3504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9095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39421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54619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84958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179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5920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178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12738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87804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28576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21739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83202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56830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47019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507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5518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2067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30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86459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34648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0125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9578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74652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13756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269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0347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006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7791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94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41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046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14671DC-4077-4FC6-9574-841BC2E1D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0D53E0D-D05E-450E-A332-527C721C5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B9E14D5-65BE-45C8-ADD2-0CC29D0A84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fld id="{8AC5EDB2-2432-4562-A07F-96DD67ADB98D}" type="datetimeFigureOut">
              <a:rPr lang="zh-CN" altLang="en-US" smtClean="0"/>
              <a:pPr/>
              <a:t>2024/4/9</a:t>
            </a:fld>
            <a:endParaRPr lang="zh-CN" altLang="en-US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146C09-A769-4DF6-9276-C88A3FF9E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D58443-23D1-4E91-AD50-B9E3DCAC8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fld id="{3EBA6181-1769-4B1D-B02E-B5069CD68A89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8102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字魂59号-创粗黑" panose="00000500000000000000" pitchFamily="2" charset="-122"/>
          <a:ea typeface="字魂59号-创粗黑" panose="00000500000000000000" pitchFamily="2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字魂59号-创粗黑" panose="00000500000000000000" pitchFamily="2" charset="-122"/>
          <a:ea typeface="字魂59号-创粗黑" panose="00000500000000000000" pitchFamily="2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字魂59号-创粗黑" panose="00000500000000000000" pitchFamily="2" charset="-122"/>
          <a:ea typeface="字魂59号-创粗黑" panose="00000500000000000000" pitchFamily="2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字魂59号-创粗黑" panose="00000500000000000000" pitchFamily="2" charset="-122"/>
          <a:ea typeface="字魂59号-创粗黑" panose="00000500000000000000" pitchFamily="2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字魂59号-创粗黑" panose="00000500000000000000" pitchFamily="2" charset="-122"/>
          <a:ea typeface="字魂59号-创粗黑" panose="00000500000000000000" pitchFamily="2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字魂59号-创粗黑" panose="00000500000000000000" pitchFamily="2" charset="-122"/>
          <a:ea typeface="字魂59号-创粗黑" panose="00000500000000000000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19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786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480F510E-0095-4928-A770-56AD303C68FF}"/>
              </a:ext>
            </a:extLst>
          </p:cNvPr>
          <p:cNvSpPr/>
          <p:nvPr/>
        </p:nvSpPr>
        <p:spPr>
          <a:xfrm>
            <a:off x="0" y="6456219"/>
            <a:ext cx="12192000" cy="401781"/>
          </a:xfrm>
          <a:prstGeom prst="rect">
            <a:avLst/>
          </a:prstGeom>
          <a:solidFill>
            <a:srgbClr val="7BC6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字魂59号-创粗黑" panose="00000500000000000000" pitchFamily="2" charset="-122"/>
              <a:ea typeface="字魂59号-创粗黑" panose="00000500000000000000" pitchFamily="2" charset="-122"/>
              <a:cs typeface="+mn-cs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01A796B-5B8C-4573-9C98-0C14BCBB88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20" t="85409"/>
          <a:stretch/>
        </p:blipFill>
        <p:spPr>
          <a:xfrm>
            <a:off x="3934691" y="6363855"/>
            <a:ext cx="8257308" cy="494144"/>
          </a:xfrm>
          <a:prstGeom prst="rect">
            <a:avLst/>
          </a:prstGeom>
        </p:spPr>
      </p:pic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27DE6D56-56F4-4613-83AE-2B86B80CC839}"/>
              </a:ext>
            </a:extLst>
          </p:cNvPr>
          <p:cNvSpPr/>
          <p:nvPr/>
        </p:nvSpPr>
        <p:spPr>
          <a:xfrm>
            <a:off x="1827844" y="268926"/>
            <a:ext cx="9300389" cy="649188"/>
          </a:xfrm>
          <a:prstGeom prst="roundRect">
            <a:avLst>
              <a:gd name="adj" fmla="val 50000"/>
            </a:avLst>
          </a:prstGeom>
          <a:solidFill>
            <a:srgbClr val="7BC6DA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字魂59号-创粗黑" panose="00000500000000000000" pitchFamily="2" charset="-122"/>
              <a:ea typeface="字魂59号-创粗黑" panose="00000500000000000000" pitchFamily="2" charset="-122"/>
              <a:cs typeface="+mn-cs"/>
            </a:endParaRPr>
          </a:p>
        </p:txBody>
      </p:sp>
      <p:grpSp>
        <p:nvGrpSpPr>
          <p:cNvPr id="12" name="Google Shape;3625;p21">
            <a:extLst>
              <a:ext uri="{FF2B5EF4-FFF2-40B4-BE49-F238E27FC236}">
                <a16:creationId xmlns:a16="http://schemas.microsoft.com/office/drawing/2014/main" id="{87377241-E7DB-4A68-AADD-02AE7DD7CC58}"/>
              </a:ext>
            </a:extLst>
          </p:cNvPr>
          <p:cNvGrpSpPr/>
          <p:nvPr/>
        </p:nvGrpSpPr>
        <p:grpSpPr>
          <a:xfrm>
            <a:off x="2352254" y="308226"/>
            <a:ext cx="9970206" cy="570588"/>
            <a:chOff x="1296327" y="1647588"/>
            <a:chExt cx="9970206" cy="570588"/>
          </a:xfrm>
        </p:grpSpPr>
        <p:sp>
          <p:nvSpPr>
            <p:cNvPr id="13" name="Google Shape;3626;p21">
              <a:extLst>
                <a:ext uri="{FF2B5EF4-FFF2-40B4-BE49-F238E27FC236}">
                  <a16:creationId xmlns:a16="http://schemas.microsoft.com/office/drawing/2014/main" id="{57F3D158-4D0C-4784-A029-7A067058CA30}"/>
                </a:ext>
              </a:extLst>
            </p:cNvPr>
            <p:cNvSpPr txBox="1"/>
            <p:nvPr/>
          </p:nvSpPr>
          <p:spPr>
            <a:xfrm>
              <a:off x="2104868" y="1662256"/>
              <a:ext cx="9161665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Cho 780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được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xếp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bởi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 que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tính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như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sau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:</a:t>
              </a: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cs typeface="+mn-cs"/>
              </a:endParaRPr>
            </a:p>
          </p:txBody>
        </p:sp>
        <p:sp>
          <p:nvSpPr>
            <p:cNvPr id="14" name="Google Shape;3627;p21">
              <a:extLst>
                <a:ext uri="{FF2B5EF4-FFF2-40B4-BE49-F238E27FC236}">
                  <a16:creationId xmlns:a16="http://schemas.microsoft.com/office/drawing/2014/main" id="{9089F252-7103-4946-B1E5-E14F9CF96CAC}"/>
                </a:ext>
              </a:extLst>
            </p:cNvPr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5</a:t>
              </a:r>
              <a:endParaRPr kumimoji="0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" name="Google Shape;3628;p21">
            <a:extLst>
              <a:ext uri="{FF2B5EF4-FFF2-40B4-BE49-F238E27FC236}">
                <a16:creationId xmlns:a16="http://schemas.microsoft.com/office/drawing/2014/main" id="{6E7CDC5E-725A-424D-B186-89918C17A067}"/>
              </a:ext>
            </a:extLst>
          </p:cNvPr>
          <p:cNvSpPr/>
          <p:nvPr/>
        </p:nvSpPr>
        <p:spPr>
          <a:xfrm>
            <a:off x="4461598" y="1438664"/>
            <a:ext cx="45719" cy="110490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16" name="Google Shape;3629;p21">
            <a:extLst>
              <a:ext uri="{FF2B5EF4-FFF2-40B4-BE49-F238E27FC236}">
                <a16:creationId xmlns:a16="http://schemas.microsoft.com/office/drawing/2014/main" id="{2598F3DB-3A97-4131-A166-D2D3CFD1ED3F}"/>
              </a:ext>
            </a:extLst>
          </p:cNvPr>
          <p:cNvSpPr/>
          <p:nvPr/>
        </p:nvSpPr>
        <p:spPr>
          <a:xfrm>
            <a:off x="4461598" y="2588014"/>
            <a:ext cx="45719" cy="110490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17" name="Google Shape;3630;p21">
            <a:extLst>
              <a:ext uri="{FF2B5EF4-FFF2-40B4-BE49-F238E27FC236}">
                <a16:creationId xmlns:a16="http://schemas.microsoft.com/office/drawing/2014/main" id="{DE22B469-8C6E-4E79-A745-9ACC27180B1B}"/>
              </a:ext>
            </a:extLst>
          </p:cNvPr>
          <p:cNvSpPr/>
          <p:nvPr/>
        </p:nvSpPr>
        <p:spPr>
          <a:xfrm>
            <a:off x="3249543" y="1438663"/>
            <a:ext cx="1173004" cy="55563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19" name="Google Shape;3631;p21">
            <a:extLst>
              <a:ext uri="{FF2B5EF4-FFF2-40B4-BE49-F238E27FC236}">
                <a16:creationId xmlns:a16="http://schemas.microsoft.com/office/drawing/2014/main" id="{0E83B7EC-6BF6-47B0-A2CC-9522C175D5EC}"/>
              </a:ext>
            </a:extLst>
          </p:cNvPr>
          <p:cNvSpPr/>
          <p:nvPr/>
        </p:nvSpPr>
        <p:spPr>
          <a:xfrm>
            <a:off x="4718773" y="1438664"/>
            <a:ext cx="45719" cy="110490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21" name="Google Shape;3632;p21">
            <a:extLst>
              <a:ext uri="{FF2B5EF4-FFF2-40B4-BE49-F238E27FC236}">
                <a16:creationId xmlns:a16="http://schemas.microsoft.com/office/drawing/2014/main" id="{B306406D-DF86-4624-A5BB-15057DD195F6}"/>
              </a:ext>
            </a:extLst>
          </p:cNvPr>
          <p:cNvSpPr/>
          <p:nvPr/>
        </p:nvSpPr>
        <p:spPr>
          <a:xfrm>
            <a:off x="4718773" y="2588014"/>
            <a:ext cx="45719" cy="110490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22" name="Google Shape;3633;p21">
            <a:extLst>
              <a:ext uri="{FF2B5EF4-FFF2-40B4-BE49-F238E27FC236}">
                <a16:creationId xmlns:a16="http://schemas.microsoft.com/office/drawing/2014/main" id="{77572D8A-9F4B-4FD4-A6FF-7A34BBE90C46}"/>
              </a:ext>
            </a:extLst>
          </p:cNvPr>
          <p:cNvSpPr/>
          <p:nvPr/>
        </p:nvSpPr>
        <p:spPr>
          <a:xfrm>
            <a:off x="6014173" y="1438664"/>
            <a:ext cx="45719" cy="110490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23" name="Google Shape;3634;p21">
            <a:extLst>
              <a:ext uri="{FF2B5EF4-FFF2-40B4-BE49-F238E27FC236}">
                <a16:creationId xmlns:a16="http://schemas.microsoft.com/office/drawing/2014/main" id="{2AE4C47C-A96E-4654-878D-902B46C64924}"/>
              </a:ext>
            </a:extLst>
          </p:cNvPr>
          <p:cNvSpPr/>
          <p:nvPr/>
        </p:nvSpPr>
        <p:spPr>
          <a:xfrm>
            <a:off x="6014173" y="2588014"/>
            <a:ext cx="45719" cy="110490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24" name="Google Shape;3635;p21">
            <a:extLst>
              <a:ext uri="{FF2B5EF4-FFF2-40B4-BE49-F238E27FC236}">
                <a16:creationId xmlns:a16="http://schemas.microsoft.com/office/drawing/2014/main" id="{EA80B613-D4D4-4FD5-864C-F5F19473684B}"/>
              </a:ext>
            </a:extLst>
          </p:cNvPr>
          <p:cNvSpPr/>
          <p:nvPr/>
        </p:nvSpPr>
        <p:spPr>
          <a:xfrm>
            <a:off x="4802118" y="1438663"/>
            <a:ext cx="1173004" cy="55563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25" name="Google Shape;3636;p21">
            <a:extLst>
              <a:ext uri="{FF2B5EF4-FFF2-40B4-BE49-F238E27FC236}">
                <a16:creationId xmlns:a16="http://schemas.microsoft.com/office/drawing/2014/main" id="{6864AB92-99C1-4D7A-99A7-CA051B01A4B4}"/>
              </a:ext>
            </a:extLst>
          </p:cNvPr>
          <p:cNvSpPr/>
          <p:nvPr/>
        </p:nvSpPr>
        <p:spPr>
          <a:xfrm>
            <a:off x="4802118" y="2532451"/>
            <a:ext cx="1173004" cy="55563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26" name="Google Shape;3637;p21">
            <a:extLst>
              <a:ext uri="{FF2B5EF4-FFF2-40B4-BE49-F238E27FC236}">
                <a16:creationId xmlns:a16="http://schemas.microsoft.com/office/drawing/2014/main" id="{5AAA7C23-857D-420D-A4FE-007D0DD39319}"/>
              </a:ext>
            </a:extLst>
          </p:cNvPr>
          <p:cNvSpPr/>
          <p:nvPr/>
        </p:nvSpPr>
        <p:spPr>
          <a:xfrm>
            <a:off x="4802118" y="3632589"/>
            <a:ext cx="1173004" cy="55563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27" name="Google Shape;3638;p21">
            <a:extLst>
              <a:ext uri="{FF2B5EF4-FFF2-40B4-BE49-F238E27FC236}">
                <a16:creationId xmlns:a16="http://schemas.microsoft.com/office/drawing/2014/main" id="{9D6476AD-FE0F-44E5-A1BE-4E99FACA4855}"/>
              </a:ext>
            </a:extLst>
          </p:cNvPr>
          <p:cNvSpPr/>
          <p:nvPr/>
        </p:nvSpPr>
        <p:spPr>
          <a:xfrm>
            <a:off x="6270557" y="1438664"/>
            <a:ext cx="45719" cy="110490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28" name="Google Shape;3639;p21">
            <a:extLst>
              <a:ext uri="{FF2B5EF4-FFF2-40B4-BE49-F238E27FC236}">
                <a16:creationId xmlns:a16="http://schemas.microsoft.com/office/drawing/2014/main" id="{BC5A3259-C51F-4E43-8057-250BFDE6BADF}"/>
              </a:ext>
            </a:extLst>
          </p:cNvPr>
          <p:cNvSpPr/>
          <p:nvPr/>
        </p:nvSpPr>
        <p:spPr>
          <a:xfrm>
            <a:off x="6270557" y="2588014"/>
            <a:ext cx="45719" cy="110490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29" name="Google Shape;3640;p21">
            <a:extLst>
              <a:ext uri="{FF2B5EF4-FFF2-40B4-BE49-F238E27FC236}">
                <a16:creationId xmlns:a16="http://schemas.microsoft.com/office/drawing/2014/main" id="{470DFBC5-F4CE-4A15-B758-A38E5FDBCF49}"/>
              </a:ext>
            </a:extLst>
          </p:cNvPr>
          <p:cNvSpPr/>
          <p:nvPr/>
        </p:nvSpPr>
        <p:spPr>
          <a:xfrm>
            <a:off x="7565957" y="1438664"/>
            <a:ext cx="45719" cy="110490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641;p21">
            <a:extLst>
              <a:ext uri="{FF2B5EF4-FFF2-40B4-BE49-F238E27FC236}">
                <a16:creationId xmlns:a16="http://schemas.microsoft.com/office/drawing/2014/main" id="{FF0B3CDB-A7E6-44FB-AEC6-9E846DCBB6E2}"/>
              </a:ext>
            </a:extLst>
          </p:cNvPr>
          <p:cNvSpPr/>
          <p:nvPr/>
        </p:nvSpPr>
        <p:spPr>
          <a:xfrm>
            <a:off x="7565957" y="2588014"/>
            <a:ext cx="45719" cy="110490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642;p21">
            <a:extLst>
              <a:ext uri="{FF2B5EF4-FFF2-40B4-BE49-F238E27FC236}">
                <a16:creationId xmlns:a16="http://schemas.microsoft.com/office/drawing/2014/main" id="{82BDE0CF-389D-40BF-81CB-20B78BC4ABFE}"/>
              </a:ext>
            </a:extLst>
          </p:cNvPr>
          <p:cNvSpPr/>
          <p:nvPr/>
        </p:nvSpPr>
        <p:spPr>
          <a:xfrm>
            <a:off x="6353902" y="1438663"/>
            <a:ext cx="1173004" cy="55563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643;p21">
            <a:extLst>
              <a:ext uri="{FF2B5EF4-FFF2-40B4-BE49-F238E27FC236}">
                <a16:creationId xmlns:a16="http://schemas.microsoft.com/office/drawing/2014/main" id="{D631CF1D-65B1-4987-B99C-799783F2BF26}"/>
              </a:ext>
            </a:extLst>
          </p:cNvPr>
          <p:cNvSpPr/>
          <p:nvPr/>
        </p:nvSpPr>
        <p:spPr>
          <a:xfrm>
            <a:off x="6353902" y="3632589"/>
            <a:ext cx="1173004" cy="55563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644;p21">
            <a:extLst>
              <a:ext uri="{FF2B5EF4-FFF2-40B4-BE49-F238E27FC236}">
                <a16:creationId xmlns:a16="http://schemas.microsoft.com/office/drawing/2014/main" id="{59F28966-021B-4A43-96BD-D0A786F337C0}"/>
              </a:ext>
            </a:extLst>
          </p:cNvPr>
          <p:cNvSpPr txBox="1"/>
          <p:nvPr/>
        </p:nvSpPr>
        <p:spPr>
          <a:xfrm>
            <a:off x="1589891" y="4027465"/>
            <a:ext cx="9161665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800"/>
              <a:buFont typeface="Arial"/>
              <a:buAutoNum type="alphaLcParenR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Hãy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chuyển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chỗ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một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que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tính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để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được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số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lớn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nhất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có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thể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.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800"/>
              <a:buFont typeface="Arial"/>
              <a:buAutoNum type="alphaLcParenR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Tìm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hiệu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của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số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thu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được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ở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câu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với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số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ban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đầu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.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/>
              <a:cs typeface="+mn-cs"/>
            </a:endParaRPr>
          </a:p>
        </p:txBody>
      </p:sp>
      <p:sp>
        <p:nvSpPr>
          <p:cNvPr id="34" name="Google Shape;3645;p21">
            <a:extLst>
              <a:ext uri="{FF2B5EF4-FFF2-40B4-BE49-F238E27FC236}">
                <a16:creationId xmlns:a16="http://schemas.microsoft.com/office/drawing/2014/main" id="{E585DD9A-B8AB-4C48-8A7D-9F734AE13233}"/>
              </a:ext>
            </a:extLst>
          </p:cNvPr>
          <p:cNvSpPr/>
          <p:nvPr/>
        </p:nvSpPr>
        <p:spPr>
          <a:xfrm>
            <a:off x="8869225" y="2325830"/>
            <a:ext cx="825148" cy="468804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7480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798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grpSp>
        <p:nvGrpSpPr>
          <p:cNvPr id="35" name="Google Shape;3646;p21">
            <a:extLst>
              <a:ext uri="{FF2B5EF4-FFF2-40B4-BE49-F238E27FC236}">
                <a16:creationId xmlns:a16="http://schemas.microsoft.com/office/drawing/2014/main" id="{064E2C7C-0EA2-4E8E-86BD-14A34CF899BD}"/>
              </a:ext>
            </a:extLst>
          </p:cNvPr>
          <p:cNvGrpSpPr/>
          <p:nvPr/>
        </p:nvGrpSpPr>
        <p:grpSpPr>
          <a:xfrm>
            <a:off x="4984563" y="5462043"/>
            <a:ext cx="3393361" cy="1384954"/>
            <a:chOff x="6940630" y="4098709"/>
            <a:chExt cx="2928397" cy="1545883"/>
          </a:xfrm>
        </p:grpSpPr>
        <p:sp>
          <p:nvSpPr>
            <p:cNvPr id="36" name="Google Shape;3647;p21">
              <a:extLst>
                <a:ext uri="{FF2B5EF4-FFF2-40B4-BE49-F238E27FC236}">
                  <a16:creationId xmlns:a16="http://schemas.microsoft.com/office/drawing/2014/main" id="{5D00B81E-1802-4579-AFD6-F08F4633932A}"/>
                </a:ext>
              </a:extLst>
            </p:cNvPr>
            <p:cNvSpPr txBox="1"/>
            <p:nvPr/>
          </p:nvSpPr>
          <p:spPr>
            <a:xfrm>
              <a:off x="7021028" y="4098709"/>
              <a:ext cx="2788739" cy="154588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31859B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798 – 780 = 18</a:t>
              </a:r>
              <a:endParaRPr kumimoji="0" sz="2800" b="1" i="0" u="none" strike="noStrike" kern="1200" cap="none" spc="0" normalizeH="0" baseline="0" noProof="0" dirty="0">
                <a:ln>
                  <a:noFill/>
                </a:ln>
                <a:solidFill>
                  <a:srgbClr val="31859B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648;p21">
              <a:extLst>
                <a:ext uri="{FF2B5EF4-FFF2-40B4-BE49-F238E27FC236}">
                  <a16:creationId xmlns:a16="http://schemas.microsoft.com/office/drawing/2014/main" id="{4803591A-8FA4-45B2-87B7-D413E1C5D80A}"/>
                </a:ext>
              </a:extLst>
            </p:cNvPr>
            <p:cNvSpPr/>
            <p:nvPr/>
          </p:nvSpPr>
          <p:spPr>
            <a:xfrm>
              <a:off x="6940630" y="4140177"/>
              <a:ext cx="2928397" cy="786311"/>
            </a:xfrm>
            <a:prstGeom prst="roundRect">
              <a:avLst>
                <a:gd name="adj" fmla="val 16667"/>
              </a:avLst>
            </a:prstGeom>
            <a:noFill/>
            <a:ln w="76200" cap="flat" cmpd="dbl">
              <a:solidFill>
                <a:srgbClr val="E36C0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" name="Google Shape;3649;p21">
            <a:extLst>
              <a:ext uri="{FF2B5EF4-FFF2-40B4-BE49-F238E27FC236}">
                <a16:creationId xmlns:a16="http://schemas.microsoft.com/office/drawing/2014/main" id="{33837C7B-A23A-408B-A732-7B3700C838FF}"/>
              </a:ext>
            </a:extLst>
          </p:cNvPr>
          <p:cNvSpPr/>
          <p:nvPr/>
        </p:nvSpPr>
        <p:spPr>
          <a:xfrm>
            <a:off x="7337357" y="5598148"/>
            <a:ext cx="457200" cy="49031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4489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14:ferris dir="l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https://www.freeppt7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46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Arial-Rounded</vt:lpstr>
      <vt:lpstr>Calibri</vt:lpstr>
      <vt:lpstr>等线</vt:lpstr>
      <vt:lpstr>UTM Avo</vt:lpstr>
      <vt:lpstr>字魂59号-创粗黑</vt:lpstr>
      <vt:lpstr>2_Office 主题</vt:lpstr>
      <vt:lpstr>Office 主题​​</vt:lpstr>
      <vt:lpstr>https://www.freeppt7.com</vt:lpstr>
      <vt:lpstr>3_Office 主题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Admin</cp:lastModifiedBy>
  <cp:revision>53</cp:revision>
  <dcterms:created xsi:type="dcterms:W3CDTF">2021-07-20T01:55:21Z</dcterms:created>
  <dcterms:modified xsi:type="dcterms:W3CDTF">2024-04-09T15:40:45Z</dcterms:modified>
</cp:coreProperties>
</file>