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61" r:id="rId2"/>
    <p:sldMasterId id="2147483809" r:id="rId3"/>
    <p:sldMasterId id="2147483827" r:id="rId4"/>
    <p:sldMasterId id="2147483859" r:id="rId5"/>
  </p:sldMasterIdLst>
  <p:notesMasterIdLst>
    <p:notesMasterId r:id="rId9"/>
  </p:notesMasterIdLst>
  <p:sldIdLst>
    <p:sldId id="3398" r:id="rId6"/>
    <p:sldId id="265" r:id="rId7"/>
    <p:sldId id="49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E5FF"/>
    <a:srgbClr val="FF99CC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817" autoAdjust="0"/>
    <p:restoredTop sz="94660"/>
  </p:normalViewPr>
  <p:slideViewPr>
    <p:cSldViewPr snapToGrid="0">
      <p:cViewPr varScale="1">
        <p:scale>
          <a:sx n="73" d="100"/>
          <a:sy n="73" d="100"/>
        </p:scale>
        <p:origin x="50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7C870-01CD-44BE-B8B4-B3FCA5C58FD9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D831-A322-40CE-9411-6E8D2E6C19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98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3F73CF-F6A6-4CA6-A9DA-9A35694212C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749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49D3E0-124D-4DFF-AE99-4EA4CC201DB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747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855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014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293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027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961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3883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273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459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03475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0062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791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989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946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4110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573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7493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390D2D-7907-4188-BA24-1D61789C3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343EF2F1-17D3-4FB7-A52E-29697AEA4A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68407C1-25D4-4F8F-8534-3C1C7E2D8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4DABB3-CCEA-41FF-82FD-65C2DA750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F12A5EA-2A58-4B3E-9790-65C98DD0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08733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30F80B2-7552-4C24-81E0-C0BC26BA5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E120CE-3401-4E23-9732-09DBB7D002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171012-CDED-4137-8EEE-1F77AB7EF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984408-CD5D-47B8-9FA8-0E1DC0167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EEE771A-ADBE-44E7-8D2B-42DAE823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86953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500686E-13BF-4555-AE51-871C4763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A2A8A0-8D43-4974-A196-A3C86E46EA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526B46A-383C-412D-B6F0-557D7CC5D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FE2FD2-D9E1-4937-B5EF-6E2878238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DBC719-0B2F-4354-A923-041DC8DAD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05058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D3FB5B-83D0-45B6-8013-43986B79B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2E1DB-9D73-4321-837F-81E4D0E4BA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99D1CC2-A317-4E7B-AA98-F01DA3915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48C778E-0E68-411A-9345-88BC1338A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C294A31-FF45-4C38-9008-081544A0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8152DD-6B00-4F60-895B-79F302690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83907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321263-EB73-4F88-A057-EC2A47967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2393544-8B5D-4DC0-ACB9-4E92B798A3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7D18CE-5D6D-459D-AD7E-2DFA09A657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EC7C903-B206-4394-98C5-F6F140CCFA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26317B6A-FBC4-4E38-9366-9A60736D8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5292B69-A2CD-4501-8E0F-1108C8DFC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318F084-F18B-48B2-B28D-0BD363143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9678FF3-A88D-4EE3-B2CB-7936D39A5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1364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F6729C-6CCD-464E-A893-CB8A5851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61E4C40-4A52-49CF-9624-16D9C7886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8AE2B7B-559E-4190-BB52-5BBE96370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BF2E60D-2EF6-4DDC-90F5-DCB4DB67D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372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72031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C5A1017-DD93-4D4E-BE93-30A1B0D2C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4ADE874B-B36B-4AFF-953E-25760E6B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56EADDB-861A-452F-AEEA-59B532356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50206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7FA183-630C-40AD-85BD-8BC1419B7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BFBF088-B1CD-4EDE-886A-B1D004CAB9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A1067F9-7C3E-423E-8A33-4FBEC5AA32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BD1016E-F403-4E55-BEA1-585ADEE1C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5D91DCC-2A50-40D3-AF42-3C3FB5E73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A18DFCD-05D5-494E-821E-89D33D087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91582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C55986-7877-42CD-A1D5-A2E882E84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F5262C6-72BE-474C-981D-8CFC72C63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B3D02E-1940-403D-80F4-090911D6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013E6DE-1E4E-43F1-B43D-B40BEF00A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119EC0-FBFE-4A9D-8E79-C57563540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2509CED-ED73-4ED7-9632-64176BC37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2812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2B2715-33FD-4A50-AAC0-CF70D4664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363FA54-9E61-45F3-8B2C-73DD096C7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185B41-5636-496F-A5CF-CF530678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88AA082-2188-42C4-815D-CBF967696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5D517A0-61D6-4DCF-9ACC-8939AB7CA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03624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B694206-5EF8-4DB3-A474-98ED35C1F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BCECCB-B84C-4E2C-90C8-1FE9CF842F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FDC912F-2427-49A5-B457-2DDCD4995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5EDB2-2432-4562-A07F-96DD67ADB98D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CFAF7EF-7F7E-455A-9752-629B82DDB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301CE35-84D6-4D79-A68F-CEFFE1C86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A6181-1769-4B1D-B02E-B5069CD68A8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35048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9095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394218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4619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84958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717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752225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5920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17880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7804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28576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1739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83202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6830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5515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4742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17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24293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4505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8784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1065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9847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86052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473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2955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8152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1736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5878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324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8" y="-1"/>
            <a:ext cx="12179121" cy="691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6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261257" y="261257"/>
            <a:ext cx="11683093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71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859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5527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D277C-D2BF-45CB-B9B1-631697971ECF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57B159-C784-467D-858D-66D384AF0CC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046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114671DC-4077-4FC6-9574-841BC2E1D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0D53E0D-D05E-450E-A332-527C721C5F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B9E14D5-65BE-45C8-ADD2-0CC29D0A8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8AC5EDB2-2432-4562-A07F-96DD67ADB98D}" type="datetimeFigureOut">
              <a:rPr lang="zh-CN" altLang="en-US" smtClean="0"/>
              <a:pPr/>
              <a:t>2024/4/9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6146C09-A769-4DF6-9276-C88A3FF9E0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DD58443-23D1-4E91-AD50-B9E3DCAC8F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fld id="{3EBA6181-1769-4B1D-B02E-B5069CD68A8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81022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59号-创粗黑" panose="00000500000000000000" pitchFamily="2" charset="-122"/>
          <a:ea typeface="字魂59号-创粗黑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63A4E-F370-4E43-88DF-FF35117A42C8}" type="datetimeFigureOut">
              <a:rPr lang="zh-CN" altLang="en-US" smtClean="0"/>
              <a:t>2024/4/9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E3902-3291-4BB3-9961-88462FB345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19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4/9/2024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340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</p:sldLayoutIdLst>
  <p:hf hdr="0" ftr="0" dt="0"/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+mn-lt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+mn-lt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+mn-lt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4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480F510E-0095-4928-A770-56AD303C68FF}"/>
              </a:ext>
            </a:extLst>
          </p:cNvPr>
          <p:cNvSpPr/>
          <p:nvPr/>
        </p:nvSpPr>
        <p:spPr>
          <a:xfrm>
            <a:off x="0" y="6456219"/>
            <a:ext cx="12192000" cy="401781"/>
          </a:xfrm>
          <a:prstGeom prst="rect">
            <a:avLst/>
          </a:prstGeom>
          <a:solidFill>
            <a:srgbClr val="7BC6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59号-创粗黑" panose="00000500000000000000" pitchFamily="2" charset="-122"/>
              <a:ea typeface="字魂59号-创粗黑" panose="00000500000000000000" pitchFamily="2" charset="-122"/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01A796B-5B8C-4573-9C98-0C14BCBB88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20" t="85409"/>
          <a:stretch/>
        </p:blipFill>
        <p:spPr>
          <a:xfrm>
            <a:off x="3934691" y="6363855"/>
            <a:ext cx="8257308" cy="494144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E21CC96-6F31-4D80-AEE7-E455F2199B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3" t="16608" r="6038"/>
          <a:stretch/>
        </p:blipFill>
        <p:spPr>
          <a:xfrm>
            <a:off x="10359018" y="2254959"/>
            <a:ext cx="1832982" cy="4603041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359C9393-DB2E-42F8-9E61-0F6A2CC7C99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 t="3897" r="72099" b="65660"/>
          <a:stretch/>
        </p:blipFill>
        <p:spPr>
          <a:xfrm>
            <a:off x="123729" y="123045"/>
            <a:ext cx="1466162" cy="1022928"/>
          </a:xfrm>
          <a:prstGeom prst="rect">
            <a:avLst/>
          </a:prstGeom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EE639F1A-AC18-4D3A-9746-48FD2471FC48}"/>
              </a:ext>
            </a:extLst>
          </p:cNvPr>
          <p:cNvGrpSpPr/>
          <p:nvPr/>
        </p:nvGrpSpPr>
        <p:grpSpPr>
          <a:xfrm>
            <a:off x="1252609" y="1540036"/>
            <a:ext cx="8768846" cy="649188"/>
            <a:chOff x="1252609" y="1540036"/>
            <a:chExt cx="8768846" cy="649188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27DE6D56-56F4-4613-83AE-2B86B80CC839}"/>
                </a:ext>
              </a:extLst>
            </p:cNvPr>
            <p:cNvSpPr/>
            <p:nvPr/>
          </p:nvSpPr>
          <p:spPr>
            <a:xfrm>
              <a:off x="1252609" y="1540036"/>
              <a:ext cx="2733964" cy="649188"/>
            </a:xfrm>
            <a:prstGeom prst="roundRect">
              <a:avLst>
                <a:gd name="adj" fmla="val 50000"/>
              </a:avLst>
            </a:prstGeom>
            <a:solidFill>
              <a:srgbClr val="7BC6DA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cxnSp>
          <p:nvCxnSpPr>
            <p:cNvPr id="3" name="直接连接符 2">
              <a:extLst>
                <a:ext uri="{FF2B5EF4-FFF2-40B4-BE49-F238E27FC236}">
                  <a16:creationId xmlns:a16="http://schemas.microsoft.com/office/drawing/2014/main" id="{951573FD-FF8C-419C-824E-D4135E319326}"/>
                </a:ext>
              </a:extLst>
            </p:cNvPr>
            <p:cNvCxnSpPr>
              <a:stCxn id="11" idx="3"/>
            </p:cNvCxnSpPr>
            <p:nvPr/>
          </p:nvCxnSpPr>
          <p:spPr>
            <a:xfrm>
              <a:off x="3986573" y="1864630"/>
              <a:ext cx="6034882" cy="15544"/>
            </a:xfrm>
            <a:prstGeom prst="line">
              <a:avLst/>
            </a:prstGeom>
            <a:ln w="50800">
              <a:solidFill>
                <a:srgbClr val="7BC6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F503BD16-559B-4DC0-99F2-ED04A0834F6C}"/>
              </a:ext>
            </a:extLst>
          </p:cNvPr>
          <p:cNvGrpSpPr/>
          <p:nvPr/>
        </p:nvGrpSpPr>
        <p:grpSpPr>
          <a:xfrm>
            <a:off x="1252609" y="3804651"/>
            <a:ext cx="8704381" cy="649188"/>
            <a:chOff x="1252609" y="3804651"/>
            <a:chExt cx="8704381" cy="649188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2EBC6E27-ADBA-4CCB-BF6D-D6A369FF5A1A}"/>
                </a:ext>
              </a:extLst>
            </p:cNvPr>
            <p:cNvSpPr/>
            <p:nvPr/>
          </p:nvSpPr>
          <p:spPr>
            <a:xfrm>
              <a:off x="1252609" y="3804651"/>
              <a:ext cx="2733964" cy="649188"/>
            </a:xfrm>
            <a:prstGeom prst="roundRect">
              <a:avLst>
                <a:gd name="adj" fmla="val 50000"/>
              </a:avLst>
            </a:prstGeom>
            <a:solidFill>
              <a:srgbClr val="7BC6DA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200B96E9-67DF-47D3-B154-562DA7E8C864}"/>
                </a:ext>
              </a:extLst>
            </p:cNvPr>
            <p:cNvCxnSpPr>
              <a:cxnSpLocks/>
            </p:cNvCxnSpPr>
            <p:nvPr/>
          </p:nvCxnSpPr>
          <p:spPr>
            <a:xfrm>
              <a:off x="3922108" y="4129243"/>
              <a:ext cx="6034882" cy="15544"/>
            </a:xfrm>
            <a:prstGeom prst="line">
              <a:avLst/>
            </a:prstGeom>
            <a:ln w="50800">
              <a:solidFill>
                <a:srgbClr val="7BC6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2A265DC-9A6B-4C5C-B5C9-AB39A9B523EF}"/>
              </a:ext>
            </a:extLst>
          </p:cNvPr>
          <p:cNvSpPr txBox="1"/>
          <p:nvPr/>
        </p:nvSpPr>
        <p:spPr>
          <a:xfrm>
            <a:off x="3561094" y="294902"/>
            <a:ext cx="7154436" cy="1049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800" b="1" dirty="0">
                <a:solidFill>
                  <a:srgbClr val="C00000"/>
                </a:solidFill>
                <a:latin typeface="+mj-lt"/>
              </a:rPr>
              <a:t>Các từ dễ viết sai</a:t>
            </a:r>
            <a:endParaRPr lang="en-US" sz="4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BE346BB-BA8F-4E1A-98A5-15B3CF5D1BD3}"/>
              </a:ext>
            </a:extLst>
          </p:cNvPr>
          <p:cNvSpPr/>
          <p:nvPr/>
        </p:nvSpPr>
        <p:spPr>
          <a:xfrm>
            <a:off x="1260051" y="3570610"/>
            <a:ext cx="7995683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+mj-lt"/>
              </a:rPr>
              <a:t>     </a:t>
            </a:r>
            <a:r>
              <a:rPr lang="en-US" sz="3600" dirty="0" err="1">
                <a:latin typeface="+mj-lt"/>
              </a:rPr>
              <a:t>sóng</a:t>
            </a:r>
            <a:endParaRPr lang="vi-VN" sz="3600" dirty="0">
              <a:latin typeface="+mj-lt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EAC6DA0-4BF6-4CF9-9643-AA7BC17518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1498" y="4244399"/>
            <a:ext cx="3967861" cy="2073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组合 1">
            <a:extLst>
              <a:ext uri="{FF2B5EF4-FFF2-40B4-BE49-F238E27FC236}">
                <a16:creationId xmlns:a16="http://schemas.microsoft.com/office/drawing/2014/main" id="{809B116B-CB59-40B8-A9BD-31F01E920F2F}"/>
              </a:ext>
            </a:extLst>
          </p:cNvPr>
          <p:cNvGrpSpPr/>
          <p:nvPr/>
        </p:nvGrpSpPr>
        <p:grpSpPr>
          <a:xfrm>
            <a:off x="1252609" y="2634868"/>
            <a:ext cx="8768846" cy="649188"/>
            <a:chOff x="1252609" y="1540036"/>
            <a:chExt cx="8768846" cy="649188"/>
          </a:xfrm>
        </p:grpSpPr>
        <p:sp>
          <p:nvSpPr>
            <p:cNvPr id="23" name="矩形: 圆角 10">
              <a:extLst>
                <a:ext uri="{FF2B5EF4-FFF2-40B4-BE49-F238E27FC236}">
                  <a16:creationId xmlns:a16="http://schemas.microsoft.com/office/drawing/2014/main" id="{0AB3B3BD-8D8F-483A-B7C9-E604B6BC362D}"/>
                </a:ext>
              </a:extLst>
            </p:cNvPr>
            <p:cNvSpPr/>
            <p:nvPr/>
          </p:nvSpPr>
          <p:spPr>
            <a:xfrm>
              <a:off x="1252609" y="1540036"/>
              <a:ext cx="2733964" cy="649188"/>
            </a:xfrm>
            <a:prstGeom prst="roundRect">
              <a:avLst>
                <a:gd name="adj" fmla="val 50000"/>
              </a:avLst>
            </a:prstGeom>
            <a:solidFill>
              <a:srgbClr val="7BC6DA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cs"/>
              </a:endParaRPr>
            </a:p>
          </p:txBody>
        </p:sp>
        <p:cxnSp>
          <p:nvCxnSpPr>
            <p:cNvPr id="24" name="直接连接符 2">
              <a:extLst>
                <a:ext uri="{FF2B5EF4-FFF2-40B4-BE49-F238E27FC236}">
                  <a16:creationId xmlns:a16="http://schemas.microsoft.com/office/drawing/2014/main" id="{CF1B89FA-95B2-44C5-AB3D-FDD49512A260}"/>
                </a:ext>
              </a:extLst>
            </p:cNvPr>
            <p:cNvCxnSpPr>
              <a:stCxn id="23" idx="3"/>
            </p:cNvCxnSpPr>
            <p:nvPr/>
          </p:nvCxnSpPr>
          <p:spPr>
            <a:xfrm>
              <a:off x="3986573" y="1864630"/>
              <a:ext cx="6034882" cy="15544"/>
            </a:xfrm>
            <a:prstGeom prst="line">
              <a:avLst/>
            </a:prstGeom>
            <a:ln w="50800">
              <a:solidFill>
                <a:srgbClr val="7BC6D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D13AC089-7AFD-47FA-8C55-536DDB40014E}"/>
              </a:ext>
            </a:extLst>
          </p:cNvPr>
          <p:cNvSpPr/>
          <p:nvPr/>
        </p:nvSpPr>
        <p:spPr>
          <a:xfrm>
            <a:off x="856810" y="1313412"/>
            <a:ext cx="7995683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+mj-lt"/>
              </a:rPr>
              <a:t>     </a:t>
            </a:r>
            <a:r>
              <a:rPr lang="en-US" sz="3600" dirty="0">
                <a:latin typeface="+mj-lt"/>
              </a:rPr>
              <a:t>bánh </a:t>
            </a:r>
            <a:r>
              <a:rPr lang="en-US" sz="3600" dirty="0" err="1">
                <a:latin typeface="+mj-lt"/>
              </a:rPr>
              <a:t>chưng</a:t>
            </a:r>
            <a:endParaRPr lang="vi-VN" sz="3600" dirty="0">
              <a:latin typeface="+mj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98B9E9B-BE15-469F-AF03-ADA57D4C2E16}"/>
              </a:ext>
            </a:extLst>
          </p:cNvPr>
          <p:cNvSpPr/>
          <p:nvPr/>
        </p:nvSpPr>
        <p:spPr>
          <a:xfrm>
            <a:off x="1252609" y="2399920"/>
            <a:ext cx="7995683" cy="80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>
                <a:latin typeface="+mj-lt"/>
              </a:rPr>
              <a:t>     </a:t>
            </a:r>
            <a:r>
              <a:rPr lang="en-US" sz="3600" dirty="0" err="1">
                <a:latin typeface="+mj-lt"/>
              </a:rPr>
              <a:t>xa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xôi</a:t>
            </a:r>
            <a:endParaRPr lang="vi-VN" sz="3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3448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3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>
            <a:off x="4141654" y="0"/>
            <a:ext cx="3908692" cy="647700"/>
          </a:xfrm>
          <a:prstGeom prst="rect">
            <a:avLst/>
          </a:prstGeom>
          <a:solidFill>
            <a:srgbClr val="7DD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4" name="等腰三角形 93"/>
          <p:cNvSpPr/>
          <p:nvPr/>
        </p:nvSpPr>
        <p:spPr>
          <a:xfrm flipV="1">
            <a:off x="8035741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95" name="等腰三角形 94"/>
          <p:cNvSpPr/>
          <p:nvPr/>
        </p:nvSpPr>
        <p:spPr>
          <a:xfrm flipH="1" flipV="1">
            <a:off x="3795395" y="0"/>
            <a:ext cx="346259" cy="647700"/>
          </a:xfrm>
          <a:prstGeom prst="triangle">
            <a:avLst>
              <a:gd name="adj" fmla="val 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黑体" panose="02010609060101010101" pitchFamily="49" charset="-122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713A42F2-93A9-4F0D-9F6C-B52ABAE7DEC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rgbClr val="70AD47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188" y="1011746"/>
            <a:ext cx="469457" cy="46945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9E4866A-F6AF-40D3-9428-F9C7345CDA7C}"/>
              </a:ext>
            </a:extLst>
          </p:cNvPr>
          <p:cNvSpPr txBox="1"/>
          <p:nvPr/>
        </p:nvSpPr>
        <p:spPr>
          <a:xfrm>
            <a:off x="2568045" y="869548"/>
            <a:ext cx="90034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Chọn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tiếng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phù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hợp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thay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cho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 ô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vuông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17479D"/>
                </a:solidFill>
                <a:effectLst/>
                <a:uLnTx/>
                <a:uFillTx/>
              </a:rPr>
              <a:t>.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17479D"/>
              </a:solidFill>
              <a:effectLst/>
              <a:uLnTx/>
              <a:uFillTx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676F3A3-BC72-4F76-A67D-5EE2EE5C33C8}"/>
              </a:ext>
            </a:extLst>
          </p:cNvPr>
          <p:cNvSpPr txBox="1"/>
          <p:nvPr/>
        </p:nvSpPr>
        <p:spPr>
          <a:xfrm>
            <a:off x="2017833" y="1514811"/>
            <a:ext cx="7626945" cy="26104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09585" marR="0" lvl="0" indent="-609585" algn="just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dang/</a:t>
            </a:r>
            <a:r>
              <a:rPr kumimoji="0" lang="en-US" sz="36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giang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):    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tay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giỏi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dở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609585" marR="0" lvl="0" indent="-609585" algn="just" defTabSz="91440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(</a:t>
            </a:r>
            <a:r>
              <a:rPr kumimoji="0" lang="en-US" sz="36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dành</a:t>
            </a:r>
            <a:r>
              <a:rPr kumimoji="0" lang="en-US" sz="36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  <a:r>
              <a:rPr kumimoji="0" lang="en-US" sz="3600" b="0" i="1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giành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):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dỗ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tranh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   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để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D7C3B99E-A996-434E-9F03-C6A6E813F245}"/>
              </a:ext>
            </a:extLst>
          </p:cNvPr>
          <p:cNvGrpSpPr/>
          <p:nvPr/>
        </p:nvGrpSpPr>
        <p:grpSpPr>
          <a:xfrm>
            <a:off x="5497533" y="2279393"/>
            <a:ext cx="339394" cy="338584"/>
            <a:chOff x="7934525" y="3319873"/>
            <a:chExt cx="418690" cy="417690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F0E3B2CD-2E05-437C-A56F-106F768B0632}"/>
                </a:ext>
              </a:extLst>
            </p:cNvPr>
            <p:cNvSpPr/>
            <p:nvPr/>
          </p:nvSpPr>
          <p:spPr>
            <a:xfrm>
              <a:off x="7935526" y="3319874"/>
              <a:ext cx="417689" cy="417689"/>
            </a:xfrm>
            <a:prstGeom prst="rect">
              <a:avLst/>
            </a:prstGeom>
            <a:solidFill>
              <a:srgbClr val="FC7D77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44C3553-A657-4FA2-B819-6D406E841F6D}"/>
                </a:ext>
              </a:extLst>
            </p:cNvPr>
            <p:cNvCxnSpPr>
              <a:cxnSpLocks/>
              <a:stCxn id="43" idx="0"/>
              <a:endCxn id="43" idx="1"/>
            </p:cNvCxnSpPr>
            <p:nvPr/>
          </p:nvCxnSpPr>
          <p:spPr>
            <a:xfrm flipH="1">
              <a:off x="7935526" y="3319874"/>
              <a:ext cx="208845" cy="20884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E146F48-7387-436C-A458-C68DFCDF6811}"/>
                </a:ext>
              </a:extLst>
            </p:cNvPr>
            <p:cNvCxnSpPr>
              <a:cxnSpLocks/>
              <a:stCxn id="43" idx="3"/>
              <a:endCxn id="43" idx="2"/>
            </p:cNvCxnSpPr>
            <p:nvPr/>
          </p:nvCxnSpPr>
          <p:spPr>
            <a:xfrm flipH="1">
              <a:off x="8144371" y="3528719"/>
              <a:ext cx="208844" cy="20884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475EE3B-2DB2-481E-B164-8635323C1990}"/>
                </a:ext>
              </a:extLst>
            </p:cNvPr>
            <p:cNvCxnSpPr/>
            <p:nvPr/>
          </p:nvCxnSpPr>
          <p:spPr>
            <a:xfrm flipH="1">
              <a:off x="7934525" y="3319873"/>
              <a:ext cx="417689" cy="41768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47CDD1F-F7E2-4A46-A232-7B74027362C5}"/>
              </a:ext>
            </a:extLst>
          </p:cNvPr>
          <p:cNvGrpSpPr/>
          <p:nvPr/>
        </p:nvGrpSpPr>
        <p:grpSpPr>
          <a:xfrm>
            <a:off x="7729844" y="2290225"/>
            <a:ext cx="338583" cy="338583"/>
            <a:chOff x="7507111" y="2996098"/>
            <a:chExt cx="417689" cy="417689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CFA0BBA-C5F7-4733-8FD4-43CE85CFC444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F86EF23-10E8-4CFB-A647-F403386C5E40}"/>
                </a:ext>
              </a:extLst>
            </p:cNvPr>
            <p:cNvCxnSpPr>
              <a:cxnSpLocks/>
              <a:stCxn id="48" idx="0"/>
              <a:endCxn id="4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BE8E3621-AB31-4B76-9D15-8D70A5B75E6B}"/>
                </a:ext>
              </a:extLst>
            </p:cNvPr>
            <p:cNvCxnSpPr>
              <a:cxnSpLocks/>
              <a:stCxn id="48" idx="3"/>
              <a:endCxn id="4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FD428140-2E86-4204-A376-D2738EAE3581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0DF155BD-7300-4BF0-9B63-88F56A1F1281}"/>
              </a:ext>
            </a:extLst>
          </p:cNvPr>
          <p:cNvGrpSpPr/>
          <p:nvPr/>
        </p:nvGrpSpPr>
        <p:grpSpPr>
          <a:xfrm>
            <a:off x="9198312" y="2279392"/>
            <a:ext cx="353492" cy="349416"/>
            <a:chOff x="7507111" y="2982734"/>
            <a:chExt cx="436081" cy="431053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FB09BD11-A6BE-4266-9C75-735ACB58F798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06238F4A-9F22-40FB-A1C5-D021DADBE772}"/>
                </a:ext>
              </a:extLst>
            </p:cNvPr>
            <p:cNvCxnSpPr>
              <a:cxnSpLocks/>
              <a:stCxn id="53" idx="0"/>
              <a:endCxn id="53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806EED93-2260-4FAE-93A3-91A0B73D7C31}"/>
                </a:ext>
              </a:extLst>
            </p:cNvPr>
            <p:cNvCxnSpPr>
              <a:cxnSpLocks/>
              <a:stCxn id="53" idx="3"/>
              <a:endCxn id="53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2F53AE1C-DB78-46B2-868C-D1A599DAAE1C}"/>
                </a:ext>
              </a:extLst>
            </p:cNvPr>
            <p:cNvCxnSpPr/>
            <p:nvPr/>
          </p:nvCxnSpPr>
          <p:spPr>
            <a:xfrm flipH="1">
              <a:off x="7525503" y="2982734"/>
              <a:ext cx="417689" cy="41768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E2DF10A-4012-40B6-86CC-B92951A51635}"/>
              </a:ext>
            </a:extLst>
          </p:cNvPr>
          <p:cNvGrpSpPr/>
          <p:nvPr/>
        </p:nvGrpSpPr>
        <p:grpSpPr>
          <a:xfrm>
            <a:off x="6108963" y="3650939"/>
            <a:ext cx="338583" cy="338583"/>
            <a:chOff x="7507111" y="2996098"/>
            <a:chExt cx="417689" cy="417689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B21E8A7E-0FA1-4571-8360-2DEB0635FA8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D5C5D19D-04A6-47EC-86E8-976F3EA081A4}"/>
                </a:ext>
              </a:extLst>
            </p:cNvPr>
            <p:cNvCxnSpPr>
              <a:cxnSpLocks/>
              <a:stCxn id="58" idx="0"/>
              <a:endCxn id="5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AA56892-499B-4A87-A94A-24D647579D75}"/>
                </a:ext>
              </a:extLst>
            </p:cNvPr>
            <p:cNvCxnSpPr>
              <a:cxnSpLocks/>
              <a:stCxn id="58" idx="3"/>
              <a:endCxn id="5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475D954-C859-4190-A2EF-1BB0E3574679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4C89F733-4580-49F8-94E1-A4AA63F7DE62}"/>
              </a:ext>
            </a:extLst>
          </p:cNvPr>
          <p:cNvGrpSpPr/>
          <p:nvPr/>
        </p:nvGrpSpPr>
        <p:grpSpPr>
          <a:xfrm>
            <a:off x="8090446" y="3633501"/>
            <a:ext cx="338583" cy="338583"/>
            <a:chOff x="7507111" y="2996098"/>
            <a:chExt cx="417689" cy="417689"/>
          </a:xfrm>
        </p:grpSpPr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1C3EC095-59B5-46B8-9415-A33F55CD5163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3BC3D61E-2286-4A70-8DFD-18334891FE80}"/>
                </a:ext>
              </a:extLst>
            </p:cNvPr>
            <p:cNvCxnSpPr>
              <a:cxnSpLocks/>
              <a:stCxn id="63" idx="0"/>
              <a:endCxn id="63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B728D543-42CE-4B02-AC94-3AB7DEBD19CE}"/>
                </a:ext>
              </a:extLst>
            </p:cNvPr>
            <p:cNvCxnSpPr>
              <a:cxnSpLocks/>
              <a:stCxn id="63" idx="3"/>
              <a:endCxn id="63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5D9DAE9-87A8-4C7A-A56E-00DDF7A55F66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44524F05-A764-4B7D-B84C-E49A38C7762F}"/>
              </a:ext>
            </a:extLst>
          </p:cNvPr>
          <p:cNvGrpSpPr/>
          <p:nvPr/>
        </p:nvGrpSpPr>
        <p:grpSpPr>
          <a:xfrm>
            <a:off x="9536895" y="3650939"/>
            <a:ext cx="338583" cy="338583"/>
            <a:chOff x="7507111" y="2996098"/>
            <a:chExt cx="417689" cy="417689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97BF69FC-DCF1-4560-820A-71C97EC46020}"/>
                </a:ext>
              </a:extLst>
            </p:cNvPr>
            <p:cNvSpPr/>
            <p:nvPr/>
          </p:nvSpPr>
          <p:spPr>
            <a:xfrm>
              <a:off x="7507111" y="2996098"/>
              <a:ext cx="417689" cy="417689"/>
            </a:xfrm>
            <a:prstGeom prst="rect">
              <a:avLst/>
            </a:prstGeom>
            <a:solidFill>
              <a:srgbClr val="FC7D77"/>
            </a:solidFill>
            <a:ln w="12700" cap="flat" cmpd="sng" algn="ctr">
              <a:solidFill>
                <a:srgbClr val="4472C4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1335E63-7893-461F-831D-17DE61E9ED41}"/>
                </a:ext>
              </a:extLst>
            </p:cNvPr>
            <p:cNvCxnSpPr>
              <a:cxnSpLocks/>
              <a:stCxn id="68" idx="0"/>
              <a:endCxn id="68" idx="1"/>
            </p:cNvCxnSpPr>
            <p:nvPr/>
          </p:nvCxnSpPr>
          <p:spPr>
            <a:xfrm flipH="1">
              <a:off x="7507111" y="2996098"/>
              <a:ext cx="208845" cy="208845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FB3CD22-C15B-4E4F-8065-129FA2215B0B}"/>
                </a:ext>
              </a:extLst>
            </p:cNvPr>
            <p:cNvCxnSpPr>
              <a:cxnSpLocks/>
              <a:stCxn id="68" idx="3"/>
              <a:endCxn id="68" idx="2"/>
            </p:cNvCxnSpPr>
            <p:nvPr/>
          </p:nvCxnSpPr>
          <p:spPr>
            <a:xfrm flipH="1">
              <a:off x="7715956" y="3204943"/>
              <a:ext cx="208844" cy="208844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B09FB647-7405-4E8A-8492-CA4F65328261}"/>
                </a:ext>
              </a:extLst>
            </p:cNvPr>
            <p:cNvCxnSpPr/>
            <p:nvPr/>
          </p:nvCxnSpPr>
          <p:spPr>
            <a:xfrm flipH="1">
              <a:off x="7507111" y="2996098"/>
              <a:ext cx="417689" cy="417689"/>
            </a:xfrm>
            <a:prstGeom prst="line">
              <a:avLst/>
            </a:prstGeom>
            <a:noFill/>
            <a:ln w="635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</p:grpSp>
      <p:sp>
        <p:nvSpPr>
          <p:cNvPr id="72" name="TextBox 71">
            <a:extLst>
              <a:ext uri="{FF2B5EF4-FFF2-40B4-BE49-F238E27FC236}">
                <a16:creationId xmlns:a16="http://schemas.microsoft.com/office/drawing/2014/main" id="{1954BD8E-7FE0-4FC2-AB36-7378EA3E0EFB}"/>
              </a:ext>
            </a:extLst>
          </p:cNvPr>
          <p:cNvSpPr txBox="1"/>
          <p:nvPr/>
        </p:nvSpPr>
        <p:spPr>
          <a:xfrm>
            <a:off x="2587645" y="3960566"/>
            <a:ext cx="8159768" cy="2125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sym typeface="Wingdings" panose="05000000000000000000" pitchFamily="2" charset="2"/>
              </a:rPr>
              <a:t> 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a. dang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tay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giỏi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giang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dở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 dang</a:t>
            </a:r>
          </a:p>
          <a:p>
            <a:pPr marL="0" marR="0" lvl="0" indent="0" algn="just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     b.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dỗ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dành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tranh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giành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,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để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</a:rPr>
              <a:t>dành</a:t>
            </a:r>
            <a:endParaRPr kumimoji="0" lang="vi-VN" sz="3600" b="0" i="0" u="none" strike="noStrike" kern="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524420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84C0791A-6676-4043-BBF1-DD2993D19C98}"/>
              </a:ext>
            </a:extLst>
          </p:cNvPr>
          <p:cNvSpPr/>
          <p:nvPr/>
        </p:nvSpPr>
        <p:spPr>
          <a:xfrm flipV="1">
            <a:off x="2205" y="1040782"/>
            <a:ext cx="12187592" cy="45708"/>
          </a:xfrm>
          <a:prstGeom prst="rect">
            <a:avLst/>
          </a:prstGeom>
          <a:solidFill>
            <a:srgbClr val="75B2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zh-CN" altLang="en-US" sz="2400">
              <a:solidFill>
                <a:srgbClr val="FFFFFF"/>
              </a:solidFill>
              <a:latin typeface=""/>
              <a:ea typeface="字魂35号-经典雅黑" panose="00000500000000000000" pitchFamily="2" charset="-122"/>
              <a:sym typeface=""/>
            </a:endParaRPr>
          </a:p>
        </p:txBody>
      </p:sp>
      <p:cxnSp>
        <p:nvCxnSpPr>
          <p:cNvPr id="20" name="30">
            <a:extLst>
              <a:ext uri="{FF2B5EF4-FFF2-40B4-BE49-F238E27FC236}">
                <a16:creationId xmlns:a16="http://schemas.microsoft.com/office/drawing/2014/main" id="{F5229C80-1FED-4B9B-A731-14A567100433}"/>
              </a:ext>
            </a:extLst>
          </p:cNvPr>
          <p:cNvCxnSpPr/>
          <p:nvPr/>
        </p:nvCxnSpPr>
        <p:spPr>
          <a:xfrm>
            <a:off x="1530206" y="2971960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31">
            <a:extLst>
              <a:ext uri="{FF2B5EF4-FFF2-40B4-BE49-F238E27FC236}">
                <a16:creationId xmlns:a16="http://schemas.microsoft.com/office/drawing/2014/main" id="{97CEFCB1-9421-4B34-BE4F-D64631E6410E}"/>
              </a:ext>
            </a:extLst>
          </p:cNvPr>
          <p:cNvCxnSpPr/>
          <p:nvPr/>
        </p:nvCxnSpPr>
        <p:spPr>
          <a:xfrm>
            <a:off x="1530206" y="4692022"/>
            <a:ext cx="3887451" cy="1"/>
          </a:xfrm>
          <a:prstGeom prst="line">
            <a:avLst/>
          </a:prstGeom>
          <a:ln w="127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931F420-91E9-4422-BDDA-4052A7346E01}"/>
              </a:ext>
            </a:extLst>
          </p:cNvPr>
          <p:cNvSpPr txBox="1"/>
          <p:nvPr/>
        </p:nvSpPr>
        <p:spPr>
          <a:xfrm>
            <a:off x="2992569" y="326308"/>
            <a:ext cx="7082091" cy="573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Chọn</a:t>
            </a:r>
            <a:r>
              <a:rPr lang="en-US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 a </a:t>
            </a:r>
            <a:r>
              <a:rPr lang="en-US" sz="2400" b="1" dirty="0" err="1">
                <a:solidFill>
                  <a:srgbClr val="17479D"/>
                </a:solidFill>
                <a:latin typeface="UTM Avo" panose="02040603050506020204" pitchFamily="18" charset="0"/>
              </a:rPr>
              <a:t>hoặc</a:t>
            </a:r>
            <a:r>
              <a:rPr lang="en-US" sz="2400" b="1" dirty="0">
                <a:solidFill>
                  <a:srgbClr val="17479D"/>
                </a:solidFill>
                <a:latin typeface="UTM Avo" panose="02040603050506020204" pitchFamily="18" charset="0"/>
              </a:rPr>
              <a:t> b</a:t>
            </a:r>
            <a:endParaRPr lang="vi-VN" sz="24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E665AF39-AEEB-40BB-807F-74306D67D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112" y="450842"/>
            <a:ext cx="469457" cy="46945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2858DCD2-EA1C-4DFE-94E7-E1B860974CDA}"/>
              </a:ext>
            </a:extLst>
          </p:cNvPr>
          <p:cNvSpPr/>
          <p:nvPr/>
        </p:nvSpPr>
        <p:spPr>
          <a:xfrm>
            <a:off x="2023154" y="1093398"/>
            <a:ext cx="8213376" cy="1127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a.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Tìm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từ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ngữ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gọi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tên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từng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loại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quả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có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tiếng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bắt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đầu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bằng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hoặc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 </a:t>
            </a:r>
            <a:r>
              <a:rPr kumimoji="0" lang="en-US" sz="2400" b="1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x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</a:rPr>
              <a:t>.</a:t>
            </a:r>
            <a:endParaRPr kumimoji="0" lang="vi-VN" sz="2400" b="1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BC45583C-6732-4D55-B886-82F31908A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66623" y="2387643"/>
            <a:ext cx="1651892" cy="1498397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FE99286-C8A1-4C24-9CA8-342DFF028017}"/>
              </a:ext>
            </a:extLst>
          </p:cNvPr>
          <p:cNvGrpSpPr/>
          <p:nvPr/>
        </p:nvGrpSpPr>
        <p:grpSpPr>
          <a:xfrm>
            <a:off x="3226005" y="4199906"/>
            <a:ext cx="1966880" cy="1498397"/>
            <a:chOff x="2333296" y="2914468"/>
            <a:chExt cx="2662525" cy="202835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1134B26-018A-48A8-B338-9831CE0FF1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4921" t="6912"/>
            <a:stretch/>
          </p:blipFill>
          <p:spPr>
            <a:xfrm>
              <a:off x="2333296" y="2974428"/>
              <a:ext cx="2662525" cy="1968390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1694B6E-FCA3-4537-B5A6-A1F8C5871EFE}"/>
                </a:ext>
              </a:extLst>
            </p:cNvPr>
            <p:cNvSpPr/>
            <p:nvPr/>
          </p:nvSpPr>
          <p:spPr>
            <a:xfrm>
              <a:off x="2333296" y="2914468"/>
              <a:ext cx="231227" cy="283779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endParaRPr>
            </a:p>
          </p:txBody>
        </p: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1D40CA86-7A0A-4B86-9761-051CFB6A6C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6000" y="2387643"/>
            <a:ext cx="2326241" cy="149839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9E140-427D-41C9-A956-0B0529E0E92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3572"/>
          <a:stretch/>
        </p:blipFill>
        <p:spPr>
          <a:xfrm>
            <a:off x="6761503" y="4304723"/>
            <a:ext cx="3321479" cy="1498829"/>
          </a:xfrm>
          <a:prstGeom prst="rect">
            <a:avLst/>
          </a:prstGeom>
        </p:spPr>
      </p:pic>
      <p:sp>
        <p:nvSpPr>
          <p:cNvPr id="30" name="Rounded Rectangle 21">
            <a:extLst>
              <a:ext uri="{FF2B5EF4-FFF2-40B4-BE49-F238E27FC236}">
                <a16:creationId xmlns:a16="http://schemas.microsoft.com/office/drawing/2014/main" id="{FCB78F0B-9E78-4E88-ABD6-51F09898A6EC}"/>
              </a:ext>
            </a:extLst>
          </p:cNvPr>
          <p:cNvSpPr/>
          <p:nvPr/>
        </p:nvSpPr>
        <p:spPr>
          <a:xfrm>
            <a:off x="3710421" y="2920658"/>
            <a:ext cx="1651892" cy="503476"/>
          </a:xfrm>
          <a:prstGeom prst="round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Quả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xoài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-Rounded"/>
              <a:cs typeface="+mn-cs"/>
            </a:endParaRPr>
          </a:p>
        </p:txBody>
      </p:sp>
      <p:sp>
        <p:nvSpPr>
          <p:cNvPr id="31" name="Rounded Rectangle 21">
            <a:extLst>
              <a:ext uri="{FF2B5EF4-FFF2-40B4-BE49-F238E27FC236}">
                <a16:creationId xmlns:a16="http://schemas.microsoft.com/office/drawing/2014/main" id="{2F686FC3-3C89-49E3-952F-239AB9DE2090}"/>
              </a:ext>
            </a:extLst>
          </p:cNvPr>
          <p:cNvSpPr/>
          <p:nvPr/>
        </p:nvSpPr>
        <p:spPr>
          <a:xfrm>
            <a:off x="2785620" y="5698304"/>
            <a:ext cx="2576693" cy="503476"/>
          </a:xfrm>
          <a:prstGeom prst="round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Quả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sầu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riêng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 panose="02040603050506020204" pitchFamily="18" charset="0"/>
              <a:ea typeface="Arial-Rounded"/>
              <a:cs typeface="+mn-cs"/>
            </a:endParaRPr>
          </a:p>
        </p:txBody>
      </p:sp>
      <p:sp>
        <p:nvSpPr>
          <p:cNvPr id="32" name="Rounded Rectangle 21">
            <a:extLst>
              <a:ext uri="{FF2B5EF4-FFF2-40B4-BE49-F238E27FC236}">
                <a16:creationId xmlns:a16="http://schemas.microsoft.com/office/drawing/2014/main" id="{211FA74C-E23E-40FE-92E1-D55AF1CD2D6F}"/>
              </a:ext>
            </a:extLst>
          </p:cNvPr>
          <p:cNvSpPr/>
          <p:nvPr/>
        </p:nvSpPr>
        <p:spPr>
          <a:xfrm>
            <a:off x="8422241" y="2885104"/>
            <a:ext cx="1917335" cy="503476"/>
          </a:xfrm>
          <a:prstGeom prst="round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Quả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 sung</a:t>
            </a:r>
          </a:p>
        </p:txBody>
      </p:sp>
      <p:sp>
        <p:nvSpPr>
          <p:cNvPr id="33" name="Rounded Rectangle 21">
            <a:extLst>
              <a:ext uri="{FF2B5EF4-FFF2-40B4-BE49-F238E27FC236}">
                <a16:creationId xmlns:a16="http://schemas.microsoft.com/office/drawing/2014/main" id="{D72E9B8F-A96D-44E5-9FCE-DCF576370E90}"/>
              </a:ext>
            </a:extLst>
          </p:cNvPr>
          <p:cNvSpPr/>
          <p:nvPr/>
        </p:nvSpPr>
        <p:spPr>
          <a:xfrm>
            <a:off x="7729016" y="5803553"/>
            <a:ext cx="1651892" cy="503476"/>
          </a:xfrm>
          <a:prstGeom prst="roundRect">
            <a:avLst/>
          </a:prstGeom>
          <a:solidFill>
            <a:srgbClr val="44546A">
              <a:lumMod val="20000"/>
              <a:lumOff val="8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Quả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UTM Avo" panose="02040603050506020204" pitchFamily="18" charset="0"/>
                <a:ea typeface="Arial-Rounded"/>
                <a:cs typeface="+mn-cs"/>
              </a:rPr>
              <a:t> sim</a:t>
            </a:r>
          </a:p>
        </p:txBody>
      </p:sp>
    </p:spTree>
    <p:extLst>
      <p:ext uri="{BB962C8B-B14F-4D97-AF65-F5344CB8AC3E}">
        <p14:creationId xmlns:p14="http://schemas.microsoft.com/office/powerpoint/2010/main" val="3910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000">
        <p14:warp dir="in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1_Office 主题">
  <a:themeElements>
    <a:clrScheme name="自定义 9">
      <a:dk1>
        <a:srgbClr val="181818"/>
      </a:dk1>
      <a:lt1>
        <a:srgbClr val="FFFFFF"/>
      </a:lt1>
      <a:dk2>
        <a:srgbClr val="FFFFFF"/>
      </a:dk2>
      <a:lt2>
        <a:srgbClr val="F0F0F0"/>
      </a:lt2>
      <a:accent1>
        <a:srgbClr val="F33B48"/>
      </a:accent1>
      <a:accent2>
        <a:srgbClr val="FFC000"/>
      </a:accent2>
      <a:accent3>
        <a:srgbClr val="00BBD6"/>
      </a:accent3>
      <a:accent4>
        <a:srgbClr val="937862"/>
      </a:accent4>
      <a:accent5>
        <a:srgbClr val="B2D135"/>
      </a:accent5>
      <a:accent6>
        <a:srgbClr val="895881"/>
      </a:accent6>
      <a:hlink>
        <a:srgbClr val="F33B48"/>
      </a:hlink>
      <a:folHlink>
        <a:srgbClr val="BFBFBF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94</Words>
  <Application>Microsoft Office PowerPoint</Application>
  <PresentationFormat>Widescreen</PresentationFormat>
  <Paragraphs>17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3</vt:i4>
      </vt:variant>
    </vt:vector>
  </HeadingPairs>
  <TitlesOfParts>
    <vt:vector size="19" baseType="lpstr">
      <vt:lpstr>宋体</vt:lpstr>
      <vt:lpstr>Arial</vt:lpstr>
      <vt:lpstr>Arial-Rounded</vt:lpstr>
      <vt:lpstr>Calibri</vt:lpstr>
      <vt:lpstr>等线</vt:lpstr>
      <vt:lpstr>ITC Avant Garde Std Bk</vt:lpstr>
      <vt:lpstr>黑体</vt:lpstr>
      <vt:lpstr>UTM Avo</vt:lpstr>
      <vt:lpstr>Wingdings</vt:lpstr>
      <vt:lpstr>字魂35号-经典雅黑</vt:lpstr>
      <vt:lpstr>字魂59号-创粗黑</vt:lpstr>
      <vt:lpstr>1_Office 主题</vt:lpstr>
      <vt:lpstr>2_Office 主题</vt:lpstr>
      <vt:lpstr>Office 主题​​</vt:lpstr>
      <vt:lpstr>https://www.freeppt7.com</vt:lpstr>
      <vt:lpstr>1_Office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50</cp:revision>
  <dcterms:created xsi:type="dcterms:W3CDTF">2021-07-20T01:55:21Z</dcterms:created>
  <dcterms:modified xsi:type="dcterms:W3CDTF">2024-04-09T15:36:33Z</dcterms:modified>
</cp:coreProperties>
</file>