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61" r:id="rId2"/>
    <p:sldMasterId id="2147483827" r:id="rId3"/>
    <p:sldMasterId id="2147483873" r:id="rId4"/>
  </p:sldMasterIdLst>
  <p:notesMasterIdLst>
    <p:notesMasterId r:id="rId7"/>
  </p:notesMasterIdLst>
  <p:sldIdLst>
    <p:sldId id="3403" r:id="rId5"/>
    <p:sldId id="3402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73" d="100"/>
          <a:sy n="73" d="100"/>
        </p:scale>
        <p:origin x="86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23515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70192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50745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55187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20677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30366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4648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01252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95789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46522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3756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26968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image" Target="../media/image39.jpeg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image" Target="../media/image39.jpeg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  <p:sldLayoutId id="2147483885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86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7" name="WordArt 11"/>
          <p:cNvSpPr>
            <a:spLocks noChangeArrowheads="1" noChangeShapeType="1" noTextEdit="1"/>
          </p:cNvSpPr>
          <p:nvPr/>
        </p:nvSpPr>
        <p:spPr bwMode="auto">
          <a:xfrm>
            <a:off x="2819400" y="1676400"/>
            <a:ext cx="6781800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99"/>
              </a:extrusion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100" b="1" i="0" u="none" strike="noStrike" kern="10" cap="none" spc="0" normalizeH="0" baseline="0" noProof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000000"/>
                  </a:gs>
                  <a:gs pos="20000">
                    <a:srgbClr val="0A128C"/>
                  </a:gs>
                  <a:gs pos="35001">
                    <a:srgbClr val="181CC7"/>
                  </a:gs>
                  <a:gs pos="44000">
                    <a:srgbClr val="7005D4"/>
                  </a:gs>
                  <a:gs pos="50000">
                    <a:srgbClr val="8C3D91"/>
                  </a:gs>
                  <a:gs pos="56000">
                    <a:srgbClr val="7005D4"/>
                  </a:gs>
                  <a:gs pos="64999">
                    <a:srgbClr val="181CC7"/>
                  </a:gs>
                  <a:gs pos="80000">
                    <a:srgbClr val="0A128C"/>
                  </a:gs>
                  <a:gs pos="100000">
                    <a:srgbClr val="000000"/>
                  </a:gs>
                </a:gsLst>
                <a:lin ang="5400000" scaled="1"/>
              </a:gradFill>
              <a:effectLst/>
              <a:uLnTx/>
              <a:uFillTx/>
              <a:latin typeface="Times New Roman"/>
              <a:cs typeface="Times New Roman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2818340" y="2262480"/>
            <a:ext cx="6173260" cy="72201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MÔN: TIẾNG VIỆT</a:t>
            </a:r>
          </a:p>
        </p:txBody>
      </p:sp>
      <p:grpSp>
        <p:nvGrpSpPr>
          <p:cNvPr id="2053" name="Group 13"/>
          <p:cNvGrpSpPr>
            <a:grpSpLocks/>
          </p:cNvGrpSpPr>
          <p:nvPr/>
        </p:nvGrpSpPr>
        <p:grpSpPr bwMode="auto">
          <a:xfrm>
            <a:off x="1" y="-14288"/>
            <a:ext cx="12256654" cy="6837363"/>
            <a:chOff x="14" y="-9"/>
            <a:chExt cx="5781" cy="4329"/>
          </a:xfrm>
        </p:grpSpPr>
        <p:pic>
          <p:nvPicPr>
            <p:cNvPr id="2057" name="Picture 14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" y="0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" name="Picture 15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127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9" name="Picture 16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" y="4267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0" name="Picture 17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71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4" name="TextBox 12"/>
          <p:cNvSpPr txBox="1">
            <a:spLocks noChangeArrowheads="1"/>
          </p:cNvSpPr>
          <p:nvPr/>
        </p:nvSpPr>
        <p:spPr bwMode="auto">
          <a:xfrm>
            <a:off x="1752600" y="533400"/>
            <a:ext cx="9331036" cy="130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PHÒNG GIÁO DỤC VÀ ĐÀO TẠO QUẬN LONG BIÊN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TRƯỜNG TIỂU HỌC ÁI MỘ B</a:t>
            </a:r>
          </a:p>
        </p:txBody>
      </p:sp>
      <p:sp>
        <p:nvSpPr>
          <p:cNvPr id="2055" name="TextBox 13"/>
          <p:cNvSpPr txBox="1">
            <a:spLocks noChangeArrowheads="1"/>
          </p:cNvSpPr>
          <p:nvPr/>
        </p:nvSpPr>
        <p:spPr bwMode="auto">
          <a:xfrm>
            <a:off x="1668454" y="3330156"/>
            <a:ext cx="85344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+mn-cs"/>
              </a:rPr>
              <a:t>PHÂN MÔN : LUYỆN TẬP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6" name="TextBox 14"/>
          <p:cNvSpPr txBox="1">
            <a:spLocks noChangeArrowheads="1"/>
          </p:cNvSpPr>
          <p:nvPr/>
        </p:nvSpPr>
        <p:spPr bwMode="auto">
          <a:xfrm>
            <a:off x="1977476" y="4145455"/>
            <a:ext cx="8534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LỚP 2</a:t>
            </a:r>
          </a:p>
        </p:txBody>
      </p:sp>
      <p:sp>
        <p:nvSpPr>
          <p:cNvPr id="12" name="TextBox 14">
            <a:extLst>
              <a:ext uri="{FF2B5EF4-FFF2-40B4-BE49-F238E27FC236}">
                <a16:creationId xmlns:a16="http://schemas.microsoft.com/office/drawing/2014/main" id="{038EBA7F-34F2-4ECE-BCA6-B7BCB30B2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8205" y="5030689"/>
            <a:ext cx="959489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Bài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: </a:t>
            </a: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Mở</a:t>
            </a:r>
            <a:r>
              <a:rPr kumimoji="0" lang="en-US" sz="3600" b="1" i="0" u="none" strike="noStrike" kern="1200" cap="none" spc="0" normalizeH="0" noProof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rộng vốn từ về nghề nghiệp</a:t>
            </a: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</a:t>
            </a:r>
            <a:endParaRPr kumimoji="0" lang="en-US" sz="3600" b="1" i="0" u="none" strike="noStrike" kern="1200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C8C3591-1849-4523-A500-493EB0D6E0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05" y="178287"/>
            <a:ext cx="1523999" cy="152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518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repeatCount="2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242007F-E3E3-4C76-BE9A-3FC3EED60E71}"/>
              </a:ext>
            </a:extLst>
          </p:cNvPr>
          <p:cNvSpPr txBox="1"/>
          <p:nvPr/>
        </p:nvSpPr>
        <p:spPr>
          <a:xfrm>
            <a:off x="1015863" y="1170067"/>
            <a:ext cx="10190603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1.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Những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từ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ngữ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nào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dưới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đây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chỉ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người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làm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việc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trên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biển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.</a:t>
            </a:r>
          </a:p>
        </p:txBody>
      </p:sp>
      <p:sp>
        <p:nvSpPr>
          <p:cNvPr id="3" name="Rounded Rectangle 21">
            <a:extLst>
              <a:ext uri="{FF2B5EF4-FFF2-40B4-BE49-F238E27FC236}">
                <a16:creationId xmlns:a16="http://schemas.microsoft.com/office/drawing/2014/main" id="{7A1BABF6-715A-4F34-A1B3-3EA8822F0D95}"/>
              </a:ext>
            </a:extLst>
          </p:cNvPr>
          <p:cNvSpPr/>
          <p:nvPr/>
        </p:nvSpPr>
        <p:spPr>
          <a:xfrm>
            <a:off x="4872188" y="2786926"/>
            <a:ext cx="3711454" cy="8071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bộ</a:t>
            </a:r>
            <a:r>
              <a:rPr lang="en-US" sz="32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đội</a:t>
            </a:r>
            <a:r>
              <a:rPr lang="en-US" sz="32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hải</a:t>
            </a:r>
            <a:r>
              <a:rPr lang="en-US" sz="32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quân</a:t>
            </a:r>
            <a:endParaRPr lang="en-US" sz="3200" dirty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4" name="Rounded Rectangle 21">
            <a:extLst>
              <a:ext uri="{FF2B5EF4-FFF2-40B4-BE49-F238E27FC236}">
                <a16:creationId xmlns:a16="http://schemas.microsoft.com/office/drawing/2014/main" id="{BF6FA7D1-2F0B-4307-930E-4D2DEDE7E6EC}"/>
              </a:ext>
            </a:extLst>
          </p:cNvPr>
          <p:cNvSpPr/>
          <p:nvPr/>
        </p:nvSpPr>
        <p:spPr>
          <a:xfrm>
            <a:off x="8812515" y="2795306"/>
            <a:ext cx="1291220" cy="8071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lái</a:t>
            </a:r>
            <a:r>
              <a:rPr lang="en-US" sz="32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xe</a:t>
            </a:r>
            <a:endParaRPr lang="en-US" sz="3200" dirty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5" name="Rounded Rectangle 21">
            <a:extLst>
              <a:ext uri="{FF2B5EF4-FFF2-40B4-BE49-F238E27FC236}">
                <a16:creationId xmlns:a16="http://schemas.microsoft.com/office/drawing/2014/main" id="{82EC8FA2-2B1B-4E78-A0FE-2D44361BC5FF}"/>
              </a:ext>
            </a:extLst>
          </p:cNvPr>
          <p:cNvSpPr/>
          <p:nvPr/>
        </p:nvSpPr>
        <p:spPr>
          <a:xfrm>
            <a:off x="2715457" y="2751965"/>
            <a:ext cx="1884070" cy="8071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ngư</a:t>
            </a:r>
            <a:r>
              <a:rPr lang="en-US" sz="32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dân</a:t>
            </a:r>
            <a:endParaRPr lang="en-US" sz="3200" dirty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6" name="Rounded Rectangle 21">
            <a:extLst>
              <a:ext uri="{FF2B5EF4-FFF2-40B4-BE49-F238E27FC236}">
                <a16:creationId xmlns:a16="http://schemas.microsoft.com/office/drawing/2014/main" id="{ABF6292F-B052-4F4E-AEA9-47834F34F220}"/>
              </a:ext>
            </a:extLst>
          </p:cNvPr>
          <p:cNvSpPr/>
          <p:nvPr/>
        </p:nvSpPr>
        <p:spPr>
          <a:xfrm>
            <a:off x="2715457" y="3977804"/>
            <a:ext cx="1884070" cy="8071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thợ</a:t>
            </a:r>
            <a:r>
              <a:rPr lang="en-US" sz="32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lặn</a:t>
            </a:r>
            <a:endParaRPr lang="en-US" sz="3200" dirty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7" name="Rounded Rectangle 21">
            <a:extLst>
              <a:ext uri="{FF2B5EF4-FFF2-40B4-BE49-F238E27FC236}">
                <a16:creationId xmlns:a16="http://schemas.microsoft.com/office/drawing/2014/main" id="{253C3BE6-FB0C-4364-B7DE-A780158A0856}"/>
              </a:ext>
            </a:extLst>
          </p:cNvPr>
          <p:cNvSpPr/>
          <p:nvPr/>
        </p:nvSpPr>
        <p:spPr>
          <a:xfrm>
            <a:off x="5271829" y="4005042"/>
            <a:ext cx="1884070" cy="8071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thủy</a:t>
            </a:r>
            <a:r>
              <a:rPr lang="en-US" sz="32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thủ</a:t>
            </a:r>
            <a:endParaRPr lang="en-US" sz="3200" dirty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8" name="Rounded Rectangle 21">
            <a:extLst>
              <a:ext uri="{FF2B5EF4-FFF2-40B4-BE49-F238E27FC236}">
                <a16:creationId xmlns:a16="http://schemas.microsoft.com/office/drawing/2014/main" id="{3AD41FC6-8BD5-4F4A-B3F0-5FA83C4B6F83}"/>
              </a:ext>
            </a:extLst>
          </p:cNvPr>
          <p:cNvSpPr/>
          <p:nvPr/>
        </p:nvSpPr>
        <p:spPr>
          <a:xfrm>
            <a:off x="7898023" y="4005042"/>
            <a:ext cx="2205712" cy="8071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nông</a:t>
            </a:r>
            <a:r>
              <a:rPr lang="en-US" sz="32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dân</a:t>
            </a:r>
            <a:endParaRPr lang="en-US" sz="3200" dirty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81300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5" presetClass="emph" presetSubtype="0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6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5" presetClass="emph" presetSubtype="0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30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5" presetClass="emph" presetSubtype="0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34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5" presetClass="emph" presetSubtype="0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38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447</TotalTime>
  <Words>65</Words>
  <Application>Microsoft Office PowerPoint</Application>
  <PresentationFormat>Widescreen</PresentationFormat>
  <Paragraphs>13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</vt:i4>
      </vt:variant>
    </vt:vector>
  </HeadingPairs>
  <TitlesOfParts>
    <vt:vector size="11" baseType="lpstr">
      <vt:lpstr>Arial</vt:lpstr>
      <vt:lpstr>Arial-Rounded</vt:lpstr>
      <vt:lpstr>Calibri</vt:lpstr>
      <vt:lpstr>等线</vt:lpstr>
      <vt:lpstr>Times New Roman</vt:lpstr>
      <vt:lpstr>Office Theme</vt:lpstr>
      <vt:lpstr>2_Office 主题</vt:lpstr>
      <vt:lpstr>https://www.freeppt7.com</vt:lpstr>
      <vt:lpstr>3_Office 主题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48</cp:revision>
  <dcterms:created xsi:type="dcterms:W3CDTF">2021-07-20T01:55:21Z</dcterms:created>
  <dcterms:modified xsi:type="dcterms:W3CDTF">2024-04-09T15:24:42Z</dcterms:modified>
</cp:coreProperties>
</file>