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407" r:id="rId3"/>
    <p:sldId id="354" r:id="rId4"/>
    <p:sldId id="258" r:id="rId5"/>
    <p:sldId id="316" r:id="rId6"/>
    <p:sldId id="259" r:id="rId7"/>
    <p:sldId id="319" r:id="rId8"/>
    <p:sldId id="356" r:id="rId9"/>
    <p:sldId id="396" r:id="rId10"/>
    <p:sldId id="410" r:id="rId11"/>
    <p:sldId id="409" r:id="rId12"/>
    <p:sldId id="265" r:id="rId13"/>
    <p:sldId id="323" r:id="rId14"/>
    <p:sldId id="358" r:id="rId15"/>
    <p:sldId id="408" r:id="rId16"/>
    <p:sldId id="398" r:id="rId17"/>
    <p:sldId id="324" r:id="rId18"/>
    <p:sldId id="28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139" autoAdjust="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77DF-E07D-4E47-899F-52D08685244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B111-FB5C-4FA2-B644-AF3A885D4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796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865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009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645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321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547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303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37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245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3867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681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499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969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26" Type="http://schemas.microsoft.com/office/2007/relationships/hdphoto" Target="../media/hdphoto17.wdp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32.gif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image" Target="../media/image26.gif"/><Relationship Id="rId16" Type="http://schemas.microsoft.com/office/2007/relationships/hdphoto" Target="../media/hdphoto13.wdp"/><Relationship Id="rId20" Type="http://schemas.microsoft.com/office/2007/relationships/hdphoto" Target="../media/hdphoto14.wdp"/><Relationship Id="rId29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11" Type="http://schemas.openxmlformats.org/officeDocument/2006/relationships/image" Target="../media/image31.gif"/><Relationship Id="rId24" Type="http://schemas.microsoft.com/office/2007/relationships/hdphoto" Target="../media/hdphoto16.wdp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18.wdp"/><Relationship Id="rId10" Type="http://schemas.microsoft.com/office/2007/relationships/hdphoto" Target="../media/hdphoto11.wdp"/><Relationship Id="rId19" Type="http://schemas.openxmlformats.org/officeDocument/2006/relationships/image" Target="../media/image37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0.png"/><Relationship Id="rId14" Type="http://schemas.microsoft.com/office/2007/relationships/hdphoto" Target="../media/hdphoto12.wdp"/><Relationship Id="rId22" Type="http://schemas.microsoft.com/office/2007/relationships/hdphoto" Target="../media/hdphoto15.wdp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ĐỌC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513" y="4999252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gửi bố ngoài đảo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6958687" y="953045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811082" y="218878"/>
            <a:ext cx="59436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4340" y="93916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571" y="346504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215893" y="368270"/>
            <a:ext cx="287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864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9B0220-18C4-4F55-8EB1-63F469A0B247}"/>
              </a:ext>
            </a:extLst>
          </p:cNvPr>
          <p:cNvSpPr/>
          <p:nvPr/>
        </p:nvSpPr>
        <p:spPr>
          <a:xfrm>
            <a:off x="294502" y="297852"/>
            <a:ext cx="11602995" cy="6364705"/>
          </a:xfrm>
          <a:prstGeom prst="roundRect">
            <a:avLst>
              <a:gd name="adj" fmla="val 8319"/>
            </a:avLst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016341" y="297852"/>
            <a:ext cx="404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TRẢ LỜI CÂU HỎI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920021" y="1050045"/>
            <a:ext cx="1020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dịp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745834" y="1632199"/>
            <a:ext cx="1020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dịp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926371" y="2543211"/>
            <a:ext cx="1020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643569" y="3215389"/>
            <a:ext cx="1090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trời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920021" y="3957474"/>
            <a:ext cx="1020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+mj-lt"/>
              </a:rPr>
              <a:t>a.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		b.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		c.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A4AFA9-3FFF-4230-9198-2B4D25DB2D5B}"/>
              </a:ext>
            </a:extLst>
          </p:cNvPr>
          <p:cNvSpPr/>
          <p:nvPr/>
        </p:nvSpPr>
        <p:spPr>
          <a:xfrm>
            <a:off x="7168341" y="4922564"/>
            <a:ext cx="549479" cy="4394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93" y="4075708"/>
            <a:ext cx="6354013" cy="207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793879" y="840724"/>
            <a:ext cx="10473889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>
                <a:latin typeface="+mj-lt"/>
              </a:rPr>
              <a:t>Theo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khổ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quê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hương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712130" y="1528098"/>
            <a:ext cx="573405" cy="608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vi-VN" sz="3200"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A4A6F08-106A-4E9A-885B-931A2103D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60" y="4551865"/>
            <a:ext cx="1976126" cy="1602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6958687" y="953045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811082" y="218878"/>
            <a:ext cx="59436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4340" y="93916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571" y="346504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300407" y="369845"/>
            <a:ext cx="294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58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74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6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44918" y="1449572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?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con?</a:t>
            </a:r>
            <a:endParaRPr lang="vi-VN" sz="28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2155487" y="4944469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Thay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3456098" y="2936270"/>
            <a:ext cx="5500942" cy="1674209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91602" y="2405768"/>
                <a:ext cx="433052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bố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35097" y="2405768"/>
                <a:ext cx="546063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+mj-lt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79840" y="2087781"/>
                <a:ext cx="99811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đảo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13505" y="2087781"/>
                <a:ext cx="930784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viết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25528" y="2087781"/>
                <a:ext cx="906739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gửi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27932" y="2087781"/>
                <a:ext cx="90193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trời</a:t>
                </a:r>
                <a:endParaRPr lang="en-US" sz="2800" dirty="0">
                  <a:latin typeface="+mj-lt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4947873" y="3217742"/>
            <a:ext cx="748399" cy="47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6723999" y="3217742"/>
            <a:ext cx="741263" cy="1104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4940737" y="4343572"/>
            <a:ext cx="748399" cy="470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6724000" y="3254474"/>
            <a:ext cx="741265" cy="105271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 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0" y="50712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1727789" y="919639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20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5400" b="1" kern="120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20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97" y="2349600"/>
            <a:ext cx="9752458" cy="319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20342" y="763091"/>
            <a:ext cx="2629265" cy="751658"/>
            <a:chOff x="328799" y="615891"/>
            <a:chExt cx="1971949" cy="5637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10991" y="243117"/>
            <a:ext cx="767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10991" y="1112078"/>
            <a:ext cx="8454933" cy="14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ai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2 </a:t>
            </a:r>
            <a:r>
              <a:rPr lang="en-US" sz="3200" dirty="0" err="1">
                <a:latin typeface="+mj-lt"/>
              </a:rPr>
              <a:t>bức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tranh</a:t>
            </a:r>
            <a:r>
              <a:rPr lang="en-US" sz="3200" dirty="0">
                <a:latin typeface="+mj-lt"/>
              </a:rPr>
              <a:t>? </a:t>
            </a:r>
            <a:r>
              <a:rPr lang="en-US" sz="3200" dirty="0" err="1">
                <a:latin typeface="+mj-lt"/>
              </a:rPr>
              <a:t>Họ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7" y="1512080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607" y="2589983"/>
            <a:ext cx="7086713" cy="3658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92343" y="1665448"/>
            <a:ext cx="6422065" cy="2953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67764" y="2172564"/>
            <a:ext cx="4231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Tiết</a:t>
            </a:r>
            <a:r>
              <a:rPr lang="en-US" sz="6000" b="1" dirty="0">
                <a:solidFill>
                  <a:schemeClr val="bg1"/>
                </a:solidFill>
              </a:rPr>
              <a:t> 1 +2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6958687" y="953045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811082" y="218878"/>
            <a:ext cx="59436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4340" y="93916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571" y="346504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68413" y="368270"/>
            <a:ext cx="235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4" grpId="0" animBg="1"/>
      <p:bldP spid="5" grpId="0" build="p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15669" y="243043"/>
            <a:ext cx="274854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GIẢI NGHĨA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27464" y="343793"/>
            <a:ext cx="776411" cy="700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21036" y="2164916"/>
            <a:ext cx="3292033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4786852" y="25296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6706044" y="2168058"/>
            <a:ext cx="4787264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thùng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03" y="3280538"/>
            <a:ext cx="3795909" cy="253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1" y="3179554"/>
            <a:ext cx="3650187" cy="273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che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cũng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nghe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ơi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.</a:t>
            </a:r>
          </a:p>
          <a:p>
            <a:pPr lvl="4" algn="just"/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Xuân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Quỳnh</a:t>
            </a:r>
            <a:r>
              <a:rPr lang="en-US" sz="3200" dirty="0">
                <a:latin typeface="+mj-lt"/>
              </a:rPr>
              <a:t>)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Bây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(…)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con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Nhưng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thì</a:t>
            </a:r>
            <a:r>
              <a:rPr lang="en-US" sz="3200" dirty="0">
                <a:latin typeface="+mj-lt"/>
              </a:rPr>
              <a:t> to </a:t>
            </a:r>
            <a:r>
              <a:rPr lang="en-US" sz="3200" dirty="0" err="1">
                <a:latin typeface="+mj-lt"/>
              </a:rPr>
              <a:t>quá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héo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Đường</a:t>
            </a:r>
            <a:r>
              <a:rPr lang="en-US" sz="3200" dirty="0">
                <a:latin typeface="+mj-lt"/>
              </a:rPr>
              <a:t> ra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xôi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Hẳn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lòng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0" y="375135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170503" y="31010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đoạn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CE2C7A-9154-4F68-8F38-71BDBD742A47}"/>
              </a:ext>
            </a:extLst>
          </p:cNvPr>
          <p:cNvGrpSpPr/>
          <p:nvPr/>
        </p:nvGrpSpPr>
        <p:grpSpPr>
          <a:xfrm>
            <a:off x="6535252" y="3787019"/>
            <a:ext cx="673694" cy="923330"/>
            <a:chOff x="3356556" y="3068158"/>
            <a:chExt cx="374946" cy="3521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182744-A368-4ED6-9236-8A8615447DB1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6600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76BC1-3EF0-4D69-81B6-B6F73F056909}"/>
                </a:ext>
              </a:extLst>
            </p:cNvPr>
            <p:cNvSpPr/>
            <p:nvPr/>
          </p:nvSpPr>
          <p:spPr>
            <a:xfrm rot="21163024">
              <a:off x="3356556" y="3068158"/>
              <a:ext cx="374946" cy="352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1" dirty="0">
                  <a:solidFill>
                    <a:schemeClr val="bg1"/>
                  </a:solidFill>
                  <a:latin typeface="+mj-lt"/>
                </a:rPr>
                <a:t>5</a:t>
              </a:r>
              <a:endParaRPr lang="en-VN" sz="5400" b="1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91" y="924752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0" y="2205201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6" y="4603893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1F4A42-D533-4CA5-8795-5EF6D321B5FD}"/>
              </a:ext>
            </a:extLst>
          </p:cNvPr>
          <p:cNvGrpSpPr/>
          <p:nvPr/>
        </p:nvGrpSpPr>
        <p:grpSpPr>
          <a:xfrm>
            <a:off x="6694636" y="1336765"/>
            <a:ext cx="570116" cy="827508"/>
            <a:chOff x="3434169" y="3069755"/>
            <a:chExt cx="290404" cy="33323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6600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69755"/>
              <a:ext cx="219285" cy="333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17B2DE8-64DA-4B31-856B-A77470E246A5}"/>
              </a:ext>
            </a:extLst>
          </p:cNvPr>
          <p:cNvSpPr/>
          <p:nvPr/>
        </p:nvSpPr>
        <p:spPr>
          <a:xfrm>
            <a:off x="106878" y="5763236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355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6958687" y="953045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811082" y="218878"/>
            <a:ext cx="59436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4340" y="93916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571" y="346504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215893" y="368270"/>
            <a:ext cx="28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nhóm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815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825</Words>
  <Application>Microsoft Office PowerPoint</Application>
  <PresentationFormat>Widescreen</PresentationFormat>
  <Paragraphs>165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2021-07-20T01:55:21Z</dcterms:created>
  <dcterms:modified xsi:type="dcterms:W3CDTF">2024-04-09T15:16:51Z</dcterms:modified>
</cp:coreProperties>
</file>