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7"/>
  </p:notesMasterIdLst>
  <p:sldIdLst>
    <p:sldId id="2007577099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54" r:id="rId14"/>
    <p:sldId id="258" r:id="rId15"/>
    <p:sldId id="316" r:id="rId16"/>
    <p:sldId id="318" r:id="rId17"/>
    <p:sldId id="401" r:id="rId18"/>
    <p:sldId id="398" r:id="rId19"/>
    <p:sldId id="2007577096" r:id="rId20"/>
    <p:sldId id="356" r:id="rId21"/>
    <p:sldId id="320" r:id="rId22"/>
    <p:sldId id="399" r:id="rId23"/>
    <p:sldId id="400" r:id="rId24"/>
    <p:sldId id="2007577097" r:id="rId25"/>
    <p:sldId id="2007577098" r:id="rId26"/>
    <p:sldId id="404" r:id="rId27"/>
    <p:sldId id="405" r:id="rId28"/>
    <p:sldId id="265" r:id="rId29"/>
    <p:sldId id="323" r:id="rId30"/>
    <p:sldId id="393" r:id="rId31"/>
    <p:sldId id="402" r:id="rId32"/>
    <p:sldId id="403" r:id="rId33"/>
    <p:sldId id="406" r:id="rId34"/>
    <p:sldId id="32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1" autoAdjust="0"/>
    <p:restoredTop sz="94660"/>
  </p:normalViewPr>
  <p:slideViewPr>
    <p:cSldViewPr snapToGrid="0">
      <p:cViewPr>
        <p:scale>
          <a:sx n="70" d="100"/>
          <a:sy n="70" d="100"/>
        </p:scale>
        <p:origin x="3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8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0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42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40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49.png"/><Relationship Id="rId5" Type="http://schemas.openxmlformats.org/officeDocument/2006/relationships/tags" Target="../tags/tag10.xml"/><Relationship Id="rId10" Type="http://schemas.openxmlformats.org/officeDocument/2006/relationships/image" Target="../media/image48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openxmlformats.org/officeDocument/2006/relationships/image" Target="../media/image40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image" Target="../media/image40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40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40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9.png"/><Relationship Id="rId18" Type="http://schemas.openxmlformats.org/officeDocument/2006/relationships/slide" Target="slide9.xml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openxmlformats.org/officeDocument/2006/relationships/image" Target="../media/image32.gif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34.png"/><Relationship Id="rId2" Type="http://schemas.openxmlformats.org/officeDocument/2006/relationships/image" Target="../media/image14.png"/><Relationship Id="rId16" Type="http://schemas.openxmlformats.org/officeDocument/2006/relationships/image" Target="../media/image30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5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6.png"/><Relationship Id="rId27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694" y="4999252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 An Tiêm.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1594725" y="818658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61" y="1718868"/>
            <a:ext cx="8143282" cy="49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90421A-AF57-4343-83A0-569D0DE6B429}"/>
              </a:ext>
            </a:extLst>
          </p:cNvPr>
          <p:cNvGrpSpPr/>
          <p:nvPr/>
        </p:nvGrpSpPr>
        <p:grpSpPr>
          <a:xfrm>
            <a:off x="1909960" y="836968"/>
            <a:ext cx="2629265" cy="752282"/>
            <a:chOff x="328799" y="617893"/>
            <a:chExt cx="1971949" cy="5642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960025-AF53-4914-8E2E-B7D63C17E60A}"/>
              </a:ext>
            </a:extLst>
          </p:cNvPr>
          <p:cNvSpPr txBox="1"/>
          <p:nvPr/>
        </p:nvSpPr>
        <p:spPr>
          <a:xfrm>
            <a:off x="3756597" y="678530"/>
            <a:ext cx="55684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MAI AN TIÊM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" y="4206999"/>
            <a:ext cx="2932204" cy="213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889382"/>
            <a:ext cx="8819409" cy="569386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79983" y="681060"/>
            <a:ext cx="3150957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370225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391952" y="1640372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323474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555753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8118292" y="2831565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7324695" y="214225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4614372" y="281845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140670" y="373012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9316769" y="362384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3434898" y="440563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8411163" y="4405631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9726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938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74845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06698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83606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51775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44718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43269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0213" y="2040378"/>
            <a:ext cx="461985" cy="748988"/>
            <a:chOff x="3411861" y="2963960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124562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66685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775747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094284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424240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nhóm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863356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545054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474484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42680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-15197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693865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012402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342358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781474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463172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392602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84537" y="705190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67541" y="4014069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67541" y="5199153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794936" y="525974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894262" y="2266479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604309" y="3644405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847709" y="4455760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2" y="3221053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8422" y="862087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2683884" y="2326165"/>
            <a:ext cx="6542003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715904" y="2801550"/>
            <a:ext cx="1050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760928" y="2801550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586731" y="4247478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6628706" y="4247478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10650050" y="2801550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7797528" y="3522224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586731" y="4795735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326938" y="5565826"/>
            <a:ext cx="9323112" cy="929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err="1">
                <a:solidFill>
                  <a:srgbClr val="7030A0"/>
                </a:solidFill>
              </a:rPr>
              <a:t>xuống</a:t>
            </a:r>
            <a:r>
              <a:rPr lang="en-US" sz="3600">
                <a:solidFill>
                  <a:srgbClr val="7030A0"/>
                </a:solidFill>
              </a:rPr>
              <a:t> </a:t>
            </a:r>
            <a:r>
              <a:rPr lang="en-US" sz="3600" smtClean="0">
                <a:solidFill>
                  <a:srgbClr val="7030A0"/>
                </a:solidFill>
              </a:rPr>
              <a:t>sông.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1790</Words>
  <Application>Microsoft Office PowerPoint</Application>
  <PresentationFormat>Widescreen</PresentationFormat>
  <Paragraphs>113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Kalam</vt:lpstr>
      <vt:lpstr>Montserrat</vt:lpstr>
      <vt:lpstr>Times New Roman</vt:lpstr>
      <vt:lpstr>UTM Avo</vt:lpstr>
      <vt:lpstr>UTM Cookies</vt:lpstr>
      <vt:lpstr>UTM Charlotte</vt:lpstr>
      <vt:lpstr>Verdana</vt:lpstr>
      <vt:lpstr>Wingdings</vt:lpstr>
      <vt:lpstr>Office Theme</vt:lpstr>
      <vt:lpstr>Doodle Sketchbook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2021-07-20T01:55:21Z</dcterms:created>
  <dcterms:modified xsi:type="dcterms:W3CDTF">2022-04-01T09:11:26Z</dcterms:modified>
</cp:coreProperties>
</file>