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7" r:id="rId3"/>
    <p:sldMasterId id="2147483725" r:id="rId4"/>
  </p:sldMasterIdLst>
  <p:notesMasterIdLst>
    <p:notesMasterId r:id="rId6"/>
  </p:notesMasterIdLst>
  <p:sldIdLst>
    <p:sldId id="340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CCB1-B416-4650-9B7F-92D415F12BA6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29D3-94C6-46A3-A2EA-D97D8328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251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4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6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0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50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5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26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67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59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33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68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48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45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75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45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97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89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34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9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17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076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2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43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80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25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082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06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7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94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34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65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3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99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ĐỌC MỞ RỘNG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93" y="4868729"/>
            <a:ext cx="75453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Đọc bài thơ, câu chuyện viết về các chú bộ đội hải quân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微软雅黑</vt:lpstr>
      <vt:lpstr>宋体</vt:lpstr>
      <vt:lpstr>Arial</vt:lpstr>
      <vt:lpstr>Arial-Rounded</vt:lpstr>
      <vt:lpstr>Calibri</vt:lpstr>
      <vt:lpstr>等线</vt:lpstr>
      <vt:lpstr>黑体</vt:lpstr>
      <vt:lpstr>Times New Roman</vt:lpstr>
      <vt:lpstr>华康少女文字W5(P)</vt:lpstr>
      <vt:lpstr>汉仪跳跳体简</vt:lpstr>
      <vt:lpstr>1_Office Theme</vt:lpstr>
      <vt:lpstr>https://www.freeppt7.com</vt:lpstr>
      <vt:lpstr>Office 主题</vt:lpstr>
      <vt:lpstr>1_https://www.freeppt7.com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2021-08-06T15:14:42Z</dcterms:created>
  <dcterms:modified xsi:type="dcterms:W3CDTF">2024-04-09T15:13:48Z</dcterms:modified>
</cp:coreProperties>
</file>