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346" r:id="rId2"/>
    <p:sldId id="321" r:id="rId3"/>
    <p:sldId id="289" r:id="rId4"/>
    <p:sldId id="290" r:id="rId5"/>
    <p:sldId id="296" r:id="rId6"/>
    <p:sldId id="319" r:id="rId7"/>
    <p:sldId id="320" r:id="rId8"/>
    <p:sldId id="322" r:id="rId9"/>
    <p:sldId id="268" r:id="rId10"/>
    <p:sldId id="299" r:id="rId11"/>
    <p:sldId id="323" r:id="rId12"/>
    <p:sldId id="310" r:id="rId13"/>
    <p:sldId id="337" r:id="rId14"/>
    <p:sldId id="338" r:id="rId15"/>
    <p:sldId id="339" r:id="rId16"/>
    <p:sldId id="340" r:id="rId17"/>
    <p:sldId id="345" r:id="rId18"/>
    <p:sldId id="325" r:id="rId19"/>
    <p:sldId id="335" r:id="rId20"/>
    <p:sldId id="327" r:id="rId21"/>
    <p:sldId id="341" r:id="rId22"/>
    <p:sldId id="342" r:id="rId23"/>
    <p:sldId id="343" r:id="rId24"/>
    <p:sldId id="331" r:id="rId25"/>
    <p:sldId id="333" r:id="rId26"/>
    <p:sldId id="330" r:id="rId27"/>
    <p:sldId id="334" r:id="rId28"/>
    <p:sldId id="336" r:id="rId29"/>
    <p:sldId id="314" r:id="rId30"/>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ương Uyên Huỳnh Trần" initials="VUHT" lastIdx="1" clrIdx="0">
    <p:extLst>
      <p:ext uri="{19B8F6BF-5375-455C-9EA6-DF929625EA0E}">
        <p15:presenceInfo xmlns:p15="http://schemas.microsoft.com/office/powerpoint/2012/main" userId="3ffbe9d0281e794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E884"/>
    <a:srgbClr val="A1CF6B"/>
    <a:srgbClr val="55375F"/>
    <a:srgbClr val="442C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756" y="78"/>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8BE76-29C8-41AB-8544-889D89FA4F96}" type="datetimeFigureOut">
              <a:rPr lang="zh-CN" altLang="en-US" smtClean="0"/>
              <a:t>2024/4/9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AD677-048F-409F-AACD-0A0B5EF61C8C}" type="slidenum">
              <a:rPr lang="zh-CN" altLang="en-US" smtClean="0"/>
              <a:t>‹#›</a:t>
            </a:fld>
            <a:endParaRPr lang="zh-CN" altLang="en-US"/>
          </a:p>
        </p:txBody>
      </p:sp>
    </p:spTree>
    <p:extLst>
      <p:ext uri="{BB962C8B-B14F-4D97-AF65-F5344CB8AC3E}">
        <p14:creationId xmlns:p14="http://schemas.microsoft.com/office/powerpoint/2010/main" val="3282366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3</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786981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4</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717414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6</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435647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7</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737870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2875" y="768350"/>
            <a:ext cx="6818313"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lvl="0" algn="r" defTabSz="990600" eaLnBrk="1" hangingPunct="1">
              <a:spcBef>
                <a:spcPct val="0"/>
              </a:spcBef>
            </a:pPr>
            <a:fld id="{9A0DB2DC-4C9A-4742-B13C-FB6460FD3503}" type="slidenum">
              <a:rPr lang="en-US" altLang="zh-CN" sz="1300" dirty="0">
                <a:latin typeface="Arial" panose="020B0604020202020204" pitchFamily="34" charset="0"/>
                <a:ea typeface="SimSun" panose="02010600030101010101" pitchFamily="2" charset="-122"/>
              </a:rPr>
              <a:t>9</a:t>
            </a:fld>
            <a:endParaRPr lang="en-US" altLang="zh-CN" sz="1300" dirty="0">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val="3094331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18</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05666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2875" y="768350"/>
            <a:ext cx="6818313"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lvl="0" algn="r" defTabSz="990600" eaLnBrk="1" hangingPunct="1">
              <a:spcBef>
                <a:spcPct val="0"/>
              </a:spcBef>
            </a:pPr>
            <a:fld id="{9A0DB2DC-4C9A-4742-B13C-FB6460FD3503}" type="slidenum">
              <a:rPr lang="en-US" altLang="zh-CN" sz="1300" dirty="0">
                <a:latin typeface="Arial" panose="020B0604020202020204" pitchFamily="34" charset="0"/>
                <a:ea typeface="SimSun" panose="02010600030101010101" pitchFamily="2" charset="-122"/>
              </a:rPr>
              <a:t>24</a:t>
            </a:fld>
            <a:endParaRPr lang="en-US" altLang="zh-CN" sz="1300" dirty="0">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val="2415243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6090089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audio" Target="../media/audio1.wav"/><Relationship Id="rId5" Type="http://schemas.openxmlformats.org/officeDocument/2006/relationships/audio" Target="../media/audio1.wav"/><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2024/4/9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923746729"/>
      </p:ext>
    </p:extLst>
  </p:cSld>
  <p:clrMapOvr>
    <a:masterClrMapping/>
  </p:clrMapOvr>
  <mc:AlternateContent xmlns:mc="http://schemas.openxmlformats.org/markup-compatibility/2006" xmlns:p14="http://schemas.microsoft.com/office/powerpoint/2010/main">
    <mc:Choice Requires="p14">
      <p:transition spd="slow" p14:dur="50000">
        <p:sndAc>
          <p:stSnd>
            <p:snd r:embed="rId1" name="CHIMES.WAV"/>
          </p:stSnd>
        </p:sndAc>
      </p:transition>
    </mc:Choice>
    <mc:Fallback xmlns="">
      <p:transition spd="slow">
        <p:sndAc>
          <p:stSnd>
            <p:snd r:embed="rId3" name="CHIMES.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2024/4/9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859827731"/>
      </p:ext>
    </p:extLst>
  </p:cSld>
  <p:clrMapOvr>
    <a:masterClrMapping/>
  </p:clrMapOvr>
  <mc:AlternateContent xmlns:mc="http://schemas.openxmlformats.org/markup-compatibility/2006" xmlns:p14="http://schemas.microsoft.com/office/powerpoint/2010/main">
    <mc:Choice Requires="p14">
      <p:transition spd="slow" p14:dur="50000">
        <p:sndAc>
          <p:stSnd>
            <p:snd r:embed="rId1" name="CHIMES.WAV"/>
          </p:stSnd>
        </p:sndAc>
      </p:transition>
    </mc:Choice>
    <mc:Fallback xmlns="">
      <p:transition spd="slow">
        <p:sndAc>
          <p:stSnd>
            <p:snd r:embed="rId3" name="CHIMES.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2024/4/9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468846656"/>
      </p:ext>
    </p:extLst>
  </p:cSld>
  <p:clrMapOvr>
    <a:masterClrMapping/>
  </p:clrMapOvr>
  <mc:AlternateContent xmlns:mc="http://schemas.openxmlformats.org/markup-compatibility/2006" xmlns:p14="http://schemas.microsoft.com/office/powerpoint/2010/main">
    <mc:Choice Requires="p14">
      <p:transition spd="slow" p14:dur="50000">
        <p:sndAc>
          <p:stSnd>
            <p:snd r:embed="rId1" name="CHIMES.WAV"/>
          </p:stSnd>
        </p:sndAc>
      </p:transition>
    </mc:Choice>
    <mc:Fallback xmlns="">
      <p:transition spd="slow">
        <p:sndAc>
          <p:stSnd>
            <p:snd r:embed="rId3" name="CHIMES.WAV"/>
          </p:stSnd>
        </p:sndAc>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4643704"/>
      </p:ext>
    </p:extLst>
  </p:cSld>
  <p:clrMapOvr>
    <a:masterClrMapping/>
  </p:clrMapOvr>
  <mc:AlternateContent xmlns:mc="http://schemas.openxmlformats.org/markup-compatibility/2006" xmlns:p14="http://schemas.microsoft.com/office/powerpoint/2010/main">
    <mc:Choice Requires="p14">
      <p:transition spd="slow" p14:dur="50000">
        <p:sndAc>
          <p:stSnd>
            <p:snd r:embed="rId1" name="CHIMES.WAV"/>
          </p:stSnd>
        </p:sndAc>
      </p:transition>
    </mc:Choice>
    <mc:Fallback xmlns="">
      <p:transition spd="slow">
        <p:sndAc>
          <p:stSnd>
            <p:snd r:embed="rId3" name="CHIMES.WAV"/>
          </p:stSnd>
        </p:sndAc>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021699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2024/4/9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446103537"/>
      </p:ext>
    </p:extLst>
  </p:cSld>
  <p:clrMapOvr>
    <a:masterClrMapping/>
  </p:clrMapOvr>
  <mc:AlternateContent xmlns:mc="http://schemas.openxmlformats.org/markup-compatibility/2006" xmlns:p14="http://schemas.microsoft.com/office/powerpoint/2010/main">
    <mc:Choice Requires="p14">
      <p:transition spd="slow" p14:dur="50000">
        <p:sndAc>
          <p:stSnd>
            <p:snd r:embed="rId1" name="CHIMES.WAV"/>
          </p:stSnd>
        </p:sndAc>
      </p:transition>
    </mc:Choice>
    <mc:Fallback xmlns="">
      <p:transition spd="slow">
        <p:sndAc>
          <p:stSnd>
            <p:snd r:embed="rId3" name="CHIMES.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t>2024/4/9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8579085"/>
      </p:ext>
    </p:extLst>
  </p:cSld>
  <p:clrMapOvr>
    <a:masterClrMapping/>
  </p:clrMapOvr>
  <mc:AlternateContent xmlns:mc="http://schemas.openxmlformats.org/markup-compatibility/2006" xmlns:p14="http://schemas.microsoft.com/office/powerpoint/2010/main">
    <mc:Choice Requires="p14">
      <p:transition spd="slow" p14:dur="50000">
        <p:sndAc>
          <p:stSnd>
            <p:snd r:embed="rId1" name="CHIMES.WAV"/>
          </p:stSnd>
        </p:sndAc>
      </p:transition>
    </mc:Choice>
    <mc:Fallback xmlns="">
      <p:transition spd="slow">
        <p:sndAc>
          <p:stSnd>
            <p:snd r:embed="rId3" name="CHIMES.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t>2024/4/9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635159219"/>
      </p:ext>
    </p:extLst>
  </p:cSld>
  <p:clrMapOvr>
    <a:masterClrMapping/>
  </p:clrMapOvr>
  <mc:AlternateContent xmlns:mc="http://schemas.openxmlformats.org/markup-compatibility/2006" xmlns:p14="http://schemas.microsoft.com/office/powerpoint/2010/main">
    <mc:Choice Requires="p14">
      <p:transition spd="slow" p14:dur="50000">
        <p:sndAc>
          <p:stSnd>
            <p:snd r:embed="rId1" name="CHIMES.WAV"/>
          </p:stSnd>
        </p:sndAc>
      </p:transition>
    </mc:Choice>
    <mc:Fallback xmlns="">
      <p:transition spd="slow">
        <p:sndAc>
          <p:stSnd>
            <p:snd r:embed="rId3" name="CHIMES.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t>2024/4/9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5492275"/>
      </p:ext>
    </p:extLst>
  </p:cSld>
  <p:clrMapOvr>
    <a:masterClrMapping/>
  </p:clrMapOvr>
  <mc:AlternateContent xmlns:mc="http://schemas.openxmlformats.org/markup-compatibility/2006" xmlns:p14="http://schemas.microsoft.com/office/powerpoint/2010/main">
    <mc:Choice Requires="p14">
      <p:transition spd="slow" p14:dur="50000">
        <p:sndAc>
          <p:stSnd>
            <p:snd r:embed="rId1" name="CHIMES.WAV"/>
          </p:stSnd>
        </p:sndAc>
      </p:transition>
    </mc:Choice>
    <mc:Fallback xmlns="">
      <p:transition spd="slow">
        <p:sndAc>
          <p:stSnd>
            <p:snd r:embed="rId3" name="CHIMES.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3" cstate="print">
            <a:extLst>
              <a:ext uri="{28A0092B-C50C-407E-A947-70E740481C1C}">
                <a14:useLocalDpi xmlns:a14="http://schemas.microsoft.com/office/drawing/2010/main" val="0"/>
              </a:ext>
            </a:extLst>
          </a:blip>
          <a:srcRect l="26455" t="25449" r="-48" b="17034"/>
          <a:stretch/>
        </p:blipFill>
        <p:spPr>
          <a:xfrm>
            <a:off x="-1" y="-58994"/>
            <a:ext cx="9173498" cy="5191434"/>
          </a:xfrm>
          <a:prstGeom prst="rect">
            <a:avLst/>
          </a:prstGeom>
        </p:spPr>
      </p:pic>
      <p:pic>
        <p:nvPicPr>
          <p:cNvPr id="6" name="图片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912887"/>
            <a:ext cx="9143244" cy="3230613"/>
          </a:xfrm>
          <a:prstGeom prst="rect">
            <a:avLst/>
          </a:prstGeom>
        </p:spPr>
      </p:pic>
      <p:sp>
        <p:nvSpPr>
          <p:cNvPr id="7" name="矩形 6"/>
          <p:cNvSpPr/>
          <p:nvPr userDrawn="1"/>
        </p:nvSpPr>
        <p:spPr>
          <a:xfrm>
            <a:off x="0" y="469900"/>
            <a:ext cx="9143244" cy="44831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五边形 7"/>
          <p:cNvSpPr/>
          <p:nvPr userDrawn="1"/>
        </p:nvSpPr>
        <p:spPr>
          <a:xfrm>
            <a:off x="0" y="266700"/>
            <a:ext cx="3365500" cy="444500"/>
          </a:xfrm>
          <a:prstGeom prst="homePlate">
            <a:avLst/>
          </a:prstGeom>
          <a:solidFill>
            <a:srgbClr val="E1E8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00B050"/>
                </a:solidFill>
              </a:rPr>
              <a:t>Click here to add a title</a:t>
            </a:r>
            <a:endParaRPr lang="zh-CN" altLang="en-US" sz="2000" dirty="0">
              <a:solidFill>
                <a:srgbClr val="00B050"/>
              </a:solidFill>
            </a:endParaRPr>
          </a:p>
        </p:txBody>
      </p:sp>
    </p:spTree>
    <p:extLst>
      <p:ext uri="{BB962C8B-B14F-4D97-AF65-F5344CB8AC3E}">
        <p14:creationId xmlns:p14="http://schemas.microsoft.com/office/powerpoint/2010/main" val="2389057927"/>
      </p:ext>
    </p:extLst>
  </p:cSld>
  <p:clrMapOvr>
    <a:masterClrMapping/>
  </p:clrMapOvr>
  <mc:AlternateContent xmlns:mc="http://schemas.openxmlformats.org/markup-compatibility/2006" xmlns:p14="http://schemas.microsoft.com/office/powerpoint/2010/main">
    <mc:Choice Requires="p14">
      <p:transition spd="slow" p14:dur="50000">
        <p:sndAc>
          <p:stSnd>
            <p:snd r:embed="rId1" name="CHIMES.WAV"/>
          </p:stSnd>
        </p:sndAc>
      </p:transition>
    </mc:Choice>
    <mc:Fallback xmlns="">
      <p:transition spd="slow">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t>2024/4/9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040428924"/>
      </p:ext>
    </p:extLst>
  </p:cSld>
  <p:clrMapOvr>
    <a:masterClrMapping/>
  </p:clrMapOvr>
  <mc:AlternateContent xmlns:mc="http://schemas.openxmlformats.org/markup-compatibility/2006" xmlns:p14="http://schemas.microsoft.com/office/powerpoint/2010/main">
    <mc:Choice Requires="p14">
      <p:transition spd="slow" p14:dur="50000">
        <p:sndAc>
          <p:stSnd>
            <p:snd r:embed="rId1" name="CHIMES.WAV"/>
          </p:stSnd>
        </p:sndAc>
      </p:transition>
    </mc:Choice>
    <mc:Fallback xmlns="">
      <p:transition spd="slow">
        <p:sndAc>
          <p:stSnd>
            <p:snd r:embed="rId3" name="CHIMES.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2024/4/9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526863871"/>
      </p:ext>
    </p:extLst>
  </p:cSld>
  <p:clrMapOvr>
    <a:masterClrMapping/>
  </p:clrMapOvr>
  <mc:AlternateContent xmlns:mc="http://schemas.openxmlformats.org/markup-compatibility/2006" xmlns:p14="http://schemas.microsoft.com/office/powerpoint/2010/main">
    <mc:Choice Requires="p14">
      <p:transition spd="slow" p14:dur="50000">
        <p:sndAc>
          <p:stSnd>
            <p:snd r:embed="rId1" name="CHIMES.WAV"/>
          </p:stSnd>
        </p:sndAc>
      </p:transition>
    </mc:Choice>
    <mc:Fallback xmlns="">
      <p:transition spd="slow">
        <p:sndAc>
          <p:stSnd>
            <p:snd r:embed="rId3" name="CHIMES.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2024/4/9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27201385"/>
      </p:ext>
    </p:extLst>
  </p:cSld>
  <p:clrMapOvr>
    <a:masterClrMapping/>
  </p:clrMapOvr>
  <mc:AlternateContent xmlns:mc="http://schemas.openxmlformats.org/markup-compatibility/2006" xmlns:p14="http://schemas.microsoft.com/office/powerpoint/2010/main">
    <mc:Choice Requires="p14">
      <p:transition spd="slow" p14:dur="50000">
        <p:sndAc>
          <p:stSnd>
            <p:snd r:embed="rId1" name="CHIMES.WAV"/>
          </p:stSnd>
        </p:sndAc>
      </p:transition>
    </mc:Choice>
    <mc:Fallback xmlns="">
      <p:transition spd="slow">
        <p:sndAc>
          <p:stSnd>
            <p:snd r:embed="rId3" name="CHIMES.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audio" Target="../media/audio1.wav"/><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CA37975-6AF7-4301-9DC5-87C074AA59D1}" type="datetimeFigureOut">
              <a:rPr lang="zh-CN" altLang="en-US" smtClean="0"/>
              <a:t>2024/4/9</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8818591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slow" p14:dur="50000">
        <p:sndAc>
          <p:stSnd>
            <p:snd r:embed="rId15" name="CHIMES.WAV"/>
          </p:stSnd>
        </p:sndAc>
      </p:transition>
    </mc:Choice>
    <mc:Fallback xmlns="">
      <p:transition spd="slow">
        <p:sndAc>
          <p:stSnd>
            <p:snd r:embed="rId16" name="CHIMES.WAV"/>
          </p:stSnd>
        </p:sndAc>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emf"/><Relationship Id="rId3" Type="http://schemas.openxmlformats.org/officeDocument/2006/relationships/image" Target="../media/image15.png"/><Relationship Id="rId7" Type="http://schemas.openxmlformats.org/officeDocument/2006/relationships/image" Target="../media/image18.png"/><Relationship Id="rId12" Type="http://schemas.openxmlformats.org/officeDocument/2006/relationships/image" Target="../media/image23.em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microsoft.com/office/2007/relationships/hdphoto" Target="../media/hdphoto1.wdp"/><Relationship Id="rId9" Type="http://schemas.openxmlformats.org/officeDocument/2006/relationships/image" Target="../media/image20.png"/><Relationship Id="rId14" Type="http://schemas.openxmlformats.org/officeDocument/2006/relationships/audio" Target="../media/audio1.wav"/></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audio" Target="../media/audio1.wav"/></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5.png"/><Relationship Id="rId10" Type="http://schemas.openxmlformats.org/officeDocument/2006/relationships/audio" Target="../media/audio1.wav"/><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audio" Target="../media/audio1.wav"/><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6.xml"/><Relationship Id="rId5" Type="http://schemas.openxmlformats.org/officeDocument/2006/relationships/image" Target="../media/image18.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audio" Target="../media/audio1.wav"/><Relationship Id="rId5" Type="http://schemas.openxmlformats.org/officeDocument/2006/relationships/image" Target="../media/image17.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audio" Target="../media/audio1.wav"/><Relationship Id="rId1" Type="http://schemas.openxmlformats.org/officeDocument/2006/relationships/slideLayout" Target="../slideLayouts/slideLayout6.xml"/><Relationship Id="rId5" Type="http://schemas.openxmlformats.org/officeDocument/2006/relationships/audio" Target="../media/audio1.wav"/><Relationship Id="rId4" Type="http://schemas.openxmlformats.org/officeDocument/2006/relationships/image" Target="../media/image23.emf"/></Relationships>
</file>

<file path=ppt/slides/_rels/slide1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8.xml"/><Relationship Id="rId7" Type="http://schemas.openxmlformats.org/officeDocument/2006/relationships/image" Target="../media/image1.jpe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audio" Target="../media/audio1.wav"/><Relationship Id="rId11" Type="http://schemas.openxmlformats.org/officeDocument/2006/relationships/audio" Target="../media/audio1.wav"/><Relationship Id="rId5" Type="http://schemas.openxmlformats.org/officeDocument/2006/relationships/notesSlide" Target="../notesSlides/notesSlide6.xml"/><Relationship Id="rId10" Type="http://schemas.openxmlformats.org/officeDocument/2006/relationships/image" Target="../media/image7.png"/><Relationship Id="rId4" Type="http://schemas.openxmlformats.org/officeDocument/2006/relationships/slideLayout" Target="../slideLayouts/slideLayout7.xml"/><Relationship Id="rId9"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audio" Target="../media/audio1.wav"/></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5.pn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20.png"/><Relationship Id="rId7" Type="http://schemas.openxmlformats.org/officeDocument/2006/relationships/image" Target="../media/image24.emf"/><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18.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23.emf"/><Relationship Id="rId5" Type="http://schemas.openxmlformats.org/officeDocument/2006/relationships/image" Target="../media/image17.pn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audio" Target="../media/audio1.wav"/><Relationship Id="rId1" Type="http://schemas.openxmlformats.org/officeDocument/2006/relationships/slideLayout" Target="../slideLayouts/slideLayout6.xml"/><Relationship Id="rId5" Type="http://schemas.openxmlformats.org/officeDocument/2006/relationships/audio" Target="../media/audio1.wav"/><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audio" Target="../media/audio1.wav"/></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audio" Target="../media/audio1.wav"/></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audio1.wav"/><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1.jpeg"/><Relationship Id="rId9" Type="http://schemas.openxmlformats.org/officeDocument/2006/relationships/audio" Target="../media/audio1.wav"/></Relationships>
</file>

<file path=ppt/slides/_rels/slide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1.jpeg"/><Relationship Id="rId3" Type="http://schemas.openxmlformats.org/officeDocument/2006/relationships/tags" Target="../tags/tag3.xml"/><Relationship Id="rId21" Type="http://schemas.openxmlformats.org/officeDocument/2006/relationships/audio" Target="../media/audio1.wav"/><Relationship Id="rId7" Type="http://schemas.openxmlformats.org/officeDocument/2006/relationships/tags" Target="../tags/tag7.xml"/><Relationship Id="rId12" Type="http://schemas.openxmlformats.org/officeDocument/2006/relationships/audio" Target="../media/audio1.wav"/><Relationship Id="rId17" Type="http://schemas.openxmlformats.org/officeDocument/2006/relationships/image" Target="../media/image8.png"/><Relationship Id="rId2" Type="http://schemas.openxmlformats.org/officeDocument/2006/relationships/tags" Target="../tags/tag2.xml"/><Relationship Id="rId16" Type="http://schemas.openxmlformats.org/officeDocument/2006/relationships/image" Target="../media/image7.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notesSlide" Target="../notesSlides/notesSlide1.xml"/><Relationship Id="rId5" Type="http://schemas.openxmlformats.org/officeDocument/2006/relationships/tags" Target="../tags/tag5.xml"/><Relationship Id="rId15" Type="http://schemas.openxmlformats.org/officeDocument/2006/relationships/image" Target="../media/image6.png"/><Relationship Id="rId10" Type="http://schemas.openxmlformats.org/officeDocument/2006/relationships/slideLayout" Target="../slideLayouts/slideLayout7.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2.xml"/><Relationship Id="rId7" Type="http://schemas.openxmlformats.org/officeDocument/2006/relationships/image" Target="../media/image1.jpe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audio" Target="../media/audio1.wav"/><Relationship Id="rId11" Type="http://schemas.openxmlformats.org/officeDocument/2006/relationships/audio" Target="../media/audio1.wav"/><Relationship Id="rId5" Type="http://schemas.openxmlformats.org/officeDocument/2006/relationships/notesSlide" Target="../notesSlides/notesSlide2.xml"/><Relationship Id="rId10" Type="http://schemas.openxmlformats.org/officeDocument/2006/relationships/image" Target="../media/image7.png"/><Relationship Id="rId4" Type="http://schemas.openxmlformats.org/officeDocument/2006/relationships/slideLayout" Target="../slideLayouts/slideLayout7.xml"/><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audio1.wav"/><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audio" Target="../media/audio1.wav"/></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5.xml"/><Relationship Id="rId7" Type="http://schemas.openxmlformats.org/officeDocument/2006/relationships/image" Target="../media/image1.jpe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audio" Target="../media/audio1.wav"/><Relationship Id="rId11" Type="http://schemas.openxmlformats.org/officeDocument/2006/relationships/audio" Target="../media/audio1.wav"/><Relationship Id="rId5" Type="http://schemas.openxmlformats.org/officeDocument/2006/relationships/notesSlide" Target="../notesSlides/notesSlide4.xml"/><Relationship Id="rId10" Type="http://schemas.openxmlformats.org/officeDocument/2006/relationships/image" Target="../media/image7.png"/><Relationship Id="rId4" Type="http://schemas.openxmlformats.org/officeDocument/2006/relationships/slideLayout" Target="../slideLayouts/slideLayout7.xml"/><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7" name="WordArt 11"/>
          <p:cNvSpPr>
            <a:spLocks noChangeArrowheads="1" noChangeShapeType="1" noTextEdit="1"/>
          </p:cNvSpPr>
          <p:nvPr/>
        </p:nvSpPr>
        <p:spPr bwMode="auto">
          <a:xfrm>
            <a:off x="2114550" y="1257300"/>
            <a:ext cx="5086350" cy="1143000"/>
          </a:xfrm>
          <a:prstGeom prst="rect">
            <a:avLst/>
          </a:prstGeom>
        </p:spPr>
        <p:txBody>
          <a:bodyPr wrap="none" lIns="68577" tIns="34289" rIns="68577" bIns="34289" numCol="1" fromWordArt="1">
            <a:prstTxWarp prst="textPlain">
              <a:avLst>
                <a:gd name="adj" fmla="val 50000"/>
              </a:avLst>
            </a:prstTxWarp>
            <a:scene3d>
              <a:camera prst="legacyObliqueTopRight"/>
              <a:lightRig rig="legacyFlat3" dir="b"/>
            </a:scene3d>
            <a:sp3d extrusionH="430200" prstMaterial="legacyMatte">
              <a:extrusionClr>
                <a:srgbClr val="FFFF99"/>
              </a:extrusionClr>
            </a:sp3d>
          </a:bodyPr>
          <a:lstStyle/>
          <a:p>
            <a:pPr algn="ctr" defTabSz="685749">
              <a:buClrTx/>
              <a:defRPr/>
            </a:pPr>
            <a:endParaRPr lang="vi-VN" sz="800" b="1" kern="10">
              <a:ln w="9525">
                <a:round/>
                <a:headEnd/>
                <a:tailEnd/>
              </a:ln>
              <a:gradFill rotWithShape="1">
                <a:gsLst>
                  <a:gs pos="0">
                    <a:srgbClr val="000000"/>
                  </a:gs>
                  <a:gs pos="20000">
                    <a:srgbClr val="0A128C"/>
                  </a:gs>
                  <a:gs pos="35001">
                    <a:srgbClr val="181CC7"/>
                  </a:gs>
                  <a:gs pos="44000">
                    <a:srgbClr val="7005D4"/>
                  </a:gs>
                  <a:gs pos="50000">
                    <a:srgbClr val="8C3D91"/>
                  </a:gs>
                  <a:gs pos="56000">
                    <a:srgbClr val="7005D4"/>
                  </a:gs>
                  <a:gs pos="64999">
                    <a:srgbClr val="181CC7"/>
                  </a:gs>
                  <a:gs pos="80000">
                    <a:srgbClr val="0A128C"/>
                  </a:gs>
                  <a:gs pos="100000">
                    <a:srgbClr val="000000"/>
                  </a:gs>
                </a:gsLst>
                <a:lin ang="5400000" scaled="1"/>
              </a:gradFill>
              <a:latin typeface="Times New Roman"/>
              <a:ea typeface="+mn-ea"/>
              <a:cs typeface="Times New Roman"/>
            </a:endParaRPr>
          </a:p>
        </p:txBody>
      </p:sp>
      <p:sp>
        <p:nvSpPr>
          <p:cNvPr id="14348" name="WordArt 12"/>
          <p:cNvSpPr>
            <a:spLocks noChangeArrowheads="1" noChangeShapeType="1" noTextEdit="1"/>
          </p:cNvSpPr>
          <p:nvPr/>
        </p:nvSpPr>
        <p:spPr bwMode="auto">
          <a:xfrm>
            <a:off x="2181797" y="2089495"/>
            <a:ext cx="4629945" cy="541514"/>
          </a:xfrm>
          <a:prstGeom prst="rect">
            <a:avLst/>
          </a:prstGeom>
        </p:spPr>
        <p:txBody>
          <a:bodyPr wrap="none" lIns="68577" tIns="34289" rIns="68577" bIns="34289" numCol="1" fromWordArt="1">
            <a:prstTxWarp prst="textPlain">
              <a:avLst>
                <a:gd name="adj" fmla="val 50000"/>
              </a:avLst>
            </a:prstTxWarp>
          </a:bodyPr>
          <a:lstStyle/>
          <a:p>
            <a:pPr algn="ctr" defTabSz="914378">
              <a:defRPr/>
            </a:pPr>
            <a:r>
              <a:rPr lang="en-US" sz="2700" b="1" kern="10" dirty="0">
                <a:ln w="9525">
                  <a:solidFill>
                    <a:srgbClr val="FF0000"/>
                  </a:solidFill>
                  <a:round/>
                  <a:headEnd/>
                  <a:tailEnd/>
                </a:ln>
                <a:solidFill>
                  <a:srgbClr val="0000FF"/>
                </a:solidFill>
                <a:effectLst>
                  <a:outerShdw sy="50000" kx="2453608" rotWithShape="0">
                    <a:srgbClr val="868686">
                      <a:alpha val="50000"/>
                    </a:srgbClr>
                  </a:outerShdw>
                </a:effectLst>
                <a:latin typeface="Times New Roman" panose="02020603050405020304" pitchFamily="18" charset="0"/>
                <a:ea typeface="+mn-ea"/>
                <a:cs typeface="Times New Roman" panose="02020603050405020304" pitchFamily="18" charset="0"/>
              </a:rPr>
              <a:t>MÔN: HOẠT ĐỘNG TRẢI NGHIỆM</a:t>
            </a:r>
          </a:p>
        </p:txBody>
      </p:sp>
      <p:grpSp>
        <p:nvGrpSpPr>
          <p:cNvPr id="2053" name="Group 13"/>
          <p:cNvGrpSpPr>
            <a:grpSpLocks/>
          </p:cNvGrpSpPr>
          <p:nvPr/>
        </p:nvGrpSpPr>
        <p:grpSpPr bwMode="auto">
          <a:xfrm>
            <a:off x="4" y="-10716"/>
            <a:ext cx="9192491" cy="5128022"/>
            <a:chOff x="14" y="-9"/>
            <a:chExt cx="5781" cy="4329"/>
          </a:xfrm>
        </p:grpSpPr>
        <p:pic>
          <p:nvPicPr>
            <p:cNvPr id="2057" name="Picture 14"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 y="0"/>
              <a:ext cx="5736"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5"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27" y="2132"/>
              <a:ext cx="4329"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6"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 y="4267"/>
              <a:ext cx="5736"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7"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571" y="2132"/>
              <a:ext cx="4329"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4" name="TextBox 12"/>
          <p:cNvSpPr txBox="1">
            <a:spLocks noChangeArrowheads="1"/>
          </p:cNvSpPr>
          <p:nvPr/>
        </p:nvSpPr>
        <p:spPr bwMode="auto">
          <a:xfrm>
            <a:off x="1314452" y="400052"/>
            <a:ext cx="6998277" cy="1038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7" tIns="34289" rIns="68577" bIns="34289">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defTabSz="685749" eaLnBrk="1" hangingPunct="1">
              <a:lnSpc>
                <a:spcPct val="150000"/>
              </a:lnSpc>
              <a:buClrTx/>
              <a:defRPr/>
            </a:pPr>
            <a:r>
              <a:rPr lang="en-US" sz="2100" b="1" kern="1200" dirty="0">
                <a:solidFill>
                  <a:srgbClr val="FF0000"/>
                </a:solidFill>
                <a:ea typeface="+mn-ea"/>
                <a:cs typeface="Times New Roman" pitchFamily="18" charset="0"/>
              </a:rPr>
              <a:t>ỦY BAN NHÂN DÂN QUẬN LONG BIÊN</a:t>
            </a:r>
          </a:p>
          <a:p>
            <a:pPr algn="ctr" defTabSz="685749" eaLnBrk="1" hangingPunct="1">
              <a:lnSpc>
                <a:spcPct val="150000"/>
              </a:lnSpc>
              <a:buClrTx/>
              <a:defRPr/>
            </a:pPr>
            <a:r>
              <a:rPr lang="en-US" sz="2100" b="1" kern="1200" dirty="0">
                <a:solidFill>
                  <a:srgbClr val="FF0000"/>
                </a:solidFill>
                <a:ea typeface="+mn-ea"/>
                <a:cs typeface="Times New Roman" pitchFamily="18" charset="0"/>
              </a:rPr>
              <a:t>TRƯỜNG TIỂU HỌC ÁI MỘ B</a:t>
            </a:r>
          </a:p>
        </p:txBody>
      </p:sp>
      <p:sp>
        <p:nvSpPr>
          <p:cNvPr id="2056" name="TextBox 14"/>
          <p:cNvSpPr txBox="1">
            <a:spLocks noChangeArrowheads="1"/>
          </p:cNvSpPr>
          <p:nvPr/>
        </p:nvSpPr>
        <p:spPr bwMode="auto">
          <a:xfrm>
            <a:off x="1483107" y="3109092"/>
            <a:ext cx="6400800" cy="484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7" tIns="34289" rIns="68577" bIns="34289">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defTabSz="685749" eaLnBrk="1" hangingPunct="1">
              <a:buClrTx/>
              <a:defRPr/>
            </a:pPr>
            <a:r>
              <a:rPr lang="en-US" sz="2700" b="1" kern="1200" dirty="0">
                <a:solidFill>
                  <a:srgbClr val="FF0000"/>
                </a:solidFill>
                <a:ea typeface="+mn-ea"/>
                <a:cs typeface="Times New Roman" pitchFamily="18" charset="0"/>
              </a:rPr>
              <a:t>LỚP 2</a:t>
            </a:r>
          </a:p>
        </p:txBody>
      </p:sp>
      <p:sp>
        <p:nvSpPr>
          <p:cNvPr id="12" name="TextBox 14">
            <a:extLst>
              <a:ext uri="{FF2B5EF4-FFF2-40B4-BE49-F238E27FC236}">
                <a16:creationId xmlns:a16="http://schemas.microsoft.com/office/drawing/2014/main" id="{038EBA7F-34F2-4ECE-BCA6-B7BCB30B21FB}"/>
              </a:ext>
            </a:extLst>
          </p:cNvPr>
          <p:cNvSpPr txBox="1">
            <a:spLocks noChangeArrowheads="1"/>
          </p:cNvSpPr>
          <p:nvPr/>
        </p:nvSpPr>
        <p:spPr bwMode="auto">
          <a:xfrm>
            <a:off x="225991" y="3731809"/>
            <a:ext cx="8683268" cy="484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7" tIns="34289" rIns="68577" bIns="34289">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defTabSz="685749" eaLnBrk="1" hangingPunct="1">
              <a:buClrTx/>
              <a:defRPr/>
            </a:pPr>
            <a:r>
              <a:rPr lang="en-US" sz="2700" b="1" kern="1200" dirty="0" err="1">
                <a:solidFill>
                  <a:srgbClr val="7030A0"/>
                </a:solidFill>
                <a:ea typeface="+mn-ea"/>
                <a:cs typeface="Times New Roman" pitchFamily="18" charset="0"/>
              </a:rPr>
              <a:t>Bài</a:t>
            </a:r>
            <a:r>
              <a:rPr lang="en-US" sz="2700" b="1" kern="1200">
                <a:solidFill>
                  <a:srgbClr val="7030A0"/>
                </a:solidFill>
                <a:ea typeface="+mn-ea"/>
                <a:cs typeface="Times New Roman" pitchFamily="18" charset="0"/>
              </a:rPr>
              <a:t>: </a:t>
            </a:r>
            <a:r>
              <a:rPr lang="en-US" sz="2700" b="1" kern="1200" smtClean="0">
                <a:solidFill>
                  <a:srgbClr val="7030A0"/>
                </a:solidFill>
                <a:ea typeface="+mn-ea"/>
                <a:cs typeface="Times New Roman" pitchFamily="18" charset="0"/>
              </a:rPr>
              <a:t>Giữ gìn vệ sinh môi trường</a:t>
            </a:r>
            <a:r>
              <a:rPr lang="vi-VN" sz="2700" b="1" kern="1200" smtClean="0">
                <a:solidFill>
                  <a:srgbClr val="7030A0"/>
                </a:solidFill>
                <a:ea typeface="+mn-ea"/>
                <a:cs typeface="Times New Roman" pitchFamily="18" charset="0"/>
              </a:rPr>
              <a:t>.</a:t>
            </a:r>
            <a:endParaRPr lang="en-US" sz="2700" b="1" kern="1200" dirty="0">
              <a:solidFill>
                <a:srgbClr val="7030A0"/>
              </a:solidFill>
              <a:ea typeface="+mn-ea"/>
              <a:cs typeface="Times New Roman" pitchFamily="18" charset="0"/>
            </a:endParaRPr>
          </a:p>
        </p:txBody>
      </p:sp>
      <p:pic>
        <p:nvPicPr>
          <p:cNvPr id="13" name="Picture 12">
            <a:extLst>
              <a:ext uri="{FF2B5EF4-FFF2-40B4-BE49-F238E27FC236}">
                <a16:creationId xmlns:a16="http://schemas.microsoft.com/office/drawing/2014/main" id="{BC8C3591-1849-4523-A500-493EB0D6E0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882" y="133719"/>
            <a:ext cx="1142999" cy="1142999"/>
          </a:xfrm>
          <a:prstGeom prst="rect">
            <a:avLst/>
          </a:prstGeom>
        </p:spPr>
      </p:pic>
    </p:spTree>
    <p:extLst>
      <p:ext uri="{BB962C8B-B14F-4D97-AF65-F5344CB8AC3E}">
        <p14:creationId xmlns:p14="http://schemas.microsoft.com/office/powerpoint/2010/main" val="10376121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repeatCount="2000" fill="hold" grpId="0" nodeType="afterEffect" nodePh="1">
                                  <p:stCondLst>
                                    <p:cond delay="0"/>
                                  </p:stCondLst>
                                  <p:endCondLst>
                                    <p:cond evt="begin" delay="0">
                                      <p:tn val="5"/>
                                    </p:cond>
                                  </p:endCondLst>
                                  <p:childTnLst>
                                    <p:set>
                                      <p:cBhvr>
                                        <p:cTn id="6" dur="1" fill="hold">
                                          <p:stCondLst>
                                            <p:cond delay="0"/>
                                          </p:stCondLst>
                                        </p:cTn>
                                        <p:tgtEl>
                                          <p:spTgt spid="14347"/>
                                        </p:tgtEl>
                                        <p:attrNameLst>
                                          <p:attrName>style.visibility</p:attrName>
                                        </p:attrNameLst>
                                      </p:cBhvr>
                                      <p:to>
                                        <p:strVal val="visible"/>
                                      </p:to>
                                    </p:set>
                                    <p:anim calcmode="lin" valueType="num">
                                      <p:cBhvr>
                                        <p:cTn id="7" dur="500" fill="hold"/>
                                        <p:tgtEl>
                                          <p:spTgt spid="14347"/>
                                        </p:tgtEl>
                                        <p:attrNameLst>
                                          <p:attrName>ppt_w</p:attrName>
                                        </p:attrNameLst>
                                      </p:cBhvr>
                                      <p:tavLst>
                                        <p:tav tm="0">
                                          <p:val>
                                            <p:fltVal val="0"/>
                                          </p:val>
                                        </p:tav>
                                        <p:tav tm="100000">
                                          <p:val>
                                            <p:strVal val="#ppt_w"/>
                                          </p:val>
                                        </p:tav>
                                      </p:tavLst>
                                    </p:anim>
                                    <p:anim calcmode="lin" valueType="num">
                                      <p:cBhvr>
                                        <p:cTn id="8" dur="500" fill="hold"/>
                                        <p:tgtEl>
                                          <p:spTgt spid="14347"/>
                                        </p:tgtEl>
                                        <p:attrNameLst>
                                          <p:attrName>ppt_h</p:attrName>
                                        </p:attrNameLst>
                                      </p:cBhvr>
                                      <p:tavLst>
                                        <p:tav tm="0">
                                          <p:val>
                                            <p:fltVal val="0"/>
                                          </p:val>
                                        </p:tav>
                                        <p:tav tm="100000">
                                          <p:val>
                                            <p:strVal val="#ppt_h"/>
                                          </p:val>
                                        </p:tav>
                                      </p:tavLst>
                                    </p:anim>
                                    <p:animEffect transition="in" filter="fade">
                                      <p:cBhvr>
                                        <p:cTn id="9" dur="500"/>
                                        <p:tgtEl>
                                          <p:spTgt spid="14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ưu đồ: Tiến trình 3">
            <a:extLst>
              <a:ext uri="{FF2B5EF4-FFF2-40B4-BE49-F238E27FC236}">
                <a16:creationId xmlns:a16="http://schemas.microsoft.com/office/drawing/2014/main" id="{F7523B1D-1301-4FC3-8CA9-F69BE1E4FBA8}"/>
              </a:ext>
            </a:extLst>
          </p:cNvPr>
          <p:cNvSpPr/>
          <p:nvPr/>
        </p:nvSpPr>
        <p:spPr>
          <a:xfrm>
            <a:off x="-1" y="243024"/>
            <a:ext cx="3080825" cy="502564"/>
          </a:xfrm>
          <a:prstGeom prst="flowChartProcess">
            <a:avLst/>
          </a:prstGeom>
          <a:solidFill>
            <a:srgbClr val="E1E8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Hộp Văn bản 27">
            <a:extLst>
              <a:ext uri="{FF2B5EF4-FFF2-40B4-BE49-F238E27FC236}">
                <a16:creationId xmlns:a16="http://schemas.microsoft.com/office/drawing/2014/main" id="{9FA4BA6E-BDA7-4449-BC69-667348188523}"/>
              </a:ext>
            </a:extLst>
          </p:cNvPr>
          <p:cNvSpPr txBox="1"/>
          <p:nvPr/>
        </p:nvSpPr>
        <p:spPr>
          <a:xfrm>
            <a:off x="316523" y="148422"/>
            <a:ext cx="8510953" cy="4549002"/>
          </a:xfrm>
          <a:prstGeom prst="rect">
            <a:avLst/>
          </a:prstGeom>
          <a:noFill/>
        </p:spPr>
        <p:txBody>
          <a:bodyPr wrap="square">
            <a:spAutoFit/>
          </a:bodyPr>
          <a:lstStyle/>
          <a:p>
            <a:pPr>
              <a:lnSpc>
                <a:spcPct val="115000"/>
              </a:lnSpc>
              <a:spcAft>
                <a:spcPts val="800"/>
              </a:spcAft>
            </a:pPr>
            <a:r>
              <a:rPr lang="vi-VN"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Luật chơi: </a:t>
            </a:r>
            <a:endPar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Chia lớp thành 2 đội (mỗi đội 5 em) lần lượt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mỗi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em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ghi tên từng dụng cụ lao động vào nhóm phù hợp.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Sau 2 phút, đội nào ghi đúng và nhanh nhất là đội thắng cuộc.</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6895021"/>
      </p:ext>
    </p:extLst>
  </p:cSld>
  <p:clrMapOvr>
    <a:masterClrMapping/>
  </p:clrMapOvr>
  <mc:AlternateContent xmlns:mc="http://schemas.openxmlformats.org/markup-compatibility/2006" xmlns:p14="http://schemas.microsoft.com/office/powerpoint/2010/main">
    <mc:Choice Requires="p14">
      <p:transition spd="slow" p14:dur="50000">
        <p:sndAc>
          <p:stSnd>
            <p:snd r:embed="rId2" name="CHIMES.WAV"/>
          </p:stSnd>
        </p:sndAc>
      </p:transition>
    </mc:Choice>
    <mc:Fallback xmlns="">
      <p:transition spd="slow">
        <p:sndAc>
          <p:stSnd>
            <p:snd r:embed="rId3" name="CHIMES.WAV"/>
          </p:stSnd>
        </p:sndAc>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Bảng 5">
            <a:extLst>
              <a:ext uri="{FF2B5EF4-FFF2-40B4-BE49-F238E27FC236}">
                <a16:creationId xmlns:a16="http://schemas.microsoft.com/office/drawing/2014/main" id="{24143431-2C74-4699-8C49-A4B440B83950}"/>
              </a:ext>
            </a:extLst>
          </p:cNvPr>
          <p:cNvGraphicFramePr>
            <a:graphicFrameLocks noGrp="1"/>
          </p:cNvGraphicFramePr>
          <p:nvPr>
            <p:extLst>
              <p:ext uri="{D42A27DB-BD31-4B8C-83A1-F6EECF244321}">
                <p14:modId xmlns:p14="http://schemas.microsoft.com/office/powerpoint/2010/main" val="3129505145"/>
              </p:ext>
            </p:extLst>
          </p:nvPr>
        </p:nvGraphicFramePr>
        <p:xfrm>
          <a:off x="-219" y="-39156"/>
          <a:ext cx="9144000" cy="514350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2107982578"/>
                    </a:ext>
                  </a:extLst>
                </a:gridCol>
                <a:gridCol w="2286000">
                  <a:extLst>
                    <a:ext uri="{9D8B030D-6E8A-4147-A177-3AD203B41FA5}">
                      <a16:colId xmlns:a16="http://schemas.microsoft.com/office/drawing/2014/main" val="4201449246"/>
                    </a:ext>
                  </a:extLst>
                </a:gridCol>
                <a:gridCol w="2286000">
                  <a:extLst>
                    <a:ext uri="{9D8B030D-6E8A-4147-A177-3AD203B41FA5}">
                      <a16:colId xmlns:a16="http://schemas.microsoft.com/office/drawing/2014/main" val="1007629129"/>
                    </a:ext>
                  </a:extLst>
                </a:gridCol>
                <a:gridCol w="2286000">
                  <a:extLst>
                    <a:ext uri="{9D8B030D-6E8A-4147-A177-3AD203B41FA5}">
                      <a16:colId xmlns:a16="http://schemas.microsoft.com/office/drawing/2014/main" val="104780194"/>
                    </a:ext>
                  </a:extLst>
                </a:gridCol>
              </a:tblGrid>
              <a:tr h="1083056">
                <a:tc>
                  <a:txBody>
                    <a:bodyPr/>
                    <a:lstStyle/>
                    <a:p>
                      <a:pPr algn="ctr"/>
                      <a:r>
                        <a:rPr lang="en-US" sz="2800" dirty="0" err="1">
                          <a:solidFill>
                            <a:srgbClr val="FFFF00"/>
                          </a:solidFill>
                          <a:latin typeface="Times New Roman" panose="02020603050405020304" pitchFamily="18" charset="0"/>
                          <a:cs typeface="Times New Roman" panose="02020603050405020304" pitchFamily="18" charset="0"/>
                        </a:rPr>
                        <a:t>Tưới</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cây</a:t>
                      </a:r>
                      <a:endParaRPr lang="en-US" sz="2800" dirty="0">
                        <a:solidFill>
                          <a:srgbClr val="FFFF00"/>
                        </a:solidFill>
                        <a:latin typeface="Times New Roman" panose="02020603050405020304" pitchFamily="18" charset="0"/>
                        <a:cs typeface="Times New Roman" panose="02020603050405020304" pitchFamily="18" charset="0"/>
                      </a:endParaRPr>
                    </a:p>
                  </a:txBody>
                  <a:tcPr/>
                </a:tc>
                <a:tc>
                  <a:txBody>
                    <a:bodyPr/>
                    <a:lstStyle/>
                    <a:p>
                      <a:pPr algn="ctr"/>
                      <a:r>
                        <a:rPr lang="en-US" sz="2800" dirty="0" err="1">
                          <a:solidFill>
                            <a:srgbClr val="FFFF00"/>
                          </a:solidFill>
                          <a:latin typeface="Times New Roman" panose="02020603050405020304" pitchFamily="18" charset="0"/>
                          <a:cs typeface="Times New Roman" panose="02020603050405020304" pitchFamily="18" charset="0"/>
                        </a:rPr>
                        <a:t>Nhô</a:t>
                      </a:r>
                      <a:r>
                        <a:rPr lang="en-US" sz="2800" dirty="0">
                          <a:solidFill>
                            <a:srgbClr val="FFFF00"/>
                          </a:solidFill>
                          <a:latin typeface="Times New Roman" panose="02020603050405020304" pitchFamily="18" charset="0"/>
                          <a:cs typeface="Times New Roman" panose="02020603050405020304" pitchFamily="18" charset="0"/>
                        </a:rPr>
                        <a:t>̉ cỏ</a:t>
                      </a:r>
                    </a:p>
                  </a:txBody>
                  <a:tcPr/>
                </a:tc>
                <a:tc>
                  <a:txBody>
                    <a:bodyPr/>
                    <a:lstStyle/>
                    <a:p>
                      <a:pPr algn="ctr"/>
                      <a:r>
                        <a:rPr lang="en-US" sz="2800" dirty="0" err="1">
                          <a:solidFill>
                            <a:srgbClr val="FFFF00"/>
                          </a:solidFill>
                          <a:latin typeface="Times New Roman" panose="02020603050405020304" pitchFamily="18" charset="0"/>
                          <a:cs typeface="Times New Roman" panose="02020603050405020304" pitchFamily="18" charset="0"/>
                        </a:rPr>
                        <a:t>Trồng</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cây</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hoa</a:t>
                      </a:r>
                      <a:endParaRPr lang="en-US" sz="2800" dirty="0">
                        <a:solidFill>
                          <a:srgbClr val="FFFF00"/>
                        </a:solidFill>
                        <a:latin typeface="Times New Roman" panose="02020603050405020304" pitchFamily="18" charset="0"/>
                        <a:cs typeface="Times New Roman" panose="02020603050405020304" pitchFamily="18" charset="0"/>
                      </a:endParaRPr>
                    </a:p>
                  </a:txBody>
                  <a:tcPr/>
                </a:tc>
                <a:tc>
                  <a:txBody>
                    <a:bodyPr/>
                    <a:lstStyle/>
                    <a:p>
                      <a:pPr algn="ctr"/>
                      <a:r>
                        <a:rPr lang="en-US" sz="2800" dirty="0">
                          <a:solidFill>
                            <a:srgbClr val="FFFF00"/>
                          </a:solidFill>
                          <a:latin typeface="Times New Roman" panose="02020603050405020304" pitchFamily="18" charset="0"/>
                          <a:cs typeface="Times New Roman" panose="02020603050405020304" pitchFamily="18" charset="0"/>
                        </a:rPr>
                        <a:t>Lau </a:t>
                      </a:r>
                      <a:r>
                        <a:rPr lang="en-US" sz="2800" dirty="0" err="1">
                          <a:solidFill>
                            <a:srgbClr val="FFFF00"/>
                          </a:solidFill>
                          <a:latin typeface="Times New Roman" panose="02020603050405020304" pitchFamily="18" charset="0"/>
                          <a:cs typeface="Times New Roman" panose="02020603050405020304" pitchFamily="18" charset="0"/>
                        </a:rPr>
                        <a:t>bàn</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ghê</a:t>
                      </a:r>
                      <a:r>
                        <a:rPr lang="en-US" sz="2800" dirty="0">
                          <a:solidFill>
                            <a:srgbClr val="FFFF00"/>
                          </a:solidFill>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3451413083"/>
                  </a:ext>
                </a:extLst>
              </a:tr>
              <a:tr h="4060444">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969311865"/>
                  </a:ext>
                </a:extLst>
              </a:tr>
            </a:tbl>
          </a:graphicData>
        </a:graphic>
      </p:graphicFrame>
      <p:sp>
        <p:nvSpPr>
          <p:cNvPr id="7" name="Hộp Văn bản 6">
            <a:extLst>
              <a:ext uri="{FF2B5EF4-FFF2-40B4-BE49-F238E27FC236}">
                <a16:creationId xmlns:a16="http://schemas.microsoft.com/office/drawing/2014/main" id="{01658994-861F-44FB-A3DB-01E248D22E9D}"/>
              </a:ext>
            </a:extLst>
          </p:cNvPr>
          <p:cNvSpPr txBox="1"/>
          <p:nvPr/>
        </p:nvSpPr>
        <p:spPr>
          <a:xfrm>
            <a:off x="169800" y="1290155"/>
            <a:ext cx="2566563" cy="461665"/>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cs typeface="Times New Roman" panose="02020603050405020304" pitchFamily="18" charset="0"/>
              </a:rPr>
              <a:t>Bình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xịt</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9" name="Hộp Văn bản 8">
            <a:extLst>
              <a:ext uri="{FF2B5EF4-FFF2-40B4-BE49-F238E27FC236}">
                <a16:creationId xmlns:a16="http://schemas.microsoft.com/office/drawing/2014/main" id="{0BDC59D4-4B79-4C83-B896-C143D59E764D}"/>
              </a:ext>
            </a:extLst>
          </p:cNvPr>
          <p:cNvSpPr txBox="1"/>
          <p:nvPr/>
        </p:nvSpPr>
        <p:spPr>
          <a:xfrm>
            <a:off x="2523913" y="2055472"/>
            <a:ext cx="1837392" cy="461665"/>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cs typeface="Times New Roman" panose="02020603050405020304" pitchFamily="18" charset="0"/>
              </a:rPr>
              <a:t>Cào</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1" name="Hộp Văn bản 10">
            <a:extLst>
              <a:ext uri="{FF2B5EF4-FFF2-40B4-BE49-F238E27FC236}">
                <a16:creationId xmlns:a16="http://schemas.microsoft.com/office/drawing/2014/main" id="{60B1D34D-AA86-470E-883E-7503D707AD0F}"/>
              </a:ext>
            </a:extLst>
          </p:cNvPr>
          <p:cNvSpPr txBox="1"/>
          <p:nvPr/>
        </p:nvSpPr>
        <p:spPr>
          <a:xfrm>
            <a:off x="2523913" y="1342231"/>
            <a:ext cx="1837392" cy="461665"/>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cs typeface="Times New Roman" panose="02020603050405020304" pitchFamily="18" charset="0"/>
              </a:rPr>
              <a:t>Dầm</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2" name="Hộp Văn bản 11">
            <a:extLst>
              <a:ext uri="{FF2B5EF4-FFF2-40B4-BE49-F238E27FC236}">
                <a16:creationId xmlns:a16="http://schemas.microsoft.com/office/drawing/2014/main" id="{8353A0DE-66CB-4EBE-9A80-A98BF8DA5C7E}"/>
              </a:ext>
            </a:extLst>
          </p:cNvPr>
          <p:cNvSpPr txBox="1"/>
          <p:nvPr/>
        </p:nvSpPr>
        <p:spPr>
          <a:xfrm>
            <a:off x="7287249" y="2122116"/>
            <a:ext cx="1837392" cy="461665"/>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cs typeface="Times New Roman" panose="02020603050405020304" pitchFamily="18" charset="0"/>
              </a:rPr>
              <a:t>Xô</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3" name="Hộp Văn bản 12">
            <a:extLst>
              <a:ext uri="{FF2B5EF4-FFF2-40B4-BE49-F238E27FC236}">
                <a16:creationId xmlns:a16="http://schemas.microsoft.com/office/drawing/2014/main" id="{1193BB6C-F762-4681-9EEF-D35BE251A0D2}"/>
              </a:ext>
            </a:extLst>
          </p:cNvPr>
          <p:cNvSpPr txBox="1"/>
          <p:nvPr/>
        </p:nvSpPr>
        <p:spPr>
          <a:xfrm>
            <a:off x="7073539" y="1318569"/>
            <a:ext cx="1837392" cy="461665"/>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cs typeface="Times New Roman" panose="02020603050405020304" pitchFamily="18" charset="0"/>
              </a:rPr>
              <a:t>Khăn</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5" name="Hộp Văn bản 14">
            <a:extLst>
              <a:ext uri="{FF2B5EF4-FFF2-40B4-BE49-F238E27FC236}">
                <a16:creationId xmlns:a16="http://schemas.microsoft.com/office/drawing/2014/main" id="{7353D05C-6C37-4DB3-AB51-FD3F5582E095}"/>
              </a:ext>
            </a:extLst>
          </p:cNvPr>
          <p:cNvSpPr txBox="1"/>
          <p:nvPr/>
        </p:nvSpPr>
        <p:spPr>
          <a:xfrm>
            <a:off x="169800" y="2053267"/>
            <a:ext cx="2691925" cy="461665"/>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cs typeface="Times New Roman" panose="02020603050405020304" pitchFamily="18" charset="0"/>
              </a:rPr>
              <a:t>Xô</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tưới</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6" name="Hộp Văn bản 15">
            <a:extLst>
              <a:ext uri="{FF2B5EF4-FFF2-40B4-BE49-F238E27FC236}">
                <a16:creationId xmlns:a16="http://schemas.microsoft.com/office/drawing/2014/main" id="{A13AABDB-8C75-4347-BB83-67BE18F0B4CB}"/>
              </a:ext>
            </a:extLst>
          </p:cNvPr>
          <p:cNvSpPr txBox="1"/>
          <p:nvPr/>
        </p:nvSpPr>
        <p:spPr>
          <a:xfrm>
            <a:off x="2495672" y="2811142"/>
            <a:ext cx="2691925"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Bao </a:t>
            </a:r>
            <a:r>
              <a:rPr lang="en-US" sz="2400" b="1" dirty="0" err="1">
                <a:solidFill>
                  <a:srgbClr val="FF0000"/>
                </a:solidFill>
                <a:latin typeface="Times New Roman" panose="02020603050405020304" pitchFamily="18" charset="0"/>
                <a:cs typeface="Times New Roman" panose="02020603050405020304" pitchFamily="18" charset="0"/>
              </a:rPr>
              <a:t>tay</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7" name="Hộp Văn bản 16">
            <a:extLst>
              <a:ext uri="{FF2B5EF4-FFF2-40B4-BE49-F238E27FC236}">
                <a16:creationId xmlns:a16="http://schemas.microsoft.com/office/drawing/2014/main" id="{4ABBA6B6-644F-4A00-9B15-3AAAEF5EAB67}"/>
              </a:ext>
            </a:extLst>
          </p:cNvPr>
          <p:cNvSpPr txBox="1"/>
          <p:nvPr/>
        </p:nvSpPr>
        <p:spPr>
          <a:xfrm>
            <a:off x="7074243" y="2810392"/>
            <a:ext cx="2691925"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Bao </a:t>
            </a:r>
            <a:r>
              <a:rPr lang="en-US" sz="2400" b="1" dirty="0" err="1">
                <a:solidFill>
                  <a:srgbClr val="FF0000"/>
                </a:solidFill>
                <a:latin typeface="Times New Roman" panose="02020603050405020304" pitchFamily="18" charset="0"/>
                <a:cs typeface="Times New Roman" panose="02020603050405020304" pitchFamily="18" charset="0"/>
              </a:rPr>
              <a:t>tay</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8" name="Hộp Văn bản 17">
            <a:extLst>
              <a:ext uri="{FF2B5EF4-FFF2-40B4-BE49-F238E27FC236}">
                <a16:creationId xmlns:a16="http://schemas.microsoft.com/office/drawing/2014/main" id="{B9EB3424-B4A9-44FC-9A01-6E37CEFFB27C}"/>
              </a:ext>
            </a:extLst>
          </p:cNvPr>
          <p:cNvSpPr txBox="1"/>
          <p:nvPr/>
        </p:nvSpPr>
        <p:spPr>
          <a:xfrm>
            <a:off x="4827234" y="2760014"/>
            <a:ext cx="1837392" cy="461665"/>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cs typeface="Times New Roman" panose="02020603050405020304" pitchFamily="18" charset="0"/>
              </a:rPr>
              <a:t>Xẻng</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9" name="Hộp Văn bản 18">
            <a:extLst>
              <a:ext uri="{FF2B5EF4-FFF2-40B4-BE49-F238E27FC236}">
                <a16:creationId xmlns:a16="http://schemas.microsoft.com/office/drawing/2014/main" id="{47CA5385-3F0F-4BCD-BCCA-53C1AAF2C9D1}"/>
              </a:ext>
            </a:extLst>
          </p:cNvPr>
          <p:cNvSpPr txBox="1"/>
          <p:nvPr/>
        </p:nvSpPr>
        <p:spPr>
          <a:xfrm>
            <a:off x="4827234" y="1306569"/>
            <a:ext cx="1837392" cy="461665"/>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cs typeface="Times New Roman" panose="02020603050405020304" pitchFamily="18" charset="0"/>
              </a:rPr>
              <a:t>Dầm</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21" name="Hộp Văn bản 20">
            <a:extLst>
              <a:ext uri="{FF2B5EF4-FFF2-40B4-BE49-F238E27FC236}">
                <a16:creationId xmlns:a16="http://schemas.microsoft.com/office/drawing/2014/main" id="{B588FB5F-2775-4333-9024-D249A9044D4B}"/>
              </a:ext>
            </a:extLst>
          </p:cNvPr>
          <p:cNvSpPr txBox="1"/>
          <p:nvPr/>
        </p:nvSpPr>
        <p:spPr>
          <a:xfrm>
            <a:off x="4713313" y="3519361"/>
            <a:ext cx="2691925"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Bao </a:t>
            </a:r>
            <a:r>
              <a:rPr lang="en-US" sz="2400" b="1" dirty="0" err="1">
                <a:solidFill>
                  <a:srgbClr val="FF0000"/>
                </a:solidFill>
                <a:latin typeface="Times New Roman" panose="02020603050405020304" pitchFamily="18" charset="0"/>
                <a:cs typeface="Times New Roman" panose="02020603050405020304" pitchFamily="18" charset="0"/>
              </a:rPr>
              <a:t>tay</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23" name="Hộp Văn bản 22">
            <a:extLst>
              <a:ext uri="{FF2B5EF4-FFF2-40B4-BE49-F238E27FC236}">
                <a16:creationId xmlns:a16="http://schemas.microsoft.com/office/drawing/2014/main" id="{2A02BD7D-96ED-4DCD-A5EC-EC2880706CA8}"/>
              </a:ext>
            </a:extLst>
          </p:cNvPr>
          <p:cNvSpPr txBox="1"/>
          <p:nvPr/>
        </p:nvSpPr>
        <p:spPr>
          <a:xfrm>
            <a:off x="4663222" y="2093125"/>
            <a:ext cx="2566563" cy="461665"/>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cs typeface="Times New Roman" panose="02020603050405020304" pitchFamily="18" charset="0"/>
              </a:rPr>
              <a:t>Bình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xịt</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24" name="Hộp Văn bản 23">
            <a:extLst>
              <a:ext uri="{FF2B5EF4-FFF2-40B4-BE49-F238E27FC236}">
                <a16:creationId xmlns:a16="http://schemas.microsoft.com/office/drawing/2014/main" id="{B5C99FD7-D526-46E4-B134-C395F68FF922}"/>
              </a:ext>
            </a:extLst>
          </p:cNvPr>
          <p:cNvSpPr txBox="1"/>
          <p:nvPr/>
        </p:nvSpPr>
        <p:spPr>
          <a:xfrm>
            <a:off x="4713313" y="4186250"/>
            <a:ext cx="2691925" cy="461665"/>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cs typeface="Times New Roman" panose="02020603050405020304" pitchFamily="18" charset="0"/>
              </a:rPr>
              <a:t>Xô</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tưới</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20" name="Picture 1" descr="Ảnh có chứa trong nhà&#10;&#10;Mô tả được tạo tự động">
            <a:extLst>
              <a:ext uri="{FF2B5EF4-FFF2-40B4-BE49-F238E27FC236}">
                <a16:creationId xmlns:a16="http://schemas.microsoft.com/office/drawing/2014/main" id="{3CF01F7E-CF1B-4D3F-AD38-24DEC4B653D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5885" b="95949" l="20923" r="40236">
                        <a14:foregroundMark x1="22103" y1="75053" x2="22103" y2="75435"/>
                        <a14:foregroundMark x1="29292" y1="66738" x2="27052" y2="66350"/>
                        <a14:foregroundMark x1="40343" y1="69936" x2="40343" y2="69936"/>
                        <a14:foregroundMark x1="22529" y1="87455" x2="22601" y2="88545"/>
                        <a14:foregroundMark x1="21064" y1="84098" x2="20923" y2="85714"/>
                        <a14:backgroundMark x1="22210" y1="75480" x2="22151" y2="76023"/>
                        <a14:backgroundMark x1="26609" y1="66098" x2="26609" y2="66098"/>
                        <a14:backgroundMark x1="27039" y1="66098" x2="27039" y2="66098"/>
                        <a14:backgroundMark x1="27039" y1="66951" x2="27039" y2="66951"/>
                        <a14:backgroundMark x1="26717" y1="66951" x2="26717" y2="66951"/>
                        <a14:backgroundMark x1="22639" y1="77825" x2="22961" y2="85714"/>
                        <a14:backgroundMark x1="22425" y1="78252" x2="22425" y2="78252"/>
                        <a14:backgroundMark x1="21781" y1="77825" x2="21781" y2="77825"/>
                        <a14:backgroundMark x1="22103" y1="77825" x2="22103" y2="77825"/>
                        <a14:backgroundMark x1="22103" y1="77825" x2="22103" y2="77825"/>
                        <a14:backgroundMark x1="22103" y1="76972" x2="21888" y2="77612"/>
                        <a14:backgroundMark x1="22103" y1="85928" x2="22639" y2="86567"/>
                        <a14:backgroundMark x1="22210" y1="76759" x2="21781" y2="77825"/>
                        <a14:backgroundMark x1="22639" y1="85714" x2="22854" y2="86780"/>
                        <a14:backgroundMark x1="22210" y1="77612" x2="21781" y2="78891"/>
                        <a14:backgroundMark x1="22425" y1="85714" x2="22961" y2="86780"/>
                        <a14:backgroundMark x1="22210" y1="89765" x2="22425" y2="89765"/>
                        <a14:backgroundMark x1="26609" y1="65458" x2="26395" y2="66738"/>
                        <a14:backgroundMark x1="26395" y1="66951" x2="26609" y2="66098"/>
                        <a14:backgroundMark x1="26395" y1="66738" x2="26824" y2="66951"/>
                      </a14:backgroundRemoval>
                    </a14:imgEffect>
                  </a14:imgLayer>
                </a14:imgProps>
              </a:ext>
            </a:extLst>
          </a:blip>
          <a:srcRect l="19712" t="64773" r="58210"/>
          <a:stretch/>
        </p:blipFill>
        <p:spPr>
          <a:xfrm>
            <a:off x="1371739" y="2122116"/>
            <a:ext cx="858442" cy="688276"/>
          </a:xfrm>
          <a:prstGeom prst="rect">
            <a:avLst/>
          </a:prstGeom>
        </p:spPr>
      </p:pic>
      <p:pic>
        <p:nvPicPr>
          <p:cNvPr id="22" name="Picture 1" descr="Ảnh có chứa trong nhà&#10;&#10;Mô tả được tạo tự động">
            <a:extLst>
              <a:ext uri="{FF2B5EF4-FFF2-40B4-BE49-F238E27FC236}">
                <a16:creationId xmlns:a16="http://schemas.microsoft.com/office/drawing/2014/main" id="{E3A6B279-7F7D-428D-89AA-1AC139B037BB}"/>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7036" b="21322" l="23391" r="36588">
                        <a14:foregroundMark x1="23391" y1="8742" x2="23391" y2="8742"/>
                        <a14:backgroundMark x1="22961" y1="8316" x2="22961" y2="8316"/>
                        <a14:backgroundMark x1="22425" y1="10021" x2="22425" y2="10021"/>
                        <a14:backgroundMark x1="22425" y1="8742" x2="23176" y2="18763"/>
                        <a14:backgroundMark x1="22684" y1="8742" x2="20708" y2="20896"/>
                        <a14:backgroundMark x1="22961" y1="7036" x2="22684" y2="8742"/>
                      </a14:backgroundRemoval>
                    </a14:imgEffect>
                  </a14:imgLayer>
                </a14:imgProps>
              </a:ext>
            </a:extLst>
          </a:blip>
          <a:srcRect l="22335" t="5471" r="61767" b="76748"/>
          <a:stretch/>
        </p:blipFill>
        <p:spPr>
          <a:xfrm>
            <a:off x="8202493" y="1437096"/>
            <a:ext cx="629198" cy="353620"/>
          </a:xfrm>
          <a:prstGeom prst="rect">
            <a:avLst/>
          </a:prstGeom>
        </p:spPr>
      </p:pic>
      <p:pic>
        <p:nvPicPr>
          <p:cNvPr id="25" name="Picture 1" descr="Ảnh có chứa trong nhà&#10;&#10;Mô tả được tạo tự động">
            <a:extLst>
              <a:ext uri="{FF2B5EF4-FFF2-40B4-BE49-F238E27FC236}">
                <a16:creationId xmlns:a16="http://schemas.microsoft.com/office/drawing/2014/main" id="{834AABDA-AD86-4786-82F0-D2CF95C4EF9F}"/>
              </a:ext>
            </a:extLst>
          </p:cNvPr>
          <p:cNvPicPr>
            <a:picLocks noChangeAspect="1"/>
          </p:cNvPicPr>
          <p:nvPr/>
        </p:nvPicPr>
        <p:blipFill rotWithShape="1">
          <a:blip r:embed="rId6">
            <a:extLst>
              <a:ext uri="{BEBA8EAE-BF5A-486C-A8C5-ECC9F3942E4B}">
                <a14:imgProps xmlns:a14="http://schemas.microsoft.com/office/drawing/2010/main">
                  <a14:imgLayer r:embed="rId4">
                    <a14:imgEffect>
                      <a14:backgroundRemoval t="16844" b="47122" l="10086" r="22210">
                        <a14:foregroundMark x1="14270" y1="18124" x2="18133" y2="17910"/>
                        <a14:foregroundMark x1="10501" y1="27292" x2="10300" y2="28358"/>
                        <a14:foregroundMark x1="10621" y1="26656" x2="10501" y2="27292"/>
                        <a14:foregroundMark x1="20873" y1="28571" x2="20601" y2="37740"/>
                        <a14:foregroundMark x1="22210" y1="28145" x2="22210" y2="28145"/>
                        <a14:foregroundMark x1="12661" y1="46908" x2="19528" y2="46695"/>
                        <a14:foregroundMark x1="11588" y1="21322" x2="11588" y2="21322"/>
                        <a14:foregroundMark x1="11159" y1="22601" x2="11159" y2="22601"/>
                        <a14:foregroundMark x1="10622" y1="24733" x2="10622" y2="24733"/>
                        <a14:foregroundMark x1="10515" y1="26226" x2="10515" y2="26226"/>
                        <a14:foregroundMark x1="11588" y1="21535" x2="11588" y2="21535"/>
                        <a14:foregroundMark x1="11373" y1="21962" x2="11373" y2="21962"/>
                        <a14:foregroundMark x1="21632" y1="27830" x2="21674" y2="28145"/>
                        <a14:foregroundMark x1="20815" y1="21748" x2="20879" y2="22223"/>
                        <a14:foregroundMark x1="21602" y1="26671" x2="21674" y2="27079"/>
                        <a14:foregroundMark x1="21030" y1="23454" x2="21086" y2="23768"/>
                        <a14:foregroundMark x1="10515" y1="26013" x2="10300" y2="28145"/>
                        <a14:foregroundMark x1="11695" y1="21322" x2="10193" y2="28145"/>
                        <a14:backgroundMark x1="21360" y1="27291" x2="21459" y2="27932"/>
                        <a14:backgroundMark x1="20601" y1="22388" x2="20791" y2="23615"/>
                        <a14:backgroundMark x1="20923" y1="28145" x2="20923" y2="28145"/>
                        <a14:backgroundMark x1="20708" y1="28358" x2="20708" y2="28358"/>
                        <a14:backgroundMark x1="20815" y1="23881" x2="21137" y2="26866"/>
                        <a14:backgroundMark x1="20815" y1="23881" x2="20815" y2="23881"/>
                        <a14:backgroundMark x1="20815" y1="23881" x2="20815" y2="23881"/>
                      </a14:backgroundRemoval>
                    </a14:imgEffect>
                  </a14:imgLayer>
                </a14:imgProps>
              </a:ext>
            </a:extLst>
          </a:blip>
          <a:srcRect l="8753" t="13131" r="77501" b="49027"/>
          <a:stretch/>
        </p:blipFill>
        <p:spPr>
          <a:xfrm>
            <a:off x="8238011" y="1954718"/>
            <a:ext cx="533839" cy="738477"/>
          </a:xfrm>
          <a:prstGeom prst="rect">
            <a:avLst/>
          </a:prstGeom>
        </p:spPr>
      </p:pic>
      <p:pic>
        <p:nvPicPr>
          <p:cNvPr id="26" name="Picture 1" descr="Ảnh có chứa trong nhà&#10;&#10;Mô tả được tạo tự động">
            <a:extLst>
              <a:ext uri="{FF2B5EF4-FFF2-40B4-BE49-F238E27FC236}">
                <a16:creationId xmlns:a16="http://schemas.microsoft.com/office/drawing/2014/main" id="{569EA8FD-5B78-458A-8442-300DAF3619DB}"/>
              </a:ext>
            </a:extLst>
          </p:cNvPr>
          <p:cNvPicPr>
            <a:picLocks noChangeAspect="1"/>
          </p:cNvPicPr>
          <p:nvPr/>
        </p:nvPicPr>
        <p:blipFill rotWithShape="1">
          <a:blip r:embed="rId7">
            <a:extLst>
              <a:ext uri="{BEBA8EAE-BF5A-486C-A8C5-ECC9F3942E4B}">
                <a14:imgProps xmlns:a14="http://schemas.microsoft.com/office/drawing/2010/main">
                  <a14:imgLayer r:embed="rId4">
                    <a14:imgEffect>
                      <a14:backgroundRemoval t="53305" b="82516" l="7618" r="21245">
                        <a14:foregroundMark x1="16416" y1="53731" x2="20386" y2="62473"/>
                        <a14:foregroundMark x1="21030" y1="58422" x2="21245" y2="61834"/>
                        <a14:foregroundMark x1="17704" y1="53305" x2="17704" y2="53305"/>
                        <a14:foregroundMark x1="8155" y1="68017" x2="8155" y2="68017"/>
                        <a14:foregroundMark x1="7725" y1="68443" x2="7725" y2="68443"/>
                        <a14:foregroundMark x1="13948" y1="82516" x2="13948" y2="82516"/>
                        <a14:foregroundMark x1="12446" y1="81876" x2="12446" y2="81876"/>
                        <a14:foregroundMark x1="12446" y1="82303" x2="12446" y2="82303"/>
                      </a14:backgroundRemoval>
                    </a14:imgEffect>
                  </a14:imgLayer>
                </a14:imgProps>
              </a:ext>
            </a:extLst>
          </a:blip>
          <a:srcRect l="6712" t="50770" r="78357" b="13975"/>
          <a:stretch/>
        </p:blipFill>
        <p:spPr>
          <a:xfrm>
            <a:off x="3725134" y="2678950"/>
            <a:ext cx="676270" cy="802383"/>
          </a:xfrm>
          <a:prstGeom prst="rect">
            <a:avLst/>
          </a:prstGeom>
        </p:spPr>
      </p:pic>
      <p:pic>
        <p:nvPicPr>
          <p:cNvPr id="27" name="Picture 3" descr="Ảnh có chứa trong nhà&#10;&#10;Mô tả được tạo tự động">
            <a:extLst>
              <a:ext uri="{FF2B5EF4-FFF2-40B4-BE49-F238E27FC236}">
                <a16:creationId xmlns:a16="http://schemas.microsoft.com/office/drawing/2014/main" id="{FC96CB0E-35B1-463D-9D00-FF1055DD76B3}"/>
              </a:ext>
            </a:extLst>
          </p:cNvPr>
          <p:cNvPicPr>
            <a:picLocks noChangeAspect="1"/>
          </p:cNvPicPr>
          <p:nvPr/>
        </p:nvPicPr>
        <p:blipFill rotWithShape="1">
          <a:blip r:embed="rId8">
            <a:extLst>
              <a:ext uri="{BEBA8EAE-BF5A-486C-A8C5-ECC9F3942E4B}">
                <a14:imgProps xmlns:a14="http://schemas.microsoft.com/office/drawing/2010/main">
                  <a14:imgLayer r:embed="rId4">
                    <a14:imgEffect>
                      <a14:backgroundRemoval t="7676" b="34968" l="66202" r="78541">
                        <a14:foregroundMark x1="77468" y1="8102" x2="77790" y2="11087"/>
                        <a14:foregroundMark x1="78219" y1="8529" x2="78219" y2="8529"/>
                        <a14:foregroundMark x1="78541" y1="8742" x2="78541" y2="8742"/>
                        <a14:foregroundMark x1="67489" y1="33475" x2="67489" y2="33475"/>
                        <a14:foregroundMark x1="68026" y1="34968" x2="68026" y2="34968"/>
                      </a14:backgroundRemoval>
                    </a14:imgEffect>
                  </a14:imgLayer>
                </a14:imgProps>
              </a:ext>
            </a:extLst>
          </a:blip>
          <a:srcRect l="64928" t="4771" r="21118" b="62402"/>
          <a:stretch/>
        </p:blipFill>
        <p:spPr>
          <a:xfrm>
            <a:off x="3463693" y="1133705"/>
            <a:ext cx="555951" cy="657210"/>
          </a:xfrm>
          <a:prstGeom prst="rect">
            <a:avLst/>
          </a:prstGeom>
        </p:spPr>
      </p:pic>
      <p:pic>
        <p:nvPicPr>
          <p:cNvPr id="28" name="Picture 3" descr="Ảnh có chứa trong nhà&#10;&#10;Mô tả được tạo tự động">
            <a:extLst>
              <a:ext uri="{FF2B5EF4-FFF2-40B4-BE49-F238E27FC236}">
                <a16:creationId xmlns:a16="http://schemas.microsoft.com/office/drawing/2014/main" id="{F69D3550-E348-4E3F-9B86-24172D0EE21B}"/>
              </a:ext>
            </a:extLst>
          </p:cNvPr>
          <p:cNvPicPr>
            <a:picLocks noChangeAspect="1"/>
          </p:cNvPicPr>
          <p:nvPr/>
        </p:nvPicPr>
        <p:blipFill rotWithShape="1">
          <a:blip r:embed="rId9">
            <a:extLst>
              <a:ext uri="{BEBA8EAE-BF5A-486C-A8C5-ECC9F3942E4B}">
                <a14:imgProps xmlns:a14="http://schemas.microsoft.com/office/drawing/2010/main">
                  <a14:imgLayer r:embed="rId4">
                    <a14:imgEffect>
                      <a14:backgroundRemoval t="56290" b="87633" l="76073" r="86910">
                        <a14:foregroundMark x1="86266" y1="56290" x2="86266" y2="56290"/>
                        <a14:foregroundMark x1="80579" y1="75906" x2="80579" y2="75906"/>
                        <a14:foregroundMark x1="78038" y1="84762" x2="78219" y2="86567"/>
                        <a14:foregroundMark x1="79542" y1="86454" x2="79614" y2="86994"/>
                        <a14:foregroundMark x1="79185" y1="83795" x2="79454" y2="85802"/>
                        <a14:foregroundMark x1="77074" y1="85650" x2="77146" y2="86141"/>
                        <a14:foregroundMark x1="76180" y1="79531" x2="76600" y2="82409"/>
                        <a14:foregroundMark x1="81974" y1="80384" x2="76609" y2="79318"/>
                        <a14:foregroundMark x1="82618" y1="87633" x2="82618" y2="87633"/>
                        <a14:foregroundMark x1="81223" y1="87846" x2="81223" y2="87846"/>
                        <a14:foregroundMark x1="86910" y1="56930" x2="86910" y2="56930"/>
                        <a14:backgroundMark x1="76824" y1="82729" x2="77146" y2="83582"/>
                        <a14:backgroundMark x1="76717" y1="82303" x2="77468" y2="85288"/>
                        <a14:backgroundMark x1="80258" y1="85288" x2="80365" y2="85928"/>
                        <a14:backgroundMark x1="83206" y1="87633" x2="83369" y2="88486"/>
                        <a14:backgroundMark x1="82511" y1="84009" x2="83206" y2="87633"/>
                      </a14:backgroundRemoval>
                    </a14:imgEffect>
                  </a14:imgLayer>
                </a14:imgProps>
              </a:ext>
            </a:extLst>
          </a:blip>
          <a:srcRect l="75406" t="54813" r="12640" b="9420"/>
          <a:stretch/>
        </p:blipFill>
        <p:spPr>
          <a:xfrm>
            <a:off x="3616935" y="1769044"/>
            <a:ext cx="533839" cy="802706"/>
          </a:xfrm>
          <a:prstGeom prst="rect">
            <a:avLst/>
          </a:prstGeom>
        </p:spPr>
      </p:pic>
      <p:pic>
        <p:nvPicPr>
          <p:cNvPr id="29" name="Picture 3" descr="Ảnh có chứa trong nhà&#10;&#10;Mô tả được tạo tự động">
            <a:extLst>
              <a:ext uri="{FF2B5EF4-FFF2-40B4-BE49-F238E27FC236}">
                <a16:creationId xmlns:a16="http://schemas.microsoft.com/office/drawing/2014/main" id="{7D173E5B-FB1A-475A-85DE-80E251A68A53}"/>
              </a:ext>
            </a:extLst>
          </p:cNvPr>
          <p:cNvPicPr>
            <a:picLocks noChangeAspect="1"/>
          </p:cNvPicPr>
          <p:nvPr/>
        </p:nvPicPr>
        <p:blipFill rotWithShape="1">
          <a:blip r:embed="rId10">
            <a:extLst>
              <a:ext uri="{BEBA8EAE-BF5A-486C-A8C5-ECC9F3942E4B}">
                <a14:imgProps xmlns:a14="http://schemas.microsoft.com/office/drawing/2010/main">
                  <a14:imgLayer r:embed="rId4">
                    <a14:imgEffect>
                      <a14:backgroundRemoval t="19190" b="93817" l="68348" r="96459">
                        <a14:foregroundMark x1="87554" y1="41365" x2="88734" y2="48827"/>
                        <a14:foregroundMark x1="92382" y1="88913" x2="95386" y2="90618"/>
                        <a14:foregroundMark x1="93777" y1="92111" x2="93348" y2="93817"/>
                        <a14:foregroundMark x1="90129" y1="56503" x2="92382" y2="86567"/>
                        <a14:foregroundMark x1="86481" y1="39232" x2="88305" y2="40512"/>
                        <a14:foregroundMark x1="86052" y1="39232" x2="88519" y2="38166"/>
                      </a14:backgroundRemoval>
                    </a14:imgEffect>
                  </a14:imgLayer>
                </a14:imgProps>
              </a:ext>
            </a:extLst>
          </a:blip>
          <a:srcRect l="81430" t="31693"/>
          <a:stretch/>
        </p:blipFill>
        <p:spPr>
          <a:xfrm rot="3775731">
            <a:off x="6010031" y="2113537"/>
            <a:ext cx="736213" cy="1360798"/>
          </a:xfrm>
          <a:prstGeom prst="rect">
            <a:avLst/>
          </a:prstGeom>
        </p:spPr>
      </p:pic>
      <p:pic>
        <p:nvPicPr>
          <p:cNvPr id="31" name="Picture 3" descr="Ảnh có chứa trong nhà&#10;&#10;Mô tả được tạo tự động">
            <a:extLst>
              <a:ext uri="{FF2B5EF4-FFF2-40B4-BE49-F238E27FC236}">
                <a16:creationId xmlns:a16="http://schemas.microsoft.com/office/drawing/2014/main" id="{39A32D06-4963-4E37-8162-793D937215D8}"/>
              </a:ext>
            </a:extLst>
          </p:cNvPr>
          <p:cNvPicPr>
            <a:picLocks noChangeAspect="1"/>
          </p:cNvPicPr>
          <p:nvPr/>
        </p:nvPicPr>
        <p:blipFill rotWithShape="1">
          <a:blip r:embed="rId11">
            <a:extLst>
              <a:ext uri="{BEBA8EAE-BF5A-486C-A8C5-ECC9F3942E4B}">
                <a14:imgProps xmlns:a14="http://schemas.microsoft.com/office/drawing/2010/main">
                  <a14:imgLayer r:embed="rId4">
                    <a14:imgEffect>
                      <a14:backgroundRemoval t="2985" b="89979" l="68348" r="96352">
                        <a14:foregroundMark x1="90388" y1="12014" x2="90558" y2="23454"/>
                        <a14:foregroundMark x1="90359" y1="10064" x2="90371" y2="10876"/>
                        <a14:foregroundMark x1="90558" y1="23454" x2="89163" y2="22601"/>
                        <a14:foregroundMark x1="92705" y1="9644" x2="94099" y2="11087"/>
                        <a14:foregroundMark x1="89168" y1="5985" x2="91066" y2="7949"/>
                        <a14:foregroundMark x1="94099" y1="11087" x2="94421" y2="12154"/>
                        <a14:foregroundMark x1="91953" y1="2985" x2="89135" y2="5853"/>
                        <a14:foregroundMark x1="89847" y1="12126" x2="90558" y2="19190"/>
                        <a14:foregroundMark x1="89571" y1="9387" x2="89844" y2="12096"/>
                        <a14:foregroundMark x1="90558" y1="19190" x2="90343" y2="20682"/>
                        <a14:backgroundMark x1="90987" y1="8955" x2="91738" y2="8955"/>
                        <a14:backgroundMark x1="90773" y1="8955" x2="92167" y2="8529"/>
                        <a14:backgroundMark x1="91202" y1="7463" x2="90558" y2="10235"/>
                        <a14:backgroundMark x1="87554" y1="6183" x2="88305" y2="7463"/>
                        <a14:backgroundMark x1="87554" y1="7036" x2="87554" y2="7036"/>
                        <a14:backgroundMark x1="87339" y1="6610" x2="87554" y2="7889"/>
                      </a14:backgroundRemoval>
                    </a14:imgEffect>
                  </a14:imgLayer>
                </a14:imgProps>
              </a:ext>
            </a:extLst>
          </a:blip>
          <a:srcRect l="86438" b="69291"/>
          <a:stretch/>
        </p:blipFill>
        <p:spPr>
          <a:xfrm>
            <a:off x="1453081" y="1196870"/>
            <a:ext cx="604903" cy="688277"/>
          </a:xfrm>
          <a:prstGeom prst="rect">
            <a:avLst/>
          </a:prstGeom>
        </p:spPr>
      </p:pic>
      <p:pic>
        <p:nvPicPr>
          <p:cNvPr id="32" name="Picture 1" descr="Ảnh có chứa trong nhà&#10;&#10;Mô tả được tạo tự động">
            <a:extLst>
              <a:ext uri="{FF2B5EF4-FFF2-40B4-BE49-F238E27FC236}">
                <a16:creationId xmlns:a16="http://schemas.microsoft.com/office/drawing/2014/main" id="{EE385D89-E18B-443F-90C1-76977A3753EB}"/>
              </a:ext>
            </a:extLst>
          </p:cNvPr>
          <p:cNvPicPr>
            <a:picLocks noChangeAspect="1"/>
          </p:cNvPicPr>
          <p:nvPr/>
        </p:nvPicPr>
        <p:blipFill rotWithShape="1">
          <a:blip r:embed="rId7">
            <a:extLst>
              <a:ext uri="{BEBA8EAE-BF5A-486C-A8C5-ECC9F3942E4B}">
                <a14:imgProps xmlns:a14="http://schemas.microsoft.com/office/drawing/2010/main">
                  <a14:imgLayer r:embed="rId4">
                    <a14:imgEffect>
                      <a14:backgroundRemoval t="53305" b="82516" l="7618" r="21245">
                        <a14:foregroundMark x1="16416" y1="53731" x2="20386" y2="62473"/>
                        <a14:foregroundMark x1="21030" y1="58422" x2="21245" y2="61834"/>
                        <a14:foregroundMark x1="17704" y1="53305" x2="17704" y2="53305"/>
                        <a14:foregroundMark x1="8155" y1="68017" x2="8155" y2="68017"/>
                        <a14:foregroundMark x1="7725" y1="68443" x2="7725" y2="68443"/>
                        <a14:foregroundMark x1="13948" y1="82516" x2="13948" y2="82516"/>
                        <a14:foregroundMark x1="12446" y1="81876" x2="12446" y2="81876"/>
                        <a14:foregroundMark x1="12446" y1="82303" x2="12446" y2="82303"/>
                      </a14:backgroundRemoval>
                    </a14:imgEffect>
                  </a14:imgLayer>
                </a14:imgProps>
              </a:ext>
            </a:extLst>
          </a:blip>
          <a:srcRect l="6712" t="50770" r="78357" b="13975"/>
          <a:stretch/>
        </p:blipFill>
        <p:spPr>
          <a:xfrm>
            <a:off x="8303212" y="2776151"/>
            <a:ext cx="676270" cy="802383"/>
          </a:xfrm>
          <a:prstGeom prst="rect">
            <a:avLst/>
          </a:prstGeom>
        </p:spPr>
      </p:pic>
      <p:pic>
        <p:nvPicPr>
          <p:cNvPr id="33" name="Picture 1" descr="Ảnh có chứa trong nhà&#10;&#10;Mô tả được tạo tự động">
            <a:extLst>
              <a:ext uri="{FF2B5EF4-FFF2-40B4-BE49-F238E27FC236}">
                <a16:creationId xmlns:a16="http://schemas.microsoft.com/office/drawing/2014/main" id="{EC9A005A-81D3-4243-A197-0D7F6A7755FC}"/>
              </a:ext>
            </a:extLst>
          </p:cNvPr>
          <p:cNvPicPr>
            <a:picLocks noChangeAspect="1"/>
          </p:cNvPicPr>
          <p:nvPr/>
        </p:nvPicPr>
        <p:blipFill rotWithShape="1">
          <a:blip r:embed="rId7">
            <a:extLst>
              <a:ext uri="{BEBA8EAE-BF5A-486C-A8C5-ECC9F3942E4B}">
                <a14:imgProps xmlns:a14="http://schemas.microsoft.com/office/drawing/2010/main">
                  <a14:imgLayer r:embed="rId4">
                    <a14:imgEffect>
                      <a14:backgroundRemoval t="53305" b="82516" l="7618" r="21245">
                        <a14:foregroundMark x1="16416" y1="53731" x2="20386" y2="62473"/>
                        <a14:foregroundMark x1="21030" y1="58422" x2="21245" y2="61834"/>
                        <a14:foregroundMark x1="17704" y1="53305" x2="17704" y2="53305"/>
                        <a14:foregroundMark x1="8155" y1="68017" x2="8155" y2="68017"/>
                        <a14:foregroundMark x1="7725" y1="68443" x2="7725" y2="68443"/>
                        <a14:foregroundMark x1="13948" y1="82516" x2="13948" y2="82516"/>
                        <a14:foregroundMark x1="12446" y1="81876" x2="12446" y2="81876"/>
                        <a14:foregroundMark x1="12446" y1="82303" x2="12446" y2="82303"/>
                      </a14:backgroundRemoval>
                    </a14:imgEffect>
                  </a14:imgLayer>
                </a14:imgProps>
              </a:ext>
            </a:extLst>
          </a:blip>
          <a:srcRect l="6712" t="50770" r="78357" b="13975"/>
          <a:stretch/>
        </p:blipFill>
        <p:spPr>
          <a:xfrm>
            <a:off x="5896357" y="3379003"/>
            <a:ext cx="676270" cy="802383"/>
          </a:xfrm>
          <a:prstGeom prst="rect">
            <a:avLst/>
          </a:prstGeom>
        </p:spPr>
      </p:pic>
      <p:pic>
        <p:nvPicPr>
          <p:cNvPr id="34" name="Picture 1" descr="Ảnh có chứa trong nhà&#10;&#10;Mô tả được tạo tự động">
            <a:extLst>
              <a:ext uri="{FF2B5EF4-FFF2-40B4-BE49-F238E27FC236}">
                <a16:creationId xmlns:a16="http://schemas.microsoft.com/office/drawing/2014/main" id="{02E637A7-0B29-480C-9FFD-392A082D460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5885" b="95949" l="20923" r="40236">
                        <a14:foregroundMark x1="22103" y1="75053" x2="22103" y2="75435"/>
                        <a14:foregroundMark x1="29292" y1="66738" x2="27052" y2="66350"/>
                        <a14:foregroundMark x1="40343" y1="69936" x2="40343" y2="69936"/>
                        <a14:foregroundMark x1="22529" y1="87455" x2="22601" y2="88545"/>
                        <a14:foregroundMark x1="21064" y1="84098" x2="20923" y2="85714"/>
                        <a14:backgroundMark x1="22210" y1="75480" x2="22151" y2="76023"/>
                        <a14:backgroundMark x1="26609" y1="66098" x2="26609" y2="66098"/>
                        <a14:backgroundMark x1="27039" y1="66098" x2="27039" y2="66098"/>
                        <a14:backgroundMark x1="27039" y1="66951" x2="27039" y2="66951"/>
                        <a14:backgroundMark x1="26717" y1="66951" x2="26717" y2="66951"/>
                        <a14:backgroundMark x1="22639" y1="77825" x2="22961" y2="85714"/>
                        <a14:backgroundMark x1="22425" y1="78252" x2="22425" y2="78252"/>
                        <a14:backgroundMark x1="21781" y1="77825" x2="21781" y2="77825"/>
                        <a14:backgroundMark x1="22103" y1="77825" x2="22103" y2="77825"/>
                        <a14:backgroundMark x1="22103" y1="77825" x2="22103" y2="77825"/>
                        <a14:backgroundMark x1="22103" y1="76972" x2="21888" y2="77612"/>
                        <a14:backgroundMark x1="22103" y1="85928" x2="22639" y2="86567"/>
                        <a14:backgroundMark x1="22210" y1="76759" x2="21781" y2="77825"/>
                        <a14:backgroundMark x1="22639" y1="85714" x2="22854" y2="86780"/>
                        <a14:backgroundMark x1="22210" y1="77612" x2="21781" y2="78891"/>
                        <a14:backgroundMark x1="22425" y1="85714" x2="22961" y2="86780"/>
                        <a14:backgroundMark x1="22210" y1="89765" x2="22425" y2="89765"/>
                        <a14:backgroundMark x1="26609" y1="65458" x2="26395" y2="66738"/>
                        <a14:backgroundMark x1="26395" y1="66951" x2="26609" y2="66098"/>
                        <a14:backgroundMark x1="26395" y1="66738" x2="26824" y2="66951"/>
                      </a14:backgroundRemoval>
                    </a14:imgEffect>
                  </a14:imgLayer>
                </a14:imgProps>
              </a:ext>
            </a:extLst>
          </a:blip>
          <a:srcRect l="19712" t="64773" r="58210"/>
          <a:stretch/>
        </p:blipFill>
        <p:spPr>
          <a:xfrm>
            <a:off x="5991636" y="4208979"/>
            <a:ext cx="858442" cy="688276"/>
          </a:xfrm>
          <a:prstGeom prst="rect">
            <a:avLst/>
          </a:prstGeom>
        </p:spPr>
      </p:pic>
      <p:pic>
        <p:nvPicPr>
          <p:cNvPr id="35" name="Picture 3" descr="Ảnh có chứa trong nhà&#10;&#10;Mô tả được tạo tự động">
            <a:extLst>
              <a:ext uri="{FF2B5EF4-FFF2-40B4-BE49-F238E27FC236}">
                <a16:creationId xmlns:a16="http://schemas.microsoft.com/office/drawing/2014/main" id="{EDDAFC70-2A1C-4F6C-9271-D1E5581178C6}"/>
              </a:ext>
            </a:extLst>
          </p:cNvPr>
          <p:cNvPicPr>
            <a:picLocks noChangeAspect="1"/>
          </p:cNvPicPr>
          <p:nvPr/>
        </p:nvPicPr>
        <p:blipFill rotWithShape="1">
          <a:blip r:embed="rId8">
            <a:extLst>
              <a:ext uri="{BEBA8EAE-BF5A-486C-A8C5-ECC9F3942E4B}">
                <a14:imgProps xmlns:a14="http://schemas.microsoft.com/office/drawing/2010/main">
                  <a14:imgLayer r:embed="rId4">
                    <a14:imgEffect>
                      <a14:backgroundRemoval t="7676" b="34968" l="66202" r="78541">
                        <a14:foregroundMark x1="77468" y1="8102" x2="77790" y2="11087"/>
                        <a14:foregroundMark x1="78219" y1="8529" x2="78219" y2="8529"/>
                        <a14:foregroundMark x1="78541" y1="8742" x2="78541" y2="8742"/>
                        <a14:foregroundMark x1="67489" y1="33475" x2="67489" y2="33475"/>
                        <a14:foregroundMark x1="68026" y1="34968" x2="68026" y2="34968"/>
                      </a14:backgroundRemoval>
                    </a14:imgEffect>
                  </a14:imgLayer>
                </a14:imgProps>
              </a:ext>
            </a:extLst>
          </a:blip>
          <a:srcRect l="64928" t="4771" r="21118" b="62402"/>
          <a:stretch/>
        </p:blipFill>
        <p:spPr>
          <a:xfrm>
            <a:off x="5829925" y="1104878"/>
            <a:ext cx="555951" cy="657210"/>
          </a:xfrm>
          <a:prstGeom prst="rect">
            <a:avLst/>
          </a:prstGeom>
        </p:spPr>
      </p:pic>
      <p:pic>
        <p:nvPicPr>
          <p:cNvPr id="36" name="Picture 3" descr="Ảnh có chứa trong nhà&#10;&#10;Mô tả được tạo tự động">
            <a:extLst>
              <a:ext uri="{FF2B5EF4-FFF2-40B4-BE49-F238E27FC236}">
                <a16:creationId xmlns:a16="http://schemas.microsoft.com/office/drawing/2014/main" id="{548FDC34-718D-49F3-9A1F-32FA81397220}"/>
              </a:ext>
            </a:extLst>
          </p:cNvPr>
          <p:cNvPicPr>
            <a:picLocks noChangeAspect="1"/>
          </p:cNvPicPr>
          <p:nvPr/>
        </p:nvPicPr>
        <p:blipFill rotWithShape="1">
          <a:blip r:embed="rId11">
            <a:extLst>
              <a:ext uri="{BEBA8EAE-BF5A-486C-A8C5-ECC9F3942E4B}">
                <a14:imgProps xmlns:a14="http://schemas.microsoft.com/office/drawing/2010/main">
                  <a14:imgLayer r:embed="rId4">
                    <a14:imgEffect>
                      <a14:backgroundRemoval t="2985" b="89979" l="68348" r="96352">
                        <a14:foregroundMark x1="90388" y1="12014" x2="90558" y2="23454"/>
                        <a14:foregroundMark x1="90359" y1="10064" x2="90371" y2="10876"/>
                        <a14:foregroundMark x1="90558" y1="23454" x2="89163" y2="22601"/>
                        <a14:foregroundMark x1="92705" y1="9644" x2="94099" y2="11087"/>
                        <a14:foregroundMark x1="89168" y1="5985" x2="91066" y2="7949"/>
                        <a14:foregroundMark x1="94099" y1="11087" x2="94421" y2="12154"/>
                        <a14:foregroundMark x1="91953" y1="2985" x2="89135" y2="5853"/>
                        <a14:foregroundMark x1="89847" y1="12126" x2="90558" y2="19190"/>
                        <a14:foregroundMark x1="89571" y1="9387" x2="89844" y2="12096"/>
                        <a14:foregroundMark x1="90558" y1="19190" x2="90343" y2="20682"/>
                        <a14:backgroundMark x1="90987" y1="8955" x2="91738" y2="8955"/>
                        <a14:backgroundMark x1="90773" y1="8955" x2="92167" y2="8529"/>
                        <a14:backgroundMark x1="91202" y1="7463" x2="90558" y2="10235"/>
                        <a14:backgroundMark x1="87554" y1="6183" x2="88305" y2="7463"/>
                        <a14:backgroundMark x1="87554" y1="7036" x2="87554" y2="7036"/>
                        <a14:backgroundMark x1="87339" y1="6610" x2="87554" y2="7889"/>
                      </a14:backgroundRemoval>
                    </a14:imgEffect>
                  </a14:imgLayer>
                </a14:imgProps>
              </a:ext>
            </a:extLst>
          </a:blip>
          <a:srcRect l="86438" b="69291"/>
          <a:stretch/>
        </p:blipFill>
        <p:spPr>
          <a:xfrm>
            <a:off x="6045630" y="1900434"/>
            <a:ext cx="604903" cy="688277"/>
          </a:xfrm>
          <a:prstGeom prst="rect">
            <a:avLst/>
          </a:prstGeom>
        </p:spPr>
      </p:pic>
      <p:pic>
        <p:nvPicPr>
          <p:cNvPr id="3" name="Picture 2">
            <a:extLst>
              <a:ext uri="{FF2B5EF4-FFF2-40B4-BE49-F238E27FC236}">
                <a16:creationId xmlns:a16="http://schemas.microsoft.com/office/drawing/2014/main" id="{6E108D5E-0CBA-4003-A63D-D22A12F11FE5}"/>
              </a:ext>
            </a:extLst>
          </p:cNvPr>
          <p:cNvPicPr>
            <a:picLocks noChangeAspect="1"/>
          </p:cNvPicPr>
          <p:nvPr/>
        </p:nvPicPr>
        <p:blipFill>
          <a:blip r:embed="rId12"/>
          <a:stretch>
            <a:fillRect/>
          </a:stretch>
        </p:blipFill>
        <p:spPr>
          <a:xfrm>
            <a:off x="3602654" y="3793307"/>
            <a:ext cx="717218" cy="928081"/>
          </a:xfrm>
          <a:prstGeom prst="rect">
            <a:avLst/>
          </a:prstGeom>
        </p:spPr>
      </p:pic>
      <p:sp>
        <p:nvSpPr>
          <p:cNvPr id="4" name="TextBox 3">
            <a:extLst>
              <a:ext uri="{FF2B5EF4-FFF2-40B4-BE49-F238E27FC236}">
                <a16:creationId xmlns:a16="http://schemas.microsoft.com/office/drawing/2014/main" id="{34154403-C588-4931-BCAD-4E0D54310783}"/>
              </a:ext>
            </a:extLst>
          </p:cNvPr>
          <p:cNvSpPr txBox="1"/>
          <p:nvPr/>
        </p:nvSpPr>
        <p:spPr>
          <a:xfrm>
            <a:off x="2523913" y="4062006"/>
            <a:ext cx="1078741" cy="461665"/>
          </a:xfrm>
          <a:prstGeom prst="rect">
            <a:avLst/>
          </a:prstGeom>
          <a:noFill/>
        </p:spPr>
        <p:txBody>
          <a:bodyPr wrap="square" rtlCol="0">
            <a:spAutoFit/>
          </a:bodyPr>
          <a:lstStyle/>
          <a:p>
            <a:endParaRPr lang="en-US" dirty="0"/>
          </a:p>
        </p:txBody>
      </p:sp>
      <p:sp>
        <p:nvSpPr>
          <p:cNvPr id="6" name="TextBox 5">
            <a:extLst>
              <a:ext uri="{FF2B5EF4-FFF2-40B4-BE49-F238E27FC236}">
                <a16:creationId xmlns:a16="http://schemas.microsoft.com/office/drawing/2014/main" id="{5D92F7AD-FB0D-493E-A93D-AE2EAF7054E8}"/>
              </a:ext>
            </a:extLst>
          </p:cNvPr>
          <p:cNvSpPr txBox="1"/>
          <p:nvPr/>
        </p:nvSpPr>
        <p:spPr>
          <a:xfrm>
            <a:off x="2533625" y="3588799"/>
            <a:ext cx="1103752" cy="1408078"/>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cs typeface="Times New Roman" panose="02020603050405020304" pitchFamily="18" charset="0"/>
              </a:rPr>
              <a:t>Kiềm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cắt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cành</a:t>
            </a:r>
            <a:endParaRPr lang="en-US" sz="2400" b="1" dirty="0">
              <a:solidFill>
                <a:srgbClr val="FF0000"/>
              </a:solidFill>
              <a:latin typeface="Times New Roman" panose="02020603050405020304" pitchFamily="18" charset="0"/>
              <a:cs typeface="Times New Roman" panose="02020603050405020304" pitchFamily="18" charset="0"/>
            </a:endParaRPr>
          </a:p>
          <a:p>
            <a:endParaRPr lang="en-US" dirty="0"/>
          </a:p>
        </p:txBody>
      </p:sp>
      <p:pic>
        <p:nvPicPr>
          <p:cNvPr id="10" name="Picture 9">
            <a:extLst>
              <a:ext uri="{FF2B5EF4-FFF2-40B4-BE49-F238E27FC236}">
                <a16:creationId xmlns:a16="http://schemas.microsoft.com/office/drawing/2014/main" id="{5ED77F3F-1B42-443E-85E3-F97E5744CCFA}"/>
              </a:ext>
            </a:extLst>
          </p:cNvPr>
          <p:cNvPicPr>
            <a:picLocks noChangeAspect="1"/>
          </p:cNvPicPr>
          <p:nvPr/>
        </p:nvPicPr>
        <p:blipFill>
          <a:blip r:embed="rId13"/>
          <a:stretch>
            <a:fillRect/>
          </a:stretch>
        </p:blipFill>
        <p:spPr>
          <a:xfrm>
            <a:off x="8191836" y="3682074"/>
            <a:ext cx="747876" cy="1290262"/>
          </a:xfrm>
          <a:prstGeom prst="rect">
            <a:avLst/>
          </a:prstGeom>
        </p:spPr>
      </p:pic>
      <p:sp>
        <p:nvSpPr>
          <p:cNvPr id="14" name="TextBox 13">
            <a:extLst>
              <a:ext uri="{FF2B5EF4-FFF2-40B4-BE49-F238E27FC236}">
                <a16:creationId xmlns:a16="http://schemas.microsoft.com/office/drawing/2014/main" id="{F4BE84A8-B719-4B98-A085-54E5E066E157}"/>
              </a:ext>
            </a:extLst>
          </p:cNvPr>
          <p:cNvSpPr txBox="1"/>
          <p:nvPr/>
        </p:nvSpPr>
        <p:spPr>
          <a:xfrm>
            <a:off x="7081786" y="3912515"/>
            <a:ext cx="858442" cy="461665"/>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cs typeface="Times New Roman" panose="02020603050405020304" pitchFamily="18" charset="0"/>
              </a:rPr>
              <a:t>Chổi</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1047647"/>
      </p:ext>
    </p:extLst>
  </p:cSld>
  <p:clrMapOvr>
    <a:masterClrMapping/>
  </p:clrMapOvr>
  <mc:AlternateContent xmlns:mc="http://schemas.openxmlformats.org/markup-compatibility/2006" xmlns:p14="http://schemas.microsoft.com/office/powerpoint/2010/main">
    <mc:Choice Requires="p14">
      <p:transition spd="slow" p14:dur="50000">
        <p:sndAc>
          <p:stSnd>
            <p:snd r:embed="rId2" name="CHIMES.WAV"/>
          </p:stSnd>
        </p:sndAc>
      </p:transition>
    </mc:Choice>
    <mc:Fallback xmlns="">
      <p:transition spd="slow">
        <p:sndAc>
          <p:stSnd>
            <p:snd r:embed="rId1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22" presetClass="entr" presetSubtype="4"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down)">
                                      <p:cBhvr>
                                        <p:cTn id="29" dur="500"/>
                                        <p:tgtEl>
                                          <p:spTgt spid="3"/>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3"/>
                                        </p:tgtEl>
                                        <p:attrNameLst>
                                          <p:attrName>style.visibility</p:attrName>
                                        </p:attrNameLst>
                                      </p:cBhvr>
                                      <p:to>
                                        <p:strVal val="visible"/>
                                      </p:to>
                                    </p:set>
                                  </p:childTnLst>
                                </p:cTn>
                              </p:par>
                              <p:par>
                                <p:cTn id="69" presetID="22" presetClass="entr" presetSubtype="4" fill="hold" nodeType="with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wipe(down)">
                                      <p:cBhvr>
                                        <p:cTn id="71" dur="500"/>
                                        <p:tgtEl>
                                          <p:spTgt spid="10"/>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2" grpId="0"/>
      <p:bldP spid="13" grpId="0"/>
      <p:bldP spid="15" grpId="0"/>
      <p:bldP spid="16" grpId="0"/>
      <p:bldP spid="17" grpId="0"/>
      <p:bldP spid="18" grpId="0"/>
      <p:bldP spid="19" grpId="0"/>
      <p:bldP spid="21" grpId="0"/>
      <p:bldP spid="23" grpId="0"/>
      <p:bldP spid="24" grpId="0"/>
      <p:bldP spid="6"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Hộp Văn bản 17">
            <a:extLst>
              <a:ext uri="{FF2B5EF4-FFF2-40B4-BE49-F238E27FC236}">
                <a16:creationId xmlns:a16="http://schemas.microsoft.com/office/drawing/2014/main" id="{EFDD237E-9685-4998-8B2C-D10A174F2169}"/>
              </a:ext>
            </a:extLst>
          </p:cNvPr>
          <p:cNvSpPr txBox="1"/>
          <p:nvPr/>
        </p:nvSpPr>
        <p:spPr>
          <a:xfrm>
            <a:off x="450165" y="1803186"/>
            <a:ext cx="8456767" cy="1326197"/>
          </a:xfrm>
          <a:prstGeom prst="rect">
            <a:avLst/>
          </a:prstGeom>
          <a:noFill/>
        </p:spPr>
        <p:txBody>
          <a:bodyPr wrap="square">
            <a:spAutoFit/>
          </a:bodyPr>
          <a:lstStyle/>
          <a:p>
            <a:pPr algn="just">
              <a:lnSpc>
                <a:spcPct val="115000"/>
              </a:lnSpc>
              <a:spcAft>
                <a:spcPts val="800"/>
              </a:spcAft>
            </a:pPr>
            <a:r>
              <a:rPr 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N</a:t>
            </a:r>
            <a:r>
              <a:rPr lang="vi-VN"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êu cách sử dụng </a:t>
            </a:r>
            <a:r>
              <a:rPr lang="en-US" sz="3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một</a:t>
            </a:r>
            <a:r>
              <a:rPr lang="vi-VN"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số dụng cụ lao động</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mà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biết</a:t>
            </a:r>
            <a:endParaRPr lang="en-US"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Lưu đồ: Tiến trình 18">
            <a:extLst>
              <a:ext uri="{FF2B5EF4-FFF2-40B4-BE49-F238E27FC236}">
                <a16:creationId xmlns:a16="http://schemas.microsoft.com/office/drawing/2014/main" id="{6C9FB40E-4010-477E-89B1-AFBC543A8542}"/>
              </a:ext>
            </a:extLst>
          </p:cNvPr>
          <p:cNvSpPr/>
          <p:nvPr/>
        </p:nvSpPr>
        <p:spPr>
          <a:xfrm>
            <a:off x="-1" y="243024"/>
            <a:ext cx="3080825" cy="502564"/>
          </a:xfrm>
          <a:prstGeom prst="flowChartProcess">
            <a:avLst/>
          </a:prstGeom>
          <a:solidFill>
            <a:srgbClr val="E1E8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EF6DA79-3ADC-44E9-9E3D-E2A60D869615}"/>
              </a:ext>
            </a:extLst>
          </p:cNvPr>
          <p:cNvSpPr/>
          <p:nvPr/>
        </p:nvSpPr>
        <p:spPr>
          <a:xfrm>
            <a:off x="90310" y="82490"/>
            <a:ext cx="4481690" cy="132619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en-US" sz="2800" b="1" dirty="0" err="1">
                <a:solidFill>
                  <a:srgbClr val="FF0000"/>
                </a:solidFill>
                <a:latin typeface="Times New Roman" panose="02020603050405020304" pitchFamily="18" charset="0"/>
                <a:cs typeface="Times New Roman" panose="02020603050405020304" pitchFamily="18" charset="0"/>
              </a:rPr>
              <a:t>Thảo</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luận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nhóm</a:t>
            </a:r>
            <a:r>
              <a:rPr lang="en-US" altLang="en-US" sz="2800" b="1" dirty="0">
                <a:solidFill>
                  <a:srgbClr val="FF0000"/>
                </a:solidFill>
                <a:latin typeface="Times New Roman" panose="02020603050405020304" pitchFamily="18" charset="0"/>
                <a:cs typeface="Times New Roman" panose="02020603050405020304" pitchFamily="18" charset="0"/>
              </a:rPr>
              <a:t> 6</a:t>
            </a:r>
            <a:endParaRPr lang="en-US" altLang="en-US" sz="28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a:p>
            <a:pPr algn="ctr"/>
            <a:endParaRPr lang="en-US" dirty="0"/>
          </a:p>
        </p:txBody>
      </p:sp>
    </p:spTree>
    <p:extLst>
      <p:ext uri="{BB962C8B-B14F-4D97-AF65-F5344CB8AC3E}">
        <p14:creationId xmlns:p14="http://schemas.microsoft.com/office/powerpoint/2010/main" val="4274196762"/>
      </p:ext>
    </p:extLst>
  </p:cSld>
  <p:clrMapOvr>
    <a:masterClrMapping/>
  </p:clrMapOvr>
  <mc:AlternateContent xmlns:mc="http://schemas.openxmlformats.org/markup-compatibility/2006" xmlns:p14="http://schemas.microsoft.com/office/powerpoint/2010/main">
    <mc:Choice Requires="p14">
      <p:transition spd="slow" p14:dur="50000">
        <p:sndAc>
          <p:stSnd>
            <p:snd r:embed="rId2" name="CHIMES.WAV"/>
          </p:stSnd>
        </p:sndAc>
      </p:transition>
    </mc:Choice>
    <mc:Fallback xmlns="">
      <p:transition spd="slow">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Ảnh có chứa trong nhà&#10;&#10;Mô tả được tạo tự động">
            <a:extLst>
              <a:ext uri="{FF2B5EF4-FFF2-40B4-BE49-F238E27FC236}">
                <a16:creationId xmlns:a16="http://schemas.microsoft.com/office/drawing/2014/main" id="{6F55F53B-4A7A-42F2-9BBB-F3162CFC714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985" b="89979" l="68348" r="96352">
                        <a14:foregroundMark x1="90388" y1="12014" x2="90558" y2="23454"/>
                        <a14:foregroundMark x1="90359" y1="10064" x2="90371" y2="10876"/>
                        <a14:foregroundMark x1="90558" y1="23454" x2="89163" y2="22601"/>
                        <a14:foregroundMark x1="92705" y1="9644" x2="94099" y2="11087"/>
                        <a14:foregroundMark x1="89168" y1="5985" x2="91066" y2="7949"/>
                        <a14:foregroundMark x1="94099" y1="11087" x2="94421" y2="12154"/>
                        <a14:foregroundMark x1="91953" y1="2985" x2="89135" y2="5853"/>
                        <a14:foregroundMark x1="89847" y1="12126" x2="90558" y2="19190"/>
                        <a14:foregroundMark x1="89571" y1="9387" x2="89844" y2="12096"/>
                        <a14:foregroundMark x1="90558" y1="19190" x2="90343" y2="20682"/>
                        <a14:backgroundMark x1="90987" y1="8955" x2="91738" y2="8955"/>
                        <a14:backgroundMark x1="90773" y1="8955" x2="92167" y2="8529"/>
                        <a14:backgroundMark x1="91202" y1="7463" x2="90558" y2="10235"/>
                        <a14:backgroundMark x1="87554" y1="6183" x2="88305" y2="7463"/>
                        <a14:backgroundMark x1="87554" y1="7036" x2="87554" y2="7036"/>
                        <a14:backgroundMark x1="87339" y1="6610" x2="87554" y2="7889"/>
                      </a14:backgroundRemoval>
                    </a14:imgEffect>
                  </a14:imgLayer>
                </a14:imgProps>
              </a:ext>
            </a:extLst>
          </a:blip>
          <a:srcRect l="86438" b="69291"/>
          <a:stretch/>
        </p:blipFill>
        <p:spPr>
          <a:xfrm>
            <a:off x="666045" y="1004959"/>
            <a:ext cx="604903" cy="688277"/>
          </a:xfrm>
          <a:prstGeom prst="rect">
            <a:avLst/>
          </a:prstGeom>
        </p:spPr>
      </p:pic>
      <p:pic>
        <p:nvPicPr>
          <p:cNvPr id="3" name="Picture 1" descr="Ảnh có chứa trong nhà&#10;&#10;Mô tả được tạo tự động">
            <a:extLst>
              <a:ext uri="{FF2B5EF4-FFF2-40B4-BE49-F238E27FC236}">
                <a16:creationId xmlns:a16="http://schemas.microsoft.com/office/drawing/2014/main" id="{064A3681-AE90-409C-AB6B-63577450B5CC}"/>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65885" b="95949" l="20923" r="40236">
                        <a14:foregroundMark x1="22103" y1="75053" x2="22103" y2="75435"/>
                        <a14:foregroundMark x1="29292" y1="66738" x2="27052" y2="66350"/>
                        <a14:foregroundMark x1="40343" y1="69936" x2="40343" y2="69936"/>
                        <a14:foregroundMark x1="22529" y1="87455" x2="22601" y2="88545"/>
                        <a14:foregroundMark x1="21064" y1="84098" x2="20923" y2="85714"/>
                        <a14:backgroundMark x1="22210" y1="75480" x2="22151" y2="76023"/>
                        <a14:backgroundMark x1="26609" y1="66098" x2="26609" y2="66098"/>
                        <a14:backgroundMark x1="27039" y1="66098" x2="27039" y2="66098"/>
                        <a14:backgroundMark x1="27039" y1="66951" x2="27039" y2="66951"/>
                        <a14:backgroundMark x1="26717" y1="66951" x2="26717" y2="66951"/>
                        <a14:backgroundMark x1="22639" y1="77825" x2="22961" y2="85714"/>
                        <a14:backgroundMark x1="22425" y1="78252" x2="22425" y2="78252"/>
                        <a14:backgroundMark x1="21781" y1="77825" x2="21781" y2="77825"/>
                        <a14:backgroundMark x1="22103" y1="77825" x2="22103" y2="77825"/>
                        <a14:backgroundMark x1="22103" y1="77825" x2="22103" y2="77825"/>
                        <a14:backgroundMark x1="22103" y1="76972" x2="21888" y2="77612"/>
                        <a14:backgroundMark x1="22103" y1="85928" x2="22639" y2="86567"/>
                        <a14:backgroundMark x1="22210" y1="76759" x2="21781" y2="77825"/>
                        <a14:backgroundMark x1="22639" y1="85714" x2="22854" y2="86780"/>
                        <a14:backgroundMark x1="22210" y1="77612" x2="21781" y2="78891"/>
                        <a14:backgroundMark x1="22425" y1="85714" x2="22961" y2="86780"/>
                        <a14:backgroundMark x1="22210" y1="89765" x2="22425" y2="89765"/>
                        <a14:backgroundMark x1="26609" y1="65458" x2="26395" y2="66738"/>
                        <a14:backgroundMark x1="26395" y1="66951" x2="26609" y2="66098"/>
                        <a14:backgroundMark x1="26395" y1="66738" x2="26824" y2="66951"/>
                      </a14:backgroundRemoval>
                    </a14:imgEffect>
                  </a14:imgLayer>
                </a14:imgProps>
              </a:ext>
            </a:extLst>
          </a:blip>
          <a:srcRect l="19712" t="64773" r="58210"/>
          <a:stretch/>
        </p:blipFill>
        <p:spPr>
          <a:xfrm>
            <a:off x="481620" y="2390598"/>
            <a:ext cx="858442" cy="688276"/>
          </a:xfrm>
          <a:prstGeom prst="rect">
            <a:avLst/>
          </a:prstGeom>
        </p:spPr>
      </p:pic>
      <p:pic>
        <p:nvPicPr>
          <p:cNvPr id="4" name="Picture 3" descr="Ảnh có chứa trong nhà&#10;&#10;Mô tả được tạo tự động">
            <a:extLst>
              <a:ext uri="{FF2B5EF4-FFF2-40B4-BE49-F238E27FC236}">
                <a16:creationId xmlns:a16="http://schemas.microsoft.com/office/drawing/2014/main" id="{5A311B9C-578A-401A-ABCD-B850635F5889}"/>
              </a:ext>
            </a:extLst>
          </p:cNvPr>
          <p:cNvPicPr>
            <a:picLocks noChangeAspect="1"/>
          </p:cNvPicPr>
          <p:nvPr/>
        </p:nvPicPr>
        <p:blipFill rotWithShape="1">
          <a:blip r:embed="rId6">
            <a:extLst>
              <a:ext uri="{BEBA8EAE-BF5A-486C-A8C5-ECC9F3942E4B}">
                <a14:imgProps xmlns:a14="http://schemas.microsoft.com/office/drawing/2010/main">
                  <a14:imgLayer r:embed="rId4">
                    <a14:imgEffect>
                      <a14:backgroundRemoval t="7676" b="34968" l="66202" r="78541">
                        <a14:foregroundMark x1="77468" y1="8102" x2="77790" y2="11087"/>
                        <a14:foregroundMark x1="78219" y1="8529" x2="78219" y2="8529"/>
                        <a14:foregroundMark x1="78541" y1="8742" x2="78541" y2="8742"/>
                        <a14:foregroundMark x1="67489" y1="33475" x2="67489" y2="33475"/>
                        <a14:foregroundMark x1="68026" y1="34968" x2="68026" y2="34968"/>
                      </a14:backgroundRemoval>
                    </a14:imgEffect>
                  </a14:imgLayer>
                </a14:imgProps>
              </a:ext>
            </a:extLst>
          </a:blip>
          <a:srcRect l="64928" t="4771" r="21118" b="62402"/>
          <a:stretch/>
        </p:blipFill>
        <p:spPr>
          <a:xfrm>
            <a:off x="539275" y="3776237"/>
            <a:ext cx="555951" cy="657210"/>
          </a:xfrm>
          <a:prstGeom prst="rect">
            <a:avLst/>
          </a:prstGeom>
        </p:spPr>
      </p:pic>
      <p:sp>
        <p:nvSpPr>
          <p:cNvPr id="9" name="TextBox 8">
            <a:extLst>
              <a:ext uri="{FF2B5EF4-FFF2-40B4-BE49-F238E27FC236}">
                <a16:creationId xmlns:a16="http://schemas.microsoft.com/office/drawing/2014/main" id="{E51CBB13-CDB1-475D-A49D-222C869FFF68}"/>
              </a:ext>
            </a:extLst>
          </p:cNvPr>
          <p:cNvSpPr txBox="1"/>
          <p:nvPr/>
        </p:nvSpPr>
        <p:spPr>
          <a:xfrm>
            <a:off x="1463996" y="927507"/>
            <a:ext cx="7330048" cy="1323439"/>
          </a:xfrm>
          <a:prstGeom prst="rect">
            <a:avLst/>
          </a:prstGeom>
          <a:noFill/>
        </p:spPr>
        <p:txBody>
          <a:bodyPr wrap="square" rtlCol="0">
            <a:spAutoFit/>
          </a:bodyPr>
          <a:lstStyle/>
          <a:p>
            <a:pPr algn="just"/>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Đầu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mở</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nắp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bình</a:t>
            </a:r>
            <a:r>
              <a:rPr lang="en-US" sz="2000" dirty="0">
                <a:latin typeface="Times New Roman" panose="02020603050405020304" pitchFamily="18" charset="0"/>
                <a:cs typeface="Times New Roman" panose="02020603050405020304" pitchFamily="18" charset="0"/>
              </a:rPr>
              <a:t> ra </a:t>
            </a:r>
            <a:r>
              <a:rPr lang="en-US" sz="2000" dirty="0" err="1">
                <a:latin typeface="Times New Roman" panose="02020603050405020304" pitchFamily="18" charset="0"/>
                <a:cs typeface="Times New Roman" panose="02020603050405020304" pitchFamily="18" charset="0"/>
              </a:rPr>
              <a:t>bằng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vặn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theo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kim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đồng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hồ</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Đổ</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đầy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rồi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vặn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nắp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kín</a:t>
            </a:r>
            <a:r>
              <a:rPr lang="en-US" sz="2000" dirty="0">
                <a:latin typeface="Times New Roman" panose="02020603050405020304" pitchFamily="18" charset="0"/>
                <a:cs typeface="Times New Roman" panose="02020603050405020304" pitchFamily="18" charset="0"/>
              </a:rPr>
              <a:t>. Sau </a:t>
            </a:r>
            <a:r>
              <a:rPr lang="en-US" sz="2000" dirty="0" err="1">
                <a:latin typeface="Times New Roman" panose="02020603050405020304" pitchFamily="18" charset="0"/>
                <a:cs typeface="Times New Roman" panose="02020603050405020304" pitchFamily="18" charset="0"/>
              </a:rPr>
              <a:t>đó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tay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đáy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tay</a:t>
            </a:r>
            <a:r>
              <a:rPr lang="en-US" sz="2000" dirty="0">
                <a:latin typeface="Times New Roman" panose="02020603050405020304" pitchFamily="18" charset="0"/>
                <a:cs typeface="Times New Roman" panose="02020603050405020304" pitchFamily="18" charset="0"/>
              </a:rPr>
              <a:t> kia </a:t>
            </a:r>
            <a:r>
              <a:rPr lang="en-US" sz="2000" dirty="0" err="1">
                <a:latin typeface="Times New Roman" panose="02020603050405020304" pitchFamily="18" charset="0"/>
                <a:cs typeface="Times New Roman" panose="02020603050405020304" pitchFamily="18" charset="0"/>
              </a:rPr>
              <a:t>cầm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ngay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cổ</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bóp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sẽ</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phun</a:t>
            </a:r>
            <a:r>
              <a:rPr lang="en-US" sz="2000" dirty="0">
                <a:latin typeface="Times New Roman" panose="02020603050405020304" pitchFamily="18" charset="0"/>
                <a:cs typeface="Times New Roman" panose="02020603050405020304" pitchFamily="18" charset="0"/>
              </a:rPr>
              <a:t> ra </a:t>
            </a:r>
            <a:r>
              <a:rPr lang="en-US" sz="2000" dirty="0" err="1">
                <a:latin typeface="Times New Roman" panose="02020603050405020304" pitchFamily="18" charset="0"/>
                <a:cs typeface="Times New Roman" panose="02020603050405020304" pitchFamily="18" charset="0"/>
              </a:rPr>
              <a:t>ngay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vòi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xịt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tiếp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hoa</a:t>
            </a:r>
            <a:r>
              <a:rPr lang="en-US" sz="2000" dirty="0">
                <a:latin typeface="Times New Roman" panose="02020603050405020304" pitchFamily="18" charset="0"/>
                <a:cs typeface="Times New Roman" panose="02020603050405020304" pitchFamily="18" charset="0"/>
              </a:rPr>
              <a:t> hay </a:t>
            </a:r>
            <a:r>
              <a:rPr lang="en-US" sz="2000" dirty="0" err="1">
                <a:latin typeface="Times New Roman" panose="02020603050405020304" pitchFamily="18" charset="0"/>
                <a:cs typeface="Times New Roman" panose="02020603050405020304" pitchFamily="18" charset="0"/>
              </a:rPr>
              <a:t>lá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cây</a:t>
            </a:r>
            <a:r>
              <a:rPr lang="en-US" sz="2000" dirty="0">
                <a:latin typeface="Times New Roman" panose="02020603050405020304" pitchFamily="18" charset="0"/>
                <a:cs typeface="Times New Roman" panose="02020603050405020304" pitchFamily="18" charset="0"/>
              </a:rPr>
              <a:t>, ……</a:t>
            </a:r>
          </a:p>
        </p:txBody>
      </p:sp>
      <p:sp>
        <p:nvSpPr>
          <p:cNvPr id="10" name="TextBox 9">
            <a:extLst>
              <a:ext uri="{FF2B5EF4-FFF2-40B4-BE49-F238E27FC236}">
                <a16:creationId xmlns:a16="http://schemas.microsoft.com/office/drawing/2014/main" id="{3C8075CD-00B3-471A-B5F4-5326EAA4FD5D}"/>
              </a:ext>
            </a:extLst>
          </p:cNvPr>
          <p:cNvSpPr txBox="1"/>
          <p:nvPr/>
        </p:nvSpPr>
        <p:spPr>
          <a:xfrm>
            <a:off x="1340062" y="2498470"/>
            <a:ext cx="7330048" cy="707886"/>
          </a:xfrm>
          <a:prstGeom prst="rect">
            <a:avLst/>
          </a:prstGeom>
          <a:noFill/>
        </p:spPr>
        <p:txBody>
          <a:bodyPr wrap="square" rtlCol="0">
            <a:spAutoFit/>
          </a:bodyPr>
          <a:lstStyle/>
          <a:p>
            <a:pPr algn="just"/>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Đổ</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xô</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tưới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nhưng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đầy</a:t>
            </a:r>
            <a:r>
              <a:rPr lang="en-US" sz="2000" dirty="0">
                <a:latin typeface="Times New Roman" panose="02020603050405020304" pitchFamily="18" charset="0"/>
                <a:cs typeface="Times New Roman" panose="02020603050405020304" pitchFamily="18" charset="0"/>
              </a:rPr>
              <a:t>. Khi </a:t>
            </a:r>
            <a:r>
              <a:rPr lang="en-US" sz="2000" dirty="0" err="1">
                <a:latin typeface="Times New Roman" panose="02020603050405020304" pitchFamily="18" charset="0"/>
                <a:cs typeface="Times New Roman" panose="02020603050405020304" pitchFamily="18" charset="0"/>
              </a:rPr>
              <a:t>tưới</a:t>
            </a:r>
            <a:r>
              <a:rPr lang="en-US" sz="2000" dirty="0">
                <a:latin typeface="Times New Roman" panose="02020603050405020304" pitchFamily="18" charset="0"/>
                <a:cs typeface="Times New Roman" panose="02020603050405020304" pitchFamily="18" charset="0"/>
              </a:rPr>
              <a:t>, ta </a:t>
            </a:r>
            <a:r>
              <a:rPr lang="en-US" sz="2000" dirty="0" err="1">
                <a:latin typeface="Times New Roman" panose="02020603050405020304" pitchFamily="18" charset="0"/>
                <a:cs typeface="Times New Roman" panose="02020603050405020304" pitchFamily="18" charset="0"/>
              </a:rPr>
              <a:t>cầm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ngay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vòi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tưới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gốc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cây</a:t>
            </a:r>
            <a:r>
              <a:rPr lang="en-US" sz="2000" dirty="0">
                <a:latin typeface="Times New Roman" panose="02020603050405020304" pitchFamily="18" charset="0"/>
                <a:cs typeface="Times New Roman" panose="02020603050405020304" pitchFamily="18" charset="0"/>
              </a:rPr>
              <a:t>. </a:t>
            </a:r>
          </a:p>
        </p:txBody>
      </p:sp>
      <p:sp>
        <p:nvSpPr>
          <p:cNvPr id="11" name="TextBox 10">
            <a:extLst>
              <a:ext uri="{FF2B5EF4-FFF2-40B4-BE49-F238E27FC236}">
                <a16:creationId xmlns:a16="http://schemas.microsoft.com/office/drawing/2014/main" id="{F50BDEE7-345A-485A-85AC-6D3091790AA1}"/>
              </a:ext>
            </a:extLst>
          </p:cNvPr>
          <p:cNvSpPr txBox="1"/>
          <p:nvPr/>
        </p:nvSpPr>
        <p:spPr>
          <a:xfrm>
            <a:off x="1463996" y="3597011"/>
            <a:ext cx="7304964" cy="1015663"/>
          </a:xfrm>
          <a:prstGeom prst="rect">
            <a:avLst/>
          </a:prstGeom>
          <a:noFill/>
        </p:spPr>
        <p:txBody>
          <a:bodyPr wrap="square" rtlCol="0">
            <a:spAutoFit/>
          </a:bodyPr>
          <a:lstStyle/>
          <a:p>
            <a:pPr algn="just"/>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Dầm</a:t>
            </a:r>
            <a:r>
              <a:rPr lang="en-US" sz="2000" dirty="0">
                <a:latin typeface="Times New Roman" panose="02020603050405020304" pitchFamily="18" charset="0"/>
                <a:cs typeface="Times New Roman" panose="02020603050405020304" pitchFamily="18" charset="0"/>
              </a:rPr>
              <a:t>: </a:t>
            </a:r>
            <a:r>
              <a:rPr lang="vi-VN" sz="2000" b="0" i="0" dirty="0">
                <a:effectLst/>
                <a:latin typeface="Times New Roman" panose="02020603050405020304" pitchFamily="18" charset="0"/>
                <a:cs typeface="Times New Roman" panose="02020603050405020304" pitchFamily="18" charset="0"/>
              </a:rPr>
              <a:t>sử dụng linh hoạt để đào đất, xới tơi đất, xúc đất vào chậu cây, trộn các loại phân bón hoặc trợ giúp bạn trong việc đào lỗ, nhổ cây mà vẫn giữ được nguyên bộ rễ</a:t>
            </a:r>
            <a:endParaRPr lang="en-US" sz="2000" dirty="0">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973A7AB4-0C98-4AFC-8D5B-33B1F3B28C13}"/>
              </a:ext>
            </a:extLst>
          </p:cNvPr>
          <p:cNvSpPr/>
          <p:nvPr/>
        </p:nvSpPr>
        <p:spPr>
          <a:xfrm>
            <a:off x="225778" y="282222"/>
            <a:ext cx="2889955" cy="42783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Times New Roman" panose="02020603050405020304" pitchFamily="18" charset="0"/>
                <a:cs typeface="Times New Roman" panose="02020603050405020304" pitchFamily="18" charset="0"/>
              </a:rPr>
              <a:t>Chia </a:t>
            </a:r>
            <a:r>
              <a:rPr lang="en-US" sz="2400" dirty="0" err="1">
                <a:solidFill>
                  <a:srgbClr val="FF0000"/>
                </a:solidFill>
                <a:latin typeface="Times New Roman" panose="02020603050405020304" pitchFamily="18" charset="0"/>
                <a:cs typeface="Times New Roman" panose="02020603050405020304" pitchFamily="18" charset="0"/>
              </a:rPr>
              <a:t>sẻ</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với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bạn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bè</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7392206"/>
      </p:ext>
    </p:extLst>
  </p:cSld>
  <p:clrMapOvr>
    <a:masterClrMapping/>
  </p:clrMapOvr>
  <mc:AlternateContent xmlns:mc="http://schemas.openxmlformats.org/markup-compatibility/2006" xmlns:p14="http://schemas.microsoft.com/office/powerpoint/2010/main">
    <mc:Choice Requires="p14">
      <p:transition spd="slow" p14:dur="50000">
        <p:sndAc>
          <p:stSnd>
            <p:snd r:embed="rId2" name="CHIMES.WAV"/>
          </p:stSnd>
        </p:sndAc>
      </p:transition>
    </mc:Choice>
    <mc:Fallback xmlns="">
      <p:transition spd="slow">
        <p:sndAc>
          <p:stSnd>
            <p:snd r:embed="rId10"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6D5E16A-250E-40AE-8DA0-0E29471527DD}"/>
              </a:ext>
            </a:extLst>
          </p:cNvPr>
          <p:cNvSpPr/>
          <p:nvPr/>
        </p:nvSpPr>
        <p:spPr>
          <a:xfrm>
            <a:off x="225778" y="282222"/>
            <a:ext cx="2889955" cy="42783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Times New Roman" panose="02020603050405020304" pitchFamily="18" charset="0"/>
                <a:cs typeface="Times New Roman" panose="02020603050405020304" pitchFamily="18" charset="0"/>
              </a:rPr>
              <a:t>Chia </a:t>
            </a:r>
            <a:r>
              <a:rPr lang="en-US" sz="2400" dirty="0" err="1">
                <a:solidFill>
                  <a:srgbClr val="FF0000"/>
                </a:solidFill>
                <a:latin typeface="Times New Roman" panose="02020603050405020304" pitchFamily="18" charset="0"/>
                <a:cs typeface="Times New Roman" panose="02020603050405020304" pitchFamily="18" charset="0"/>
              </a:rPr>
              <a:t>sẻ</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với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bạn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bè</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3F5C5787-7B97-476E-88E0-4272FB4ACE5D}"/>
              </a:ext>
            </a:extLst>
          </p:cNvPr>
          <p:cNvSpPr txBox="1"/>
          <p:nvPr/>
        </p:nvSpPr>
        <p:spPr>
          <a:xfrm>
            <a:off x="2120983" y="1140589"/>
            <a:ext cx="6400800" cy="2862322"/>
          </a:xfrm>
          <a:prstGeom prst="rect">
            <a:avLst/>
          </a:prstGeom>
          <a:noFill/>
        </p:spPr>
        <p:txBody>
          <a:bodyPr wrap="square" rtlCol="0">
            <a:spAutoFit/>
          </a:bodyPr>
          <a:lstStyle/>
          <a:p>
            <a:pPr algn="just"/>
            <a:r>
              <a:rPr lang="en-US" sz="2000" b="0" i="0" dirty="0">
                <a:solidFill>
                  <a:srgbClr val="212529"/>
                </a:solidFill>
                <a:effectLst/>
                <a:latin typeface="Times New Roman" panose="02020603050405020304" pitchFamily="18" charset="0"/>
                <a:cs typeface="Times New Roman" panose="02020603050405020304" pitchFamily="18" charset="0"/>
              </a:rPr>
              <a:t>	</a:t>
            </a:r>
            <a:r>
              <a:rPr lang="en-US" sz="2000" b="0" i="0" dirty="0" err="1">
                <a:solidFill>
                  <a:srgbClr val="212529"/>
                </a:solidFill>
                <a:effectLst/>
                <a:latin typeface="Times New Roman" panose="02020603050405020304" pitchFamily="18" charset="0"/>
                <a:cs typeface="Times New Roman" panose="02020603050405020304" pitchFamily="18" charset="0"/>
              </a:rPr>
              <a:t>Xẻng</a:t>
            </a:r>
            <a:r>
              <a:rPr lang="en-US" sz="2000" b="0" i="0" dirty="0">
                <a:solidFill>
                  <a:srgbClr val="212529"/>
                </a:solidFill>
                <a:effectLst/>
                <a:latin typeface="Times New Roman" panose="02020603050405020304" pitchFamily="18" charset="0"/>
                <a:cs typeface="Times New Roman" panose="02020603050405020304" pitchFamily="18" charset="0"/>
              </a:rPr>
              <a:t>: </a:t>
            </a:r>
            <a:r>
              <a:rPr lang="en-US" sz="2000" b="0" i="0" dirty="0" err="1">
                <a:solidFill>
                  <a:srgbClr val="212529"/>
                </a:solidFill>
                <a:effectLst/>
                <a:latin typeface="Times New Roman" panose="02020603050405020304" pitchFamily="18" charset="0"/>
                <a:cs typeface="Times New Roman" panose="02020603050405020304" pitchFamily="18" charset="0"/>
              </a:rPr>
              <a:t>dùng</a:t>
            </a:r>
            <a:r>
              <a:rPr lang="en-US" sz="2000" b="0" i="0" dirty="0">
                <a:solidFill>
                  <a:srgbClr val="212529"/>
                </a:solidFill>
                <a:effectLst/>
                <a:latin typeface="Times New Roman" panose="02020603050405020304" pitchFamily="18" charset="0"/>
                <a:cs typeface="Times New Roman" panose="02020603050405020304" pitchFamily="18" charset="0"/>
              </a:rPr>
              <a:t> </a:t>
            </a:r>
            <a:r>
              <a:rPr lang="en-US" sz="2000" b="0" i="0" dirty="0" err="1">
                <a:solidFill>
                  <a:srgbClr val="212529"/>
                </a:solidFill>
                <a:effectLst/>
                <a:latin typeface="Times New Roman" panose="02020603050405020304" pitchFamily="18" charset="0"/>
                <a:cs typeface="Times New Roman" panose="02020603050405020304" pitchFamily="18" charset="0"/>
              </a:rPr>
              <a:t>để</a:t>
            </a:r>
            <a:r>
              <a:rPr lang="en-US" sz="2000" b="0" i="0" dirty="0">
                <a:solidFill>
                  <a:srgbClr val="212529"/>
                </a:solidFill>
                <a:effectLst/>
                <a:latin typeface="Times New Roman" panose="02020603050405020304" pitchFamily="18" charset="0"/>
                <a:cs typeface="Times New Roman" panose="02020603050405020304" pitchFamily="18" charset="0"/>
              </a:rPr>
              <a:t> </a:t>
            </a:r>
            <a:r>
              <a:rPr lang="vi-VN" sz="2000" b="0" i="0" dirty="0">
                <a:solidFill>
                  <a:srgbClr val="212529"/>
                </a:solidFill>
                <a:effectLst/>
                <a:latin typeface="Times New Roman" panose="02020603050405020304" pitchFamily="18" charset="0"/>
                <a:cs typeface="Times New Roman" panose="02020603050405020304" pitchFamily="18" charset="0"/>
              </a:rPr>
              <a:t>xúc đất, đào đất, đào hố </a:t>
            </a:r>
            <a:r>
              <a:rPr lang="en-US" sz="2000" b="0" i="0" dirty="0">
                <a:solidFill>
                  <a:srgbClr val="212529"/>
                </a:solidFill>
                <a:effectLst/>
                <a:latin typeface="Times New Roman" panose="02020603050405020304" pitchFamily="18" charset="0"/>
                <a:cs typeface="Times New Roman" panose="02020603050405020304" pitchFamily="18" charset="0"/>
              </a:rPr>
              <a:t>. T</a:t>
            </a:r>
            <a:r>
              <a:rPr lang="vi-VN" sz="2000" b="0" i="0" dirty="0">
                <a:solidFill>
                  <a:srgbClr val="212529"/>
                </a:solidFill>
                <a:effectLst/>
                <a:latin typeface="Times New Roman" panose="02020603050405020304" pitchFamily="18" charset="0"/>
                <a:cs typeface="Times New Roman" panose="02020603050405020304" pitchFamily="18" charset="0"/>
              </a:rPr>
              <a:t>ay thuận cầm ở dưới cán xẻng, tay còn lại cầm phía trên cán, hơi cúi người xuống, một chân lùi về phía sau để giữ thăng bằng cho cơ thể, chân còn lại đạp lên xẻng và cắm xuống đất, dùng lực hai tay và chân đạp xẻng cho xẻng sâu xuống lòng đất, xúc lượng đất vừa đủ với xẻng và với sức của mình.</a:t>
            </a:r>
            <a:r>
              <a:rPr lang="en-US" sz="2000" b="0" i="0" dirty="0">
                <a:solidFill>
                  <a:srgbClr val="212529"/>
                </a:solidFill>
                <a:effectLst/>
                <a:latin typeface="Times New Roman" panose="02020603050405020304" pitchFamily="18" charset="0"/>
                <a:cs typeface="Times New Roman" panose="02020603050405020304" pitchFamily="18" charset="0"/>
              </a:rPr>
              <a:t> S</a:t>
            </a:r>
            <a:r>
              <a:rPr lang="vi-VN" sz="2000" b="0" i="0" dirty="0">
                <a:solidFill>
                  <a:srgbClr val="212529"/>
                </a:solidFill>
                <a:effectLst/>
                <a:latin typeface="Times New Roman" panose="02020603050405020304" pitchFamily="18" charset="0"/>
                <a:cs typeface="Times New Roman" panose="02020603050405020304" pitchFamily="18" charset="0"/>
              </a:rPr>
              <a:t>au đó bỏ chân đạp xẻng xuống, tay trên đè cho xẻng nghiêng về sau và dùng lực của hai tay để nâng lên, xoay người và di chuyển xẻng đến nơi cần đổ đất.</a:t>
            </a:r>
            <a:endParaRPr lang="en-US" sz="2000" dirty="0">
              <a:latin typeface="Times New Roman" panose="02020603050405020304" pitchFamily="18" charset="0"/>
              <a:cs typeface="Times New Roman" panose="02020603050405020304" pitchFamily="18" charset="0"/>
            </a:endParaRPr>
          </a:p>
        </p:txBody>
      </p:sp>
      <p:pic>
        <p:nvPicPr>
          <p:cNvPr id="6" name="Picture 5" descr="Ảnh có chứa trong nhà&#10;&#10;Mô tả được tạo tự động">
            <a:extLst>
              <a:ext uri="{FF2B5EF4-FFF2-40B4-BE49-F238E27FC236}">
                <a16:creationId xmlns:a16="http://schemas.microsoft.com/office/drawing/2014/main" id="{66359350-8C08-4A08-9E49-80D5ECB4841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9190" b="93817" l="68348" r="96459">
                        <a14:foregroundMark x1="87554" y1="41365" x2="88734" y2="48827"/>
                        <a14:foregroundMark x1="92382" y1="88913" x2="95386" y2="90618"/>
                        <a14:foregroundMark x1="93777" y1="92111" x2="93348" y2="93817"/>
                        <a14:foregroundMark x1="90129" y1="56503" x2="92382" y2="86567"/>
                        <a14:foregroundMark x1="86481" y1="39232" x2="88305" y2="40512"/>
                        <a14:foregroundMark x1="86052" y1="39232" x2="88519" y2="38166"/>
                      </a14:backgroundRemoval>
                    </a14:imgEffect>
                  </a14:imgLayer>
                </a14:imgProps>
              </a:ext>
            </a:extLst>
          </a:blip>
          <a:srcRect l="81430" t="31693"/>
          <a:stretch/>
        </p:blipFill>
        <p:spPr>
          <a:xfrm rot="19617206">
            <a:off x="859772" y="1554018"/>
            <a:ext cx="865887" cy="2194923"/>
          </a:xfrm>
          <a:prstGeom prst="rect">
            <a:avLst/>
          </a:prstGeom>
        </p:spPr>
      </p:pic>
    </p:spTree>
    <p:extLst>
      <p:ext uri="{BB962C8B-B14F-4D97-AF65-F5344CB8AC3E}">
        <p14:creationId xmlns:p14="http://schemas.microsoft.com/office/powerpoint/2010/main" val="4021234971"/>
      </p:ext>
    </p:extLst>
  </p:cSld>
  <p:clrMapOvr>
    <a:masterClrMapping/>
  </p:clrMapOvr>
  <mc:AlternateContent xmlns:mc="http://schemas.openxmlformats.org/markup-compatibility/2006" xmlns:p14="http://schemas.microsoft.com/office/powerpoint/2010/main">
    <mc:Choice Requires="p14">
      <p:transition spd="slow" p14:dur="50000">
        <p:sndAc>
          <p:stSnd>
            <p:snd r:embed="rId2" name="CHIMES.WAV"/>
          </p:stSnd>
        </p:sndAc>
      </p:transition>
    </mc:Choice>
    <mc:Fallback xmlns="">
      <p:transition spd="slow">
        <p:sndAc>
          <p:stSnd>
            <p:snd r:embed="rId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Ảnh có chứa trong nhà&#10;&#10;Mô tả được tạo tự động">
            <a:extLst>
              <a:ext uri="{FF2B5EF4-FFF2-40B4-BE49-F238E27FC236}">
                <a16:creationId xmlns:a16="http://schemas.microsoft.com/office/drawing/2014/main" id="{66D980BB-6F3C-444E-B756-C390509100E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6290" b="87633" l="76073" r="86910">
                        <a14:foregroundMark x1="86266" y1="56290" x2="86266" y2="56290"/>
                        <a14:foregroundMark x1="80579" y1="75906" x2="80579" y2="75906"/>
                        <a14:foregroundMark x1="78038" y1="84762" x2="78219" y2="86567"/>
                        <a14:foregroundMark x1="79542" y1="86454" x2="79614" y2="86994"/>
                        <a14:foregroundMark x1="79185" y1="83795" x2="79454" y2="85802"/>
                        <a14:foregroundMark x1="77074" y1="85650" x2="77146" y2="86141"/>
                        <a14:foregroundMark x1="76180" y1="79531" x2="76600" y2="82409"/>
                        <a14:foregroundMark x1="81974" y1="80384" x2="76609" y2="79318"/>
                        <a14:foregroundMark x1="82618" y1="87633" x2="82618" y2="87633"/>
                        <a14:foregroundMark x1="81223" y1="87846" x2="81223" y2="87846"/>
                        <a14:foregroundMark x1="86910" y1="56930" x2="86910" y2="56930"/>
                        <a14:backgroundMark x1="76824" y1="82729" x2="77146" y2="83582"/>
                        <a14:backgroundMark x1="76717" y1="82303" x2="77468" y2="85288"/>
                        <a14:backgroundMark x1="80258" y1="85288" x2="80365" y2="85928"/>
                        <a14:backgroundMark x1="83206" y1="87633" x2="83369" y2="88486"/>
                        <a14:backgroundMark x1="82511" y1="84009" x2="83206" y2="87633"/>
                      </a14:backgroundRemoval>
                    </a14:imgEffect>
                  </a14:imgLayer>
                </a14:imgProps>
              </a:ext>
            </a:extLst>
          </a:blip>
          <a:srcRect l="75406" t="54813" r="12640" b="9420"/>
          <a:stretch/>
        </p:blipFill>
        <p:spPr>
          <a:xfrm>
            <a:off x="396118" y="710053"/>
            <a:ext cx="1030492" cy="1549497"/>
          </a:xfrm>
          <a:prstGeom prst="rect">
            <a:avLst/>
          </a:prstGeom>
        </p:spPr>
      </p:pic>
      <p:pic>
        <p:nvPicPr>
          <p:cNvPr id="3" name="Picture 1" descr="Ảnh có chứa trong nhà&#10;&#10;Mô tả được tạo tự động">
            <a:extLst>
              <a:ext uri="{FF2B5EF4-FFF2-40B4-BE49-F238E27FC236}">
                <a16:creationId xmlns:a16="http://schemas.microsoft.com/office/drawing/2014/main" id="{BEE90ECC-211F-425C-9019-D4FBC5C29CEE}"/>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53305" b="82516" l="7618" r="21245">
                        <a14:foregroundMark x1="16416" y1="53731" x2="20386" y2="62473"/>
                        <a14:foregroundMark x1="21030" y1="58422" x2="21245" y2="61834"/>
                        <a14:foregroundMark x1="17704" y1="53305" x2="17704" y2="53305"/>
                        <a14:foregroundMark x1="8155" y1="68017" x2="8155" y2="68017"/>
                        <a14:foregroundMark x1="7725" y1="68443" x2="7725" y2="68443"/>
                        <a14:foregroundMark x1="13948" y1="82516" x2="13948" y2="82516"/>
                        <a14:foregroundMark x1="12446" y1="81876" x2="12446" y2="81876"/>
                        <a14:foregroundMark x1="12446" y1="82303" x2="12446" y2="82303"/>
                      </a14:backgroundRemoval>
                    </a14:imgEffect>
                  </a14:imgLayer>
                </a14:imgProps>
              </a:ext>
            </a:extLst>
          </a:blip>
          <a:srcRect l="6712" t="50770" r="78357" b="13975"/>
          <a:stretch/>
        </p:blipFill>
        <p:spPr>
          <a:xfrm>
            <a:off x="324902" y="2986166"/>
            <a:ext cx="1172923" cy="1391653"/>
          </a:xfrm>
          <a:prstGeom prst="rect">
            <a:avLst/>
          </a:prstGeom>
        </p:spPr>
      </p:pic>
      <p:sp>
        <p:nvSpPr>
          <p:cNvPr id="5" name="Rectangle 4">
            <a:extLst>
              <a:ext uri="{FF2B5EF4-FFF2-40B4-BE49-F238E27FC236}">
                <a16:creationId xmlns:a16="http://schemas.microsoft.com/office/drawing/2014/main" id="{36A57F58-2465-4C9E-8AB5-2F4178088E83}"/>
              </a:ext>
            </a:extLst>
          </p:cNvPr>
          <p:cNvSpPr/>
          <p:nvPr/>
        </p:nvSpPr>
        <p:spPr>
          <a:xfrm>
            <a:off x="225778" y="282222"/>
            <a:ext cx="2889955" cy="42783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Times New Roman" panose="02020603050405020304" pitchFamily="18" charset="0"/>
                <a:cs typeface="Times New Roman" panose="02020603050405020304" pitchFamily="18" charset="0"/>
              </a:rPr>
              <a:t>Chia </a:t>
            </a:r>
            <a:r>
              <a:rPr lang="en-US" sz="2400" dirty="0" err="1">
                <a:solidFill>
                  <a:srgbClr val="FF0000"/>
                </a:solidFill>
                <a:latin typeface="Times New Roman" panose="02020603050405020304" pitchFamily="18" charset="0"/>
                <a:cs typeface="Times New Roman" panose="02020603050405020304" pitchFamily="18" charset="0"/>
              </a:rPr>
              <a:t>sẻ</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với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bạn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bè</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FB5380D-7B3A-4F5A-B0F2-04CEE31BB888}"/>
              </a:ext>
            </a:extLst>
          </p:cNvPr>
          <p:cNvSpPr txBox="1"/>
          <p:nvPr/>
        </p:nvSpPr>
        <p:spPr>
          <a:xfrm>
            <a:off x="1625542" y="1221893"/>
            <a:ext cx="7055556" cy="707886"/>
          </a:xfrm>
          <a:prstGeom prst="rect">
            <a:avLst/>
          </a:prstGeom>
          <a:noFill/>
        </p:spPr>
        <p:txBody>
          <a:bodyPr wrap="square" rtlCol="0">
            <a:spAutoFit/>
          </a:bodyPr>
          <a:lstStyle/>
          <a:p>
            <a:pPr algn="just"/>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a:t>
            </a:r>
            <a:r>
              <a:rPr lang="en-US" sz="2000" b="0" i="0" dirty="0" err="1">
                <a:solidFill>
                  <a:srgbClr val="333333"/>
                </a:solidFill>
                <a:effectLst/>
                <a:latin typeface="Times New Roman" panose="02020603050405020304" pitchFamily="18" charset="0"/>
                <a:cs typeface="Times New Roman" panose="02020603050405020304" pitchFamily="18" charset="0"/>
              </a:rPr>
              <a:t>ay</a:t>
            </a:r>
            <a:r>
              <a:rPr lang="en-US" sz="2000" b="0" i="0" dirty="0">
                <a:solidFill>
                  <a:srgbClr val="333333"/>
                </a:solidFill>
                <a:effectLst/>
                <a:latin typeface="Times New Roman" panose="02020603050405020304" pitchFamily="18" charset="0"/>
                <a:cs typeface="Times New Roman" panose="02020603050405020304" pitchFamily="18" charset="0"/>
              </a:rPr>
              <a:t> </a:t>
            </a:r>
            <a:r>
              <a:rPr lang="en-US" sz="2000" b="0" i="0" dirty="0" err="1">
                <a:solidFill>
                  <a:srgbClr val="333333"/>
                </a:solidFill>
                <a:effectLst/>
                <a:latin typeface="Times New Roman" panose="02020603050405020304" pitchFamily="18" charset="0"/>
                <a:cs typeface="Times New Roman" panose="02020603050405020304" pitchFamily="18" charset="0"/>
              </a:rPr>
              <a:t>của</a:t>
            </a:r>
            <a:r>
              <a:rPr lang="en-US" sz="2000" b="0" i="0" dirty="0">
                <a:solidFill>
                  <a:srgbClr val="333333"/>
                </a:solidFill>
                <a:effectLst/>
                <a:latin typeface="Times New Roman" panose="02020603050405020304" pitchFamily="18" charset="0"/>
                <a:cs typeface="Times New Roman" panose="02020603050405020304" pitchFamily="18" charset="0"/>
              </a:rPr>
              <a:t> </a:t>
            </a:r>
            <a:r>
              <a:rPr lang="en-US" sz="2000" b="0" i="0" dirty="0" err="1">
                <a:solidFill>
                  <a:srgbClr val="333333"/>
                </a:solidFill>
                <a:effectLst/>
                <a:latin typeface="Times New Roman" panose="02020603050405020304" pitchFamily="18" charset="0"/>
                <a:cs typeface="Times New Roman" panose="02020603050405020304" pitchFamily="18" charset="0"/>
              </a:rPr>
              <a:t>bạn</a:t>
            </a:r>
            <a:r>
              <a:rPr lang="en-US" sz="2000" b="0" i="0" dirty="0">
                <a:solidFill>
                  <a:srgbClr val="333333"/>
                </a:solidFill>
                <a:effectLst/>
                <a:latin typeface="Times New Roman" panose="02020603050405020304" pitchFamily="18" charset="0"/>
                <a:cs typeface="Times New Roman" panose="02020603050405020304" pitchFamily="18" charset="0"/>
              </a:rPr>
              <a:t> </a:t>
            </a:r>
            <a:r>
              <a:rPr lang="en-US" sz="2000" b="0" i="0" dirty="0" err="1">
                <a:solidFill>
                  <a:srgbClr val="333333"/>
                </a:solidFill>
                <a:effectLst/>
                <a:latin typeface="Times New Roman" panose="02020603050405020304" pitchFamily="18" charset="0"/>
                <a:cs typeface="Times New Roman" panose="02020603050405020304" pitchFamily="18" charset="0"/>
              </a:rPr>
              <a:t>nắm</a:t>
            </a:r>
            <a:r>
              <a:rPr lang="en-US" sz="2000" b="0" i="0" dirty="0">
                <a:solidFill>
                  <a:srgbClr val="333333"/>
                </a:solidFill>
                <a:effectLst/>
                <a:latin typeface="Times New Roman" panose="02020603050405020304" pitchFamily="18" charset="0"/>
                <a:cs typeface="Times New Roman" panose="02020603050405020304" pitchFamily="18" charset="0"/>
              </a:rPr>
              <a:t> </a:t>
            </a:r>
            <a:r>
              <a:rPr lang="en-US" sz="2000" b="0" i="0" dirty="0" err="1">
                <a:solidFill>
                  <a:srgbClr val="333333"/>
                </a:solidFill>
                <a:effectLst/>
                <a:latin typeface="Times New Roman" panose="02020603050405020304" pitchFamily="18" charset="0"/>
                <a:cs typeface="Times New Roman" panose="02020603050405020304" pitchFamily="18" charset="0"/>
              </a:rPr>
              <a:t>chắc</a:t>
            </a:r>
            <a:r>
              <a:rPr lang="en-US" sz="2000" b="0" i="0" dirty="0">
                <a:solidFill>
                  <a:srgbClr val="333333"/>
                </a:solidFill>
                <a:effectLst/>
                <a:latin typeface="Times New Roman" panose="02020603050405020304" pitchFamily="18" charset="0"/>
                <a:cs typeface="Times New Roman" panose="02020603050405020304" pitchFamily="18" charset="0"/>
              </a:rPr>
              <a:t> </a:t>
            </a:r>
            <a:r>
              <a:rPr lang="en-US" sz="2000" b="0" i="0" dirty="0" err="1">
                <a:solidFill>
                  <a:srgbClr val="333333"/>
                </a:solidFill>
                <a:effectLst/>
                <a:latin typeface="Times New Roman" panose="02020603050405020304" pitchFamily="18" charset="0"/>
                <a:cs typeface="Times New Roman" panose="02020603050405020304" pitchFamily="18" charset="0"/>
              </a:rPr>
              <a:t>vào</a:t>
            </a:r>
            <a:r>
              <a:rPr lang="en-US" sz="2000" b="0" i="0" dirty="0">
                <a:solidFill>
                  <a:srgbClr val="333333"/>
                </a:solidFill>
                <a:effectLst/>
                <a:latin typeface="Times New Roman" panose="02020603050405020304" pitchFamily="18" charset="0"/>
                <a:cs typeface="Times New Roman" panose="02020603050405020304" pitchFamily="18" charset="0"/>
              </a:rPr>
              <a:t> </a:t>
            </a:r>
            <a:r>
              <a:rPr lang="en-US" sz="2000" b="0" i="0" dirty="0" err="1">
                <a:solidFill>
                  <a:srgbClr val="333333"/>
                </a:solidFill>
                <a:effectLst/>
                <a:latin typeface="Times New Roman" panose="02020603050405020304" pitchFamily="18" charset="0"/>
                <a:cs typeface="Times New Roman" panose="02020603050405020304" pitchFamily="18" charset="0"/>
              </a:rPr>
              <a:t>cán</a:t>
            </a:r>
            <a:r>
              <a:rPr lang="en-US" sz="2000" b="0" i="0" dirty="0">
                <a:solidFill>
                  <a:srgbClr val="333333"/>
                </a:solidFill>
                <a:effectLst/>
                <a:latin typeface="Times New Roman" panose="02020603050405020304" pitchFamily="18" charset="0"/>
                <a:cs typeface="Times New Roman" panose="02020603050405020304" pitchFamily="18" charset="0"/>
              </a:rPr>
              <a:t> </a:t>
            </a:r>
            <a:r>
              <a:rPr lang="en-US" sz="2000" b="0" i="0" dirty="0" err="1">
                <a:solidFill>
                  <a:srgbClr val="333333"/>
                </a:solidFill>
                <a:effectLst/>
                <a:latin typeface="Times New Roman" panose="02020603050405020304" pitchFamily="18" charset="0"/>
                <a:cs typeface="Times New Roman" panose="02020603050405020304" pitchFamily="18" charset="0"/>
              </a:rPr>
              <a:t>cào</a:t>
            </a:r>
            <a:r>
              <a:rPr lang="en-US" sz="2000" b="0" i="0" dirty="0">
                <a:solidFill>
                  <a:srgbClr val="333333"/>
                </a:solidFill>
                <a:effectLst/>
                <a:latin typeface="Times New Roman" panose="02020603050405020304" pitchFamily="18" charset="0"/>
                <a:cs typeface="Times New Roman" panose="02020603050405020304" pitchFamily="18" charset="0"/>
              </a:rPr>
              <a:t>, </a:t>
            </a:r>
            <a:r>
              <a:rPr lang="vi-VN" sz="2000" b="0" i="0" dirty="0">
                <a:solidFill>
                  <a:srgbClr val="333333"/>
                </a:solidFill>
                <a:effectLst/>
                <a:latin typeface="Times New Roman" panose="02020603050405020304" pitchFamily="18" charset="0"/>
                <a:cs typeface="Times New Roman" panose="02020603050405020304" pitchFamily="18" charset="0"/>
              </a:rPr>
              <a:t>dùng lực bổ nhẹ cào xuống đất để cho đất được tơi và bằng phẳng</a:t>
            </a:r>
            <a:endParaRPr lang="en-US" sz="20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ADAE4AC-2C15-4977-BC20-C2476903CDBF}"/>
              </a:ext>
            </a:extLst>
          </p:cNvPr>
          <p:cNvSpPr txBox="1"/>
          <p:nvPr/>
        </p:nvSpPr>
        <p:spPr>
          <a:xfrm>
            <a:off x="1670755" y="3174160"/>
            <a:ext cx="7168559" cy="1015663"/>
          </a:xfrm>
          <a:prstGeom prst="rect">
            <a:avLst/>
          </a:prstGeom>
          <a:noFill/>
        </p:spPr>
        <p:txBody>
          <a:bodyPr wrap="square" rtlCol="0">
            <a:spAutoFit/>
          </a:bodyPr>
          <a:lstStyle/>
          <a:p>
            <a:pPr algn="just"/>
            <a:r>
              <a:rPr lang="en-US" sz="2000" b="1" i="0" dirty="0">
                <a:solidFill>
                  <a:srgbClr val="202124"/>
                </a:solidFill>
                <a:effectLst/>
                <a:latin typeface="Times New Roman" panose="02020603050405020304" pitchFamily="18" charset="0"/>
                <a:cs typeface="Times New Roman" panose="02020603050405020304" pitchFamily="18" charset="0"/>
              </a:rPr>
              <a:t>	</a:t>
            </a:r>
            <a:r>
              <a:rPr lang="en-US" sz="2000" i="0" dirty="0">
                <a:solidFill>
                  <a:srgbClr val="202124"/>
                </a:solidFill>
                <a:effectLst/>
                <a:latin typeface="Times New Roman" panose="02020603050405020304" pitchFamily="18" charset="0"/>
                <a:cs typeface="Times New Roman" panose="02020603050405020304" pitchFamily="18" charset="0"/>
              </a:rPr>
              <a:t>Đ</a:t>
            </a:r>
            <a:r>
              <a:rPr lang="vi-VN" sz="2000" i="0" dirty="0">
                <a:solidFill>
                  <a:srgbClr val="202124"/>
                </a:solidFill>
                <a:effectLst/>
                <a:latin typeface="Times New Roman" panose="02020603050405020304" pitchFamily="18" charset="0"/>
                <a:cs typeface="Times New Roman" panose="02020603050405020304" pitchFamily="18" charset="0"/>
              </a:rPr>
              <a:t>eo găng vào ngón tay trước rồi mới đến lòng bàn tay. Sau đó, từ lòng bàn tay kéo toàn bộ găng ra sau cổ tay và cần đảm bảo rằng cổ găng tay đã đến cổ tay. </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0617001"/>
      </p:ext>
    </p:extLst>
  </p:cSld>
  <p:clrMapOvr>
    <a:masterClrMapping/>
  </p:clrMapOvr>
  <mc:AlternateContent xmlns:mc="http://schemas.openxmlformats.org/markup-compatibility/2006" xmlns:p14="http://schemas.microsoft.com/office/powerpoint/2010/main">
    <mc:Choice Requires="p14">
      <p:transition spd="slow" p14:dur="50000">
        <p:sndAc>
          <p:stSnd>
            <p:snd r:embed="rId2" name="CHIMES.WAV"/>
          </p:stSnd>
        </p:sndAc>
      </p:transition>
    </mc:Choice>
    <mc:Fallback xmlns="">
      <p:transition spd="slow">
        <p:sndAc>
          <p:stSnd>
            <p:snd r:embed="rId7"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3FC40F-5421-4E6F-8970-157997575961}"/>
              </a:ext>
            </a:extLst>
          </p:cNvPr>
          <p:cNvSpPr/>
          <p:nvPr/>
        </p:nvSpPr>
        <p:spPr>
          <a:xfrm>
            <a:off x="225778" y="282222"/>
            <a:ext cx="2889955" cy="42783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Times New Roman" panose="02020603050405020304" pitchFamily="18" charset="0"/>
                <a:cs typeface="Times New Roman" panose="02020603050405020304" pitchFamily="18" charset="0"/>
              </a:rPr>
              <a:t>Chia </a:t>
            </a:r>
            <a:r>
              <a:rPr lang="en-US" sz="2400" dirty="0" err="1">
                <a:solidFill>
                  <a:srgbClr val="FF0000"/>
                </a:solidFill>
                <a:latin typeface="Times New Roman" panose="02020603050405020304" pitchFamily="18" charset="0"/>
                <a:cs typeface="Times New Roman" panose="02020603050405020304" pitchFamily="18" charset="0"/>
              </a:rPr>
              <a:t>sẻ</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với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bạn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bè</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3" name="Picture 2" descr="Ảnh có chứa trong nhà&#10;&#10;Mô tả được tạo tự động">
            <a:extLst>
              <a:ext uri="{FF2B5EF4-FFF2-40B4-BE49-F238E27FC236}">
                <a16:creationId xmlns:a16="http://schemas.microsoft.com/office/drawing/2014/main" id="{DD4801FA-4E2A-4FF7-B6D7-E86BA9E568C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7036" b="21322" l="23391" r="36588">
                        <a14:foregroundMark x1="23391" y1="8742" x2="23391" y2="8742"/>
                        <a14:backgroundMark x1="22961" y1="8316" x2="22961" y2="8316"/>
                        <a14:backgroundMark x1="22425" y1="10021" x2="22425" y2="10021"/>
                        <a14:backgroundMark x1="22425" y1="8742" x2="23176" y2="18763"/>
                        <a14:backgroundMark x1="22684" y1="8742" x2="20708" y2="20896"/>
                        <a14:backgroundMark x1="22961" y1="7036" x2="22684" y2="8742"/>
                      </a14:backgroundRemoval>
                    </a14:imgEffect>
                  </a14:imgLayer>
                </a14:imgProps>
              </a:ext>
            </a:extLst>
          </a:blip>
          <a:srcRect l="22335" t="5471" r="61767" b="76748"/>
          <a:stretch/>
        </p:blipFill>
        <p:spPr>
          <a:xfrm>
            <a:off x="329058" y="1022959"/>
            <a:ext cx="1633965" cy="918317"/>
          </a:xfrm>
          <a:prstGeom prst="rect">
            <a:avLst/>
          </a:prstGeom>
        </p:spPr>
      </p:pic>
      <p:pic>
        <p:nvPicPr>
          <p:cNvPr id="4" name="Picture 1" descr="Ảnh có chứa trong nhà&#10;&#10;Mô tả được tạo tự động">
            <a:extLst>
              <a:ext uri="{FF2B5EF4-FFF2-40B4-BE49-F238E27FC236}">
                <a16:creationId xmlns:a16="http://schemas.microsoft.com/office/drawing/2014/main" id="{AAC9D945-CDE9-4532-9EA7-107C56DE5DF1}"/>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16844" b="47122" l="10086" r="22210">
                        <a14:foregroundMark x1="14270" y1="18124" x2="18133" y2="17910"/>
                        <a14:foregroundMark x1="10501" y1="27292" x2="10300" y2="28358"/>
                        <a14:foregroundMark x1="10621" y1="26656" x2="10501" y2="27292"/>
                        <a14:foregroundMark x1="20873" y1="28571" x2="20601" y2="37740"/>
                        <a14:foregroundMark x1="22210" y1="28145" x2="22210" y2="28145"/>
                        <a14:foregroundMark x1="12661" y1="46908" x2="19528" y2="46695"/>
                        <a14:foregroundMark x1="11588" y1="21322" x2="11588" y2="21322"/>
                        <a14:foregroundMark x1="11159" y1="22601" x2="11159" y2="22601"/>
                        <a14:foregroundMark x1="10622" y1="24733" x2="10622" y2="24733"/>
                        <a14:foregroundMark x1="10515" y1="26226" x2="10515" y2="26226"/>
                        <a14:foregroundMark x1="11588" y1="21535" x2="11588" y2="21535"/>
                        <a14:foregroundMark x1="11373" y1="21962" x2="11373" y2="21962"/>
                        <a14:foregroundMark x1="21632" y1="27830" x2="21674" y2="28145"/>
                        <a14:foregroundMark x1="20815" y1="21748" x2="20879" y2="22223"/>
                        <a14:foregroundMark x1="21602" y1="26671" x2="21674" y2="27079"/>
                        <a14:foregroundMark x1="21030" y1="23454" x2="21086" y2="23768"/>
                        <a14:foregroundMark x1="10515" y1="26013" x2="10300" y2="28145"/>
                        <a14:foregroundMark x1="11695" y1="21322" x2="10193" y2="28145"/>
                        <a14:backgroundMark x1="21360" y1="27291" x2="21459" y2="27932"/>
                        <a14:backgroundMark x1="20601" y1="22388" x2="20791" y2="23615"/>
                        <a14:backgroundMark x1="20923" y1="28145" x2="20923" y2="28145"/>
                        <a14:backgroundMark x1="20708" y1="28358" x2="20708" y2="28358"/>
                        <a14:backgroundMark x1="20815" y1="23881" x2="21137" y2="26866"/>
                        <a14:backgroundMark x1="20815" y1="23881" x2="20815" y2="23881"/>
                        <a14:backgroundMark x1="20815" y1="23881" x2="20815" y2="23881"/>
                      </a14:backgroundRemoval>
                    </a14:imgEffect>
                  </a14:imgLayer>
                </a14:imgProps>
              </a:ext>
            </a:extLst>
          </a:blip>
          <a:srcRect l="8753" t="13131" r="77501" b="49027"/>
          <a:stretch/>
        </p:blipFill>
        <p:spPr>
          <a:xfrm>
            <a:off x="502149" y="2759146"/>
            <a:ext cx="1238728" cy="1713573"/>
          </a:xfrm>
          <a:prstGeom prst="rect">
            <a:avLst/>
          </a:prstGeom>
        </p:spPr>
      </p:pic>
      <p:sp>
        <p:nvSpPr>
          <p:cNvPr id="5" name="TextBox 4">
            <a:extLst>
              <a:ext uri="{FF2B5EF4-FFF2-40B4-BE49-F238E27FC236}">
                <a16:creationId xmlns:a16="http://schemas.microsoft.com/office/drawing/2014/main" id="{F648CB5E-D8F5-4744-B4F5-522DE829B9EC}"/>
              </a:ext>
            </a:extLst>
          </p:cNvPr>
          <p:cNvSpPr txBox="1"/>
          <p:nvPr/>
        </p:nvSpPr>
        <p:spPr>
          <a:xfrm>
            <a:off x="2171918" y="1228299"/>
            <a:ext cx="6611598" cy="915635"/>
          </a:xfrm>
          <a:prstGeom prst="rect">
            <a:avLst/>
          </a:prstGeom>
          <a:noFill/>
        </p:spPr>
        <p:txBody>
          <a:bodyPr wrap="square" rtlCol="0">
            <a:spAutoFit/>
          </a:bodyPr>
          <a:lstStyle/>
          <a:p>
            <a:pPr algn="just"/>
            <a:r>
              <a:rPr lang="en-US" sz="2000" smtClean="0">
                <a:latin typeface="Times New Roman" panose="02020603050405020304" pitchFamily="18" charset="0"/>
                <a:cs typeface="Times New Roman" panose="02020603050405020304" pitchFamily="18" charset="0"/>
              </a:rPr>
              <a:t>Khăn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lau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tay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lau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đổ</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hoặc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nhúng</a:t>
            </a:r>
            <a:r>
              <a:rPr lang="en-US" sz="2000" dirty="0">
                <a:latin typeface="Times New Roman" panose="02020603050405020304" pitchFamily="18" charset="0"/>
                <a:cs typeface="Times New Roman" panose="02020603050405020304" pitchFamily="18" charset="0"/>
              </a:rPr>
              <a:t> </a:t>
            </a:r>
            <a:r>
              <a:rPr lang="en-US" sz="2000" err="1">
                <a:latin typeface="Times New Roman" panose="02020603050405020304" pitchFamily="18" charset="0"/>
                <a:cs typeface="Times New Roman" panose="02020603050405020304" pitchFamily="18" charset="0"/>
              </a:rPr>
              <a:t>vào</a:t>
            </a:r>
            <a:r>
              <a:rPr lang="en-US" sz="2000">
                <a:latin typeface="Times New Roman" panose="02020603050405020304" pitchFamily="18" charset="0"/>
                <a:cs typeface="Times New Roman" panose="02020603050405020304" pitchFamily="18" charset="0"/>
              </a:rPr>
              <a:t> </a:t>
            </a:r>
            <a:r>
              <a:rPr lang="en-US" sz="2000" smtClean="0">
                <a:latin typeface="Times New Roman" panose="02020603050405020304" pitchFamily="18" charset="0"/>
                <a:cs typeface="Times New Roman" panose="02020603050405020304" pitchFamily="18" charset="0"/>
              </a:rPr>
              <a:t> xô </a:t>
            </a:r>
            <a:r>
              <a:rPr lang="en-US" sz="2000" dirty="0" err="1">
                <a:latin typeface="Times New Roman" panose="02020603050405020304" pitchFamily="18" charset="0"/>
                <a:cs typeface="Times New Roman" panose="02020603050405020304" pitchFamily="18" charset="0"/>
              </a:rPr>
              <a:t>lau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bảng</a:t>
            </a:r>
            <a:r>
              <a:rPr lang="en-US" sz="2000" dirty="0">
                <a:latin typeface="Times New Roman" panose="02020603050405020304" pitchFamily="18" charset="0"/>
                <a:cs typeface="Times New Roman" panose="02020603050405020304" pitchFamily="18" charset="0"/>
              </a:rPr>
              <a:t>.</a:t>
            </a:r>
          </a:p>
          <a:p>
            <a:endParaRPr lang="en-US" dirty="0"/>
          </a:p>
        </p:txBody>
      </p:sp>
      <p:sp>
        <p:nvSpPr>
          <p:cNvPr id="6" name="TextBox 5">
            <a:extLst>
              <a:ext uri="{FF2B5EF4-FFF2-40B4-BE49-F238E27FC236}">
                <a16:creationId xmlns:a16="http://schemas.microsoft.com/office/drawing/2014/main" id="{1880E057-5045-493F-B6EC-F0761F959BD1}"/>
              </a:ext>
            </a:extLst>
          </p:cNvPr>
          <p:cNvSpPr txBox="1"/>
          <p:nvPr/>
        </p:nvSpPr>
        <p:spPr>
          <a:xfrm>
            <a:off x="1670755" y="3622712"/>
            <a:ext cx="6439041" cy="400110"/>
          </a:xfrm>
          <a:prstGeom prst="rect">
            <a:avLst/>
          </a:prstGeom>
          <a:noFill/>
        </p:spPr>
        <p:txBody>
          <a:bodyPr wrap="square" rtlCol="0">
            <a:spAutoFit/>
          </a:bodyPr>
          <a:lstStyle/>
          <a:p>
            <a:pPr algn="just"/>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Xô</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lau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bàn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ghế</a:t>
            </a:r>
            <a:r>
              <a:rPr lang="en-US" sz="2000" dirty="0">
                <a:latin typeface="Times New Roman" panose="02020603050405020304" pitchFamily="18" charset="0"/>
                <a:cs typeface="Times New Roman" panose="02020603050405020304" pitchFamily="18" charset="0"/>
              </a:rPr>
              <a:t> hay </a:t>
            </a:r>
            <a:r>
              <a:rPr lang="en-US" sz="2000" dirty="0" err="1">
                <a:latin typeface="Times New Roman" panose="02020603050405020304" pitchFamily="18" charset="0"/>
                <a:cs typeface="Times New Roman" panose="02020603050405020304" pitchFamily="18" charset="0"/>
              </a:rPr>
              <a:t>xả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lau</a:t>
            </a:r>
            <a:r>
              <a:rPr lang="en-US"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83119227"/>
      </p:ext>
    </p:extLst>
  </p:cSld>
  <p:clrMapOvr>
    <a:masterClrMapping/>
  </p:clrMapOvr>
  <mc:AlternateContent xmlns:mc="http://schemas.openxmlformats.org/markup-compatibility/2006" xmlns:p14="http://schemas.microsoft.com/office/powerpoint/2010/main">
    <mc:Choice Requires="p14">
      <p:transition spd="slow" p14:dur="50000">
        <p:sndAc>
          <p:stSnd>
            <p:snd r:embed="rId2" name="CHIMES.WAV"/>
          </p:stSnd>
        </p:sndAc>
      </p:transition>
    </mc:Choice>
    <mc:Fallback xmlns="">
      <p:transition spd="slow">
        <p:sndAc>
          <p:stSnd>
            <p:snd r:embed="rId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9FA89AF-74AB-42BC-ABF6-D71FE0EB563F}"/>
              </a:ext>
            </a:extLst>
          </p:cNvPr>
          <p:cNvPicPr>
            <a:picLocks noChangeAspect="1"/>
          </p:cNvPicPr>
          <p:nvPr/>
        </p:nvPicPr>
        <p:blipFill>
          <a:blip r:embed="rId3"/>
          <a:stretch>
            <a:fillRect/>
          </a:stretch>
        </p:blipFill>
        <p:spPr>
          <a:xfrm>
            <a:off x="449833" y="3039203"/>
            <a:ext cx="1194409" cy="1784883"/>
          </a:xfrm>
          <a:prstGeom prst="rect">
            <a:avLst/>
          </a:prstGeom>
        </p:spPr>
      </p:pic>
      <p:pic>
        <p:nvPicPr>
          <p:cNvPr id="3" name="Picture 2">
            <a:extLst>
              <a:ext uri="{FF2B5EF4-FFF2-40B4-BE49-F238E27FC236}">
                <a16:creationId xmlns:a16="http://schemas.microsoft.com/office/drawing/2014/main" id="{5BBBBAFF-3525-4017-A553-636F501A8BF5}"/>
              </a:ext>
            </a:extLst>
          </p:cNvPr>
          <p:cNvPicPr>
            <a:picLocks noChangeAspect="1"/>
          </p:cNvPicPr>
          <p:nvPr/>
        </p:nvPicPr>
        <p:blipFill>
          <a:blip r:embed="rId4"/>
          <a:stretch>
            <a:fillRect/>
          </a:stretch>
        </p:blipFill>
        <p:spPr>
          <a:xfrm>
            <a:off x="706994" y="980503"/>
            <a:ext cx="1057506" cy="1368414"/>
          </a:xfrm>
          <a:prstGeom prst="rect">
            <a:avLst/>
          </a:prstGeom>
        </p:spPr>
      </p:pic>
      <p:sp>
        <p:nvSpPr>
          <p:cNvPr id="4" name="TextBox 3">
            <a:extLst>
              <a:ext uri="{FF2B5EF4-FFF2-40B4-BE49-F238E27FC236}">
                <a16:creationId xmlns:a16="http://schemas.microsoft.com/office/drawing/2014/main" id="{0F58C9AC-732E-4F58-95B2-33BD30953613}"/>
              </a:ext>
            </a:extLst>
          </p:cNvPr>
          <p:cNvSpPr txBox="1"/>
          <p:nvPr/>
        </p:nvSpPr>
        <p:spPr>
          <a:xfrm>
            <a:off x="2020710" y="1203314"/>
            <a:ext cx="6671734" cy="1015663"/>
          </a:xfrm>
          <a:prstGeom prst="rect">
            <a:avLst/>
          </a:prstGeom>
          <a:noFill/>
        </p:spPr>
        <p:txBody>
          <a:bodyPr wrap="square" rtlCol="0">
            <a:spAutoFit/>
          </a:bodyPr>
          <a:lstStyle/>
          <a:p>
            <a:pPr algn="just"/>
            <a:r>
              <a:rPr lang="en-US" sz="2000" i="0" dirty="0">
                <a:solidFill>
                  <a:srgbClr val="3D3D3D"/>
                </a:solidFill>
                <a:effectLst/>
                <a:latin typeface="Times New Roman" panose="02020603050405020304" pitchFamily="18" charset="0"/>
                <a:cs typeface="Times New Roman" panose="02020603050405020304" pitchFamily="18" charset="0"/>
              </a:rPr>
              <a:t>	</a:t>
            </a:r>
            <a:r>
              <a:rPr lang="vi-VN" sz="2000" i="0" dirty="0">
                <a:solidFill>
                  <a:srgbClr val="3D3D3D"/>
                </a:solidFill>
                <a:effectLst/>
                <a:latin typeface="Times New Roman" panose="02020603050405020304" pitchFamily="18" charset="0"/>
                <a:cs typeface="Times New Roman" panose="02020603050405020304" pitchFamily="18" charset="0"/>
              </a:rPr>
              <a:t>K</a:t>
            </a:r>
            <a:r>
              <a:rPr lang="en-US" sz="2000" i="0" dirty="0" err="1">
                <a:solidFill>
                  <a:srgbClr val="3D3D3D"/>
                </a:solidFill>
                <a:effectLst/>
                <a:latin typeface="Times New Roman" panose="02020603050405020304" pitchFamily="18" charset="0"/>
                <a:cs typeface="Times New Roman" panose="02020603050405020304" pitchFamily="18" charset="0"/>
              </a:rPr>
              <a:t>iềm</a:t>
            </a:r>
            <a:r>
              <a:rPr lang="vi-VN" sz="2000" i="0" dirty="0">
                <a:solidFill>
                  <a:srgbClr val="3D3D3D"/>
                </a:solidFill>
                <a:effectLst/>
                <a:latin typeface="Times New Roman" panose="02020603050405020304" pitchFamily="18" charset="0"/>
                <a:cs typeface="Times New Roman" panose="02020603050405020304" pitchFamily="18" charset="0"/>
              </a:rPr>
              <a:t> cắt cành hay còn gọi là kéo cắt tỉa cành cây, đây là loại kéo sử dụng để chăm sóc cây cảnh, hoa lá, các loại cây ăn trái trong vườn.</a:t>
            </a:r>
            <a:endParaRPr lang="en-US" sz="20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F7979F00-8A0B-4522-B23A-78017492E2F3}"/>
              </a:ext>
            </a:extLst>
          </p:cNvPr>
          <p:cNvSpPr txBox="1"/>
          <p:nvPr/>
        </p:nvSpPr>
        <p:spPr>
          <a:xfrm>
            <a:off x="2081053" y="3340081"/>
            <a:ext cx="6378222" cy="400110"/>
          </a:xfrm>
          <a:prstGeom prst="rect">
            <a:avLst/>
          </a:prstGeom>
          <a:noFill/>
        </p:spPr>
        <p:txBody>
          <a:bodyPr wrap="square" rtlCol="0">
            <a:spAutoFit/>
          </a:bodyPr>
          <a:lstStyle/>
          <a:p>
            <a:r>
              <a:rPr lang="en-US" dirty="0"/>
              <a:t>	</a:t>
            </a:r>
            <a:r>
              <a:rPr lang="en-US" sz="2000" dirty="0" err="1">
                <a:latin typeface="Times New Roman" panose="02020603050405020304" pitchFamily="18" charset="0"/>
                <a:cs typeface="Times New Roman" panose="02020603050405020304" pitchFamily="18" charset="0"/>
              </a:rPr>
              <a:t>Chổi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quét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nhà</a:t>
            </a:r>
            <a:r>
              <a:rPr lang="en-US" sz="2000" dirty="0">
                <a:latin typeface="Times New Roman" panose="02020603050405020304" pitchFamily="18" charset="0"/>
                <a:cs typeface="Times New Roman" panose="02020603050405020304" pitchFamily="18" charset="0"/>
              </a:rPr>
              <a:t> , </a:t>
            </a:r>
            <a:r>
              <a:rPr lang="en-US" sz="2000" dirty="0" err="1">
                <a:latin typeface="Times New Roman" panose="02020603050405020304" pitchFamily="18" charset="0"/>
                <a:cs typeface="Times New Roman" panose="02020603050405020304" pitchFamily="18" charset="0"/>
              </a:rPr>
              <a:t>quét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sân</a:t>
            </a:r>
            <a:endParaRPr lang="en-US" sz="2000"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C22D5864-3981-478A-88E4-A27C54B4A208}"/>
              </a:ext>
            </a:extLst>
          </p:cNvPr>
          <p:cNvSpPr/>
          <p:nvPr/>
        </p:nvSpPr>
        <p:spPr>
          <a:xfrm>
            <a:off x="225778" y="282222"/>
            <a:ext cx="2889955" cy="42783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Times New Roman" panose="02020603050405020304" pitchFamily="18" charset="0"/>
                <a:cs typeface="Times New Roman" panose="02020603050405020304" pitchFamily="18" charset="0"/>
              </a:rPr>
              <a:t>Chia </a:t>
            </a:r>
            <a:r>
              <a:rPr lang="en-US" sz="2400" dirty="0" err="1">
                <a:solidFill>
                  <a:srgbClr val="FF0000"/>
                </a:solidFill>
                <a:latin typeface="Times New Roman" panose="02020603050405020304" pitchFamily="18" charset="0"/>
                <a:cs typeface="Times New Roman" panose="02020603050405020304" pitchFamily="18" charset="0"/>
              </a:rPr>
              <a:t>sẻ</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với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bạn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bè</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0189342"/>
      </p:ext>
    </p:extLst>
  </p:cSld>
  <p:clrMapOvr>
    <a:masterClrMapping/>
  </p:clrMapOvr>
  <mc:AlternateContent xmlns:mc="http://schemas.openxmlformats.org/markup-compatibility/2006" xmlns:p14="http://schemas.microsoft.com/office/powerpoint/2010/main">
    <mc:Choice Requires="p14">
      <p:transition spd="slow" p14:dur="50000">
        <p:sndAc>
          <p:stSnd>
            <p:snd r:embed="rId2" name="CHIMES.WAV"/>
          </p:stSnd>
        </p:sndAc>
      </p:transition>
    </mc:Choice>
    <mc:Fallback xmlns="">
      <p:transition spd="slow">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7" cstate="print">
            <a:extLst>
              <a:ext uri="{28A0092B-C50C-407E-A947-70E740481C1C}">
                <a14:useLocalDpi xmlns:a14="http://schemas.microsoft.com/office/drawing/2010/main" val="0"/>
              </a:ext>
            </a:extLst>
          </a:blip>
          <a:srcRect l="26455" t="25449" r="-48" b="17034"/>
          <a:stretch/>
        </p:blipFill>
        <p:spPr>
          <a:xfrm>
            <a:off x="-1" y="-58994"/>
            <a:ext cx="9173498" cy="5191434"/>
          </a:xfrm>
          <a:prstGeom prst="rect">
            <a:avLst/>
          </a:prstGeom>
        </p:spPr>
      </p:pic>
      <p:pic>
        <p:nvPicPr>
          <p:cNvPr id="2" name="图片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1912887"/>
            <a:ext cx="9143244" cy="3230613"/>
          </a:xfrm>
          <a:prstGeom prst="rect">
            <a:avLst/>
          </a:prstGeom>
        </p:spPr>
      </p:pic>
      <p:pic>
        <p:nvPicPr>
          <p:cNvPr id="3" name="图片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6671" y="828599"/>
            <a:ext cx="8929901" cy="1206908"/>
          </a:xfrm>
          <a:prstGeom prst="rect">
            <a:avLst/>
          </a:prstGeom>
        </p:spPr>
      </p:pic>
      <p:pic>
        <p:nvPicPr>
          <p:cNvPr id="4" name="图片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6655" y="206148"/>
            <a:ext cx="1231290" cy="1706739"/>
          </a:xfrm>
          <a:prstGeom prst="rect">
            <a:avLst/>
          </a:prstGeom>
        </p:spPr>
      </p:pic>
      <p:sp>
        <p:nvSpPr>
          <p:cNvPr id="23" name="MH_Other_1"/>
          <p:cNvSpPr/>
          <p:nvPr>
            <p:custDataLst>
              <p:tags r:id="rId1"/>
            </p:custDataLst>
          </p:nvPr>
        </p:nvSpPr>
        <p:spPr>
          <a:xfrm>
            <a:off x="3252884" y="1203416"/>
            <a:ext cx="1701520" cy="1760722"/>
          </a:xfrm>
          <a:custGeom>
            <a:avLst/>
            <a:gdLst>
              <a:gd name="connsiteX0" fmla="*/ 0 w 1120775"/>
              <a:gd name="connsiteY0" fmla="*/ 812800 h 1136650"/>
              <a:gd name="connsiteX1" fmla="*/ 504825 w 1120775"/>
              <a:gd name="connsiteY1" fmla="*/ 0 h 1136650"/>
              <a:gd name="connsiteX2" fmla="*/ 606425 w 1120775"/>
              <a:gd name="connsiteY2" fmla="*/ 28575 h 1136650"/>
              <a:gd name="connsiteX3" fmla="*/ 1120775 w 1120775"/>
              <a:gd name="connsiteY3" fmla="*/ 1136650 h 1136650"/>
              <a:gd name="connsiteX0" fmla="*/ 0 w 1098550"/>
              <a:gd name="connsiteY0" fmla="*/ 815975 h 1136650"/>
              <a:gd name="connsiteX1" fmla="*/ 482600 w 1098550"/>
              <a:gd name="connsiteY1" fmla="*/ 0 h 1136650"/>
              <a:gd name="connsiteX2" fmla="*/ 584200 w 1098550"/>
              <a:gd name="connsiteY2" fmla="*/ 28575 h 1136650"/>
              <a:gd name="connsiteX3" fmla="*/ 1098550 w 1098550"/>
              <a:gd name="connsiteY3" fmla="*/ 1136650 h 1136650"/>
            </a:gdLst>
            <a:ahLst/>
            <a:cxnLst>
              <a:cxn ang="0">
                <a:pos x="connsiteX0" y="connsiteY0"/>
              </a:cxn>
              <a:cxn ang="0">
                <a:pos x="connsiteX1" y="connsiteY1"/>
              </a:cxn>
              <a:cxn ang="0">
                <a:pos x="connsiteX2" y="connsiteY2"/>
              </a:cxn>
              <a:cxn ang="0">
                <a:pos x="connsiteX3" y="connsiteY3"/>
              </a:cxn>
            </a:cxnLst>
            <a:rect l="l" t="t" r="r" b="b"/>
            <a:pathLst>
              <a:path w="1098550" h="1136650">
                <a:moveTo>
                  <a:pt x="0" y="815975"/>
                </a:moveTo>
                <a:lnTo>
                  <a:pt x="482600" y="0"/>
                </a:lnTo>
                <a:lnTo>
                  <a:pt x="584200" y="28575"/>
                </a:lnTo>
                <a:lnTo>
                  <a:pt x="1098550" y="1136650"/>
                </a:lnTo>
              </a:path>
            </a:pathLst>
          </a:custGeom>
          <a:noFill/>
          <a:ln w="19050">
            <a:solidFill>
              <a:srgbClr val="7CCDA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a:solidFill>
                <a:srgbClr val="FFFFFF"/>
              </a:solidFill>
              <a:ea typeface="微软雅黑" panose="020B0503020204020204" pitchFamily="34" charset="-122"/>
            </a:endParaRPr>
          </a:p>
        </p:txBody>
      </p:sp>
      <p:sp>
        <p:nvSpPr>
          <p:cNvPr id="24" name="MH_SubTitle_1"/>
          <p:cNvSpPr/>
          <p:nvPr>
            <p:custDataLst>
              <p:tags r:id="rId2"/>
            </p:custDataLst>
          </p:nvPr>
        </p:nvSpPr>
        <p:spPr>
          <a:xfrm>
            <a:off x="922300" y="2059592"/>
            <a:ext cx="7894322" cy="1742590"/>
          </a:xfrm>
          <a:prstGeom prst="roundRect">
            <a:avLst>
              <a:gd name="adj" fmla="val 11293"/>
            </a:avLst>
          </a:prstGeom>
          <a:solidFill>
            <a:srgbClr val="7CCDA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r>
              <a:rPr lang="en-US" sz="3200" b="1" dirty="0" err="1">
                <a:solidFill>
                  <a:srgbClr val="FF0000"/>
                </a:solidFill>
                <a:latin typeface="Times New Roman" panose="02020603050405020304" pitchFamily="18" charset="0"/>
                <a:cs typeface="Times New Roman" panose="02020603050405020304" pitchFamily="18" charset="0"/>
              </a:rPr>
              <a:t>Hoạt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động</a:t>
            </a:r>
            <a:r>
              <a:rPr lang="en-US" sz="3200" b="1" dirty="0">
                <a:solidFill>
                  <a:srgbClr val="FF0000"/>
                </a:solidFill>
                <a:latin typeface="Times New Roman" panose="02020603050405020304" pitchFamily="18" charset="0"/>
                <a:cs typeface="Times New Roman" panose="02020603050405020304" pitchFamily="18" charset="0"/>
              </a:rPr>
              <a:t> 6: </a:t>
            </a:r>
          </a:p>
          <a:p>
            <a:pPr algn="just"/>
            <a:r>
              <a:rPr lang="en-US" sz="3200" b="1" dirty="0">
                <a:solidFill>
                  <a:srgbClr val="FF0000"/>
                </a:solidFill>
                <a:latin typeface="Times New Roman" panose="02020603050405020304" pitchFamily="18" charset="0"/>
                <a:cs typeface="Times New Roman" panose="02020603050405020304" pitchFamily="18" charset="0"/>
              </a:rPr>
              <a:t>	</a:t>
            </a:r>
            <a:r>
              <a:rPr lang="vi-VN" sz="3200" b="1" dirty="0">
                <a:solidFill>
                  <a:schemeClr val="tx1">
                    <a:lumMod val="65000"/>
                    <a:lumOff val="35000"/>
                  </a:schemeClr>
                </a:solidFill>
                <a:latin typeface="Times New Roman" panose="02020603050405020304" pitchFamily="18" charset="0"/>
                <a:cs typeface="Times New Roman" panose="02020603050405020304" pitchFamily="18" charset="0"/>
              </a:rPr>
              <a:t>Tìm hiểu cách </a:t>
            </a:r>
            <a:r>
              <a:rPr lang="en-US" sz="3200" b="1" dirty="0" err="1">
                <a:solidFill>
                  <a:schemeClr val="tx1">
                    <a:lumMod val="65000"/>
                    <a:lumOff val="35000"/>
                  </a:schemeClr>
                </a:solidFill>
                <a:latin typeface="Times New Roman" panose="02020603050405020304" pitchFamily="18" charset="0"/>
                <a:cs typeface="Times New Roman" panose="02020603050405020304" pitchFamily="18" charset="0"/>
              </a:rPr>
              <a:t>sử</a:t>
            </a:r>
            <a:r>
              <a:rPr lang="en-US" sz="3200" b="1" dirty="0">
                <a:solidFill>
                  <a:schemeClr val="tx1">
                    <a:lumMod val="65000"/>
                    <a:lumOff val="35000"/>
                  </a:schemeClr>
                </a:solidFill>
                <a:latin typeface="Times New Roman" panose="02020603050405020304" pitchFamily="18" charset="0"/>
                <a:cs typeface="Times New Roman" panose="02020603050405020304" pitchFamily="18" charset="0"/>
              </a:rPr>
              <a:t> d</a:t>
            </a:r>
            <a:r>
              <a:rPr lang="vi-VN" sz="3200" b="1" dirty="0">
                <a:solidFill>
                  <a:schemeClr val="tx1">
                    <a:lumMod val="65000"/>
                    <a:lumOff val="35000"/>
                  </a:schemeClr>
                </a:solidFill>
                <a:latin typeface="Times New Roman" panose="02020603050405020304" pitchFamily="18" charset="0"/>
                <a:cs typeface="Times New Roman" panose="02020603050405020304" pitchFamily="18" charset="0"/>
              </a:rPr>
              <a:t>ụ</a:t>
            </a:r>
            <a:r>
              <a:rPr lang="en-US" sz="3200" b="1" dirty="0">
                <a:solidFill>
                  <a:schemeClr val="tx1">
                    <a:lumMod val="65000"/>
                    <a:lumOff val="35000"/>
                  </a:schemeClr>
                </a:solidFill>
                <a:latin typeface="Times New Roman" panose="02020603050405020304" pitchFamily="18" charset="0"/>
                <a:cs typeface="Times New Roman" panose="02020603050405020304" pitchFamily="18" charset="0"/>
              </a:rPr>
              <a:t>ng an </a:t>
            </a:r>
            <a:r>
              <a:rPr lang="en-US" sz="3200" b="1" dirty="0" err="1">
                <a:solidFill>
                  <a:schemeClr val="tx1">
                    <a:lumMod val="65000"/>
                    <a:lumOff val="35000"/>
                  </a:schemeClr>
                </a:solidFill>
                <a:latin typeface="Times New Roman" panose="02020603050405020304" pitchFamily="18" charset="0"/>
                <a:cs typeface="Times New Roman" panose="02020603050405020304" pitchFamily="18" charset="0"/>
              </a:rPr>
              <a:t>toàn</a:t>
            </a:r>
            <a:r>
              <a:rPr lang="en-US" sz="3200" b="1" dirty="0">
                <a:solidFill>
                  <a:schemeClr val="tx1">
                    <a:lumMod val="65000"/>
                    <a:lumOff val="35000"/>
                  </a:schemeClr>
                </a:solidFill>
                <a:latin typeface="Times New Roman" panose="02020603050405020304" pitchFamily="18" charset="0"/>
                <a:cs typeface="Times New Roman" panose="02020603050405020304" pitchFamily="18" charset="0"/>
              </a:rPr>
              <a:t> m</a:t>
            </a:r>
            <a:r>
              <a:rPr lang="vi-VN" sz="3200" b="1" dirty="0">
                <a:solidFill>
                  <a:schemeClr val="tx1">
                    <a:lumMod val="65000"/>
                    <a:lumOff val="35000"/>
                  </a:schemeClr>
                </a:solidFill>
                <a:latin typeface="Times New Roman" panose="02020603050405020304" pitchFamily="18" charset="0"/>
                <a:cs typeface="Times New Roman" panose="02020603050405020304" pitchFamily="18" charset="0"/>
              </a:rPr>
              <a:t>ộ</a:t>
            </a:r>
            <a:r>
              <a:rPr lang="en-US" sz="3200" b="1" dirty="0">
                <a:solidFill>
                  <a:schemeClr val="tx1">
                    <a:lumMod val="65000"/>
                    <a:lumOff val="35000"/>
                  </a:schemeClr>
                </a:solidFill>
                <a:latin typeface="Times New Roman" panose="02020603050405020304" pitchFamily="18" charset="0"/>
                <a:cs typeface="Times New Roman" panose="02020603050405020304" pitchFamily="18" charset="0"/>
              </a:rPr>
              <a:t>t </a:t>
            </a:r>
            <a:r>
              <a:rPr lang="en-US" sz="3200" b="1" dirty="0" err="1">
                <a:solidFill>
                  <a:schemeClr val="tx1">
                    <a:lumMod val="65000"/>
                    <a:lumOff val="35000"/>
                  </a:schemeClr>
                </a:solidFill>
                <a:latin typeface="Times New Roman" panose="02020603050405020304" pitchFamily="18" charset="0"/>
                <a:cs typeface="Times New Roman" panose="02020603050405020304" pitchFamily="18" charset="0"/>
              </a:rPr>
              <a:t>số</a:t>
            </a:r>
            <a:r>
              <a:rPr lang="en-US" sz="3200" b="1" dirty="0">
                <a:solidFill>
                  <a:schemeClr val="tx1">
                    <a:lumMod val="65000"/>
                    <a:lumOff val="35000"/>
                  </a:schemeClr>
                </a:solidFill>
                <a:latin typeface="Times New Roman" panose="02020603050405020304" pitchFamily="18" charset="0"/>
                <a:cs typeface="Times New Roman" panose="02020603050405020304" pitchFamily="18" charset="0"/>
              </a:rPr>
              <a:t> d</a:t>
            </a:r>
            <a:r>
              <a:rPr lang="vi-VN" sz="3200" b="1" dirty="0">
                <a:solidFill>
                  <a:schemeClr val="tx1">
                    <a:lumMod val="65000"/>
                    <a:lumOff val="35000"/>
                  </a:schemeClr>
                </a:solidFill>
                <a:latin typeface="Times New Roman" panose="02020603050405020304" pitchFamily="18" charset="0"/>
                <a:cs typeface="Times New Roman" panose="02020603050405020304" pitchFamily="18" charset="0"/>
              </a:rPr>
              <a:t>ụ</a:t>
            </a:r>
            <a:r>
              <a:rPr lang="en-US" sz="3200" b="1" dirty="0">
                <a:solidFill>
                  <a:schemeClr val="tx1">
                    <a:lumMod val="65000"/>
                    <a:lumOff val="35000"/>
                  </a:schemeClr>
                </a:solidFill>
                <a:latin typeface="Times New Roman" panose="02020603050405020304" pitchFamily="18" charset="0"/>
                <a:cs typeface="Times New Roman" panose="02020603050405020304" pitchFamily="18" charset="0"/>
              </a:rPr>
              <a:t>ng c</a:t>
            </a:r>
            <a:r>
              <a:rPr lang="vi-VN" sz="3200" b="1" dirty="0">
                <a:solidFill>
                  <a:schemeClr val="tx1">
                    <a:lumMod val="65000"/>
                    <a:lumOff val="35000"/>
                  </a:schemeClr>
                </a:solidFill>
                <a:latin typeface="Times New Roman" panose="02020603050405020304" pitchFamily="18" charset="0"/>
                <a:cs typeface="Times New Roman" panose="02020603050405020304" pitchFamily="18" charset="0"/>
              </a:rPr>
              <a:t>ụ</a:t>
            </a:r>
            <a:r>
              <a:rPr lang="en-US" sz="3200" b="1"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3200" b="1" dirty="0" err="1">
                <a:solidFill>
                  <a:schemeClr val="tx1">
                    <a:lumMod val="65000"/>
                    <a:lumOff val="35000"/>
                  </a:schemeClr>
                </a:solidFill>
                <a:latin typeface="Times New Roman" panose="02020603050405020304" pitchFamily="18" charset="0"/>
                <a:cs typeface="Times New Roman" panose="02020603050405020304" pitchFamily="18" charset="0"/>
              </a:rPr>
              <a:t>lao</a:t>
            </a:r>
            <a:r>
              <a:rPr lang="en-US" sz="3200" b="1" dirty="0">
                <a:solidFill>
                  <a:schemeClr val="tx1">
                    <a:lumMod val="65000"/>
                    <a:lumOff val="35000"/>
                  </a:schemeClr>
                </a:solidFill>
                <a:latin typeface="Times New Roman" panose="02020603050405020304" pitchFamily="18" charset="0"/>
                <a:cs typeface="Times New Roman" panose="02020603050405020304" pitchFamily="18" charset="0"/>
              </a:rPr>
              <a:t> đ</a:t>
            </a:r>
            <a:r>
              <a:rPr lang="vi-VN" sz="3200" b="1" dirty="0">
                <a:solidFill>
                  <a:schemeClr val="tx1">
                    <a:lumMod val="65000"/>
                    <a:lumOff val="35000"/>
                  </a:schemeClr>
                </a:solidFill>
                <a:latin typeface="Times New Roman" panose="02020603050405020304" pitchFamily="18" charset="0"/>
                <a:cs typeface="Times New Roman" panose="02020603050405020304" pitchFamily="18" charset="0"/>
              </a:rPr>
              <a:t>ộ</a:t>
            </a:r>
            <a:r>
              <a:rPr lang="en-US" sz="3200" b="1" dirty="0">
                <a:solidFill>
                  <a:schemeClr val="tx1">
                    <a:lumMod val="65000"/>
                    <a:lumOff val="35000"/>
                  </a:schemeClr>
                </a:solidFill>
                <a:latin typeface="Times New Roman" panose="02020603050405020304" pitchFamily="18" charset="0"/>
                <a:cs typeface="Times New Roman" panose="02020603050405020304" pitchFamily="18" charset="0"/>
              </a:rPr>
              <a:t>ng</a:t>
            </a:r>
            <a:endParaRPr lang="en-US" sz="32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25" name="MH_Other_2"/>
          <p:cNvSpPr/>
          <p:nvPr>
            <p:custDataLst>
              <p:tags r:id="rId3"/>
            </p:custDataLst>
          </p:nvPr>
        </p:nvSpPr>
        <p:spPr>
          <a:xfrm>
            <a:off x="3769260" y="1056711"/>
            <a:ext cx="668767" cy="668768"/>
          </a:xfrm>
          <a:prstGeom prst="ellipse">
            <a:avLst/>
          </a:prstGeom>
          <a:solidFill>
            <a:srgbClr val="7CCDA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dirty="0">
                <a:solidFill>
                  <a:srgbClr val="FFFFFF"/>
                </a:solidFill>
                <a:ea typeface="微软雅黑" panose="020B0503020204020204" pitchFamily="34" charset="-122"/>
              </a:rPr>
              <a:t>03</a:t>
            </a:r>
            <a:endParaRPr lang="zh-CN" altLang="en-US" sz="3200" dirty="0">
              <a:solidFill>
                <a:srgbClr val="FFFFFF"/>
              </a:solidFill>
              <a:ea typeface="微软雅黑" panose="020B0503020204020204" pitchFamily="34" charset="-122"/>
            </a:endParaRPr>
          </a:p>
        </p:txBody>
      </p:sp>
    </p:spTree>
    <p:extLst>
      <p:ext uri="{BB962C8B-B14F-4D97-AF65-F5344CB8AC3E}">
        <p14:creationId xmlns:p14="http://schemas.microsoft.com/office/powerpoint/2010/main" val="1468622172"/>
      </p:ext>
    </p:extLst>
  </p:cSld>
  <p:clrMapOvr>
    <a:masterClrMapping/>
  </p:clrMapOvr>
  <mc:AlternateContent xmlns:mc="http://schemas.openxmlformats.org/markup-compatibility/2006" xmlns:p14="http://schemas.microsoft.com/office/powerpoint/2010/main">
    <mc:Choice Requires="p14">
      <p:transition spd="slow" p14:dur="50000">
        <p:sndAc>
          <p:stSnd>
            <p:snd r:embed="rId6" name="CHIMES.WAV"/>
          </p:stSnd>
        </p:sndAc>
      </p:transition>
    </mc:Choice>
    <mc:Fallback xmlns="">
      <p:transition spd="slow">
        <p:sndAc>
          <p:stSnd>
            <p:snd r:embed="rId11"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Effect transition="in" filter="fade">
                                      <p:cBhvr>
                                        <p:cTn id="9" dur="1000"/>
                                        <p:tgtEl>
                                          <p:spTgt spid="25"/>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up)">
                                      <p:cBhvr>
                                        <p:cTn id="13" dur="500"/>
                                        <p:tgtEl>
                                          <p:spTgt spid="23"/>
                                        </p:tgtEl>
                                      </p:cBhvr>
                                    </p:animEffect>
                                  </p:childTnLst>
                                </p:cTn>
                              </p:par>
                            </p:childTnLst>
                          </p:cTn>
                        </p:par>
                        <p:par>
                          <p:cTn id="14" fill="hold">
                            <p:stCondLst>
                              <p:cond delay="1500"/>
                            </p:stCondLst>
                            <p:childTnLst>
                              <p:par>
                                <p:cTn id="15" presetID="17" presetClass="entr" presetSubtype="10"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750" fill="hold"/>
                                        <p:tgtEl>
                                          <p:spTgt spid="24"/>
                                        </p:tgtEl>
                                        <p:attrNameLst>
                                          <p:attrName>ppt_w</p:attrName>
                                        </p:attrNameLst>
                                      </p:cBhvr>
                                      <p:tavLst>
                                        <p:tav tm="0">
                                          <p:val>
                                            <p:fltVal val="0"/>
                                          </p:val>
                                        </p:tav>
                                        <p:tav tm="100000">
                                          <p:val>
                                            <p:strVal val="#ppt_w"/>
                                          </p:val>
                                        </p:tav>
                                      </p:tavLst>
                                    </p:anim>
                                    <p:anim calcmode="lin" valueType="num">
                                      <p:cBhvr>
                                        <p:cTn id="18" dur="75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4">
                                            <p:txEl>
                                              <p:pRg st="0" end="0"/>
                                            </p:txEl>
                                          </p:spTgt>
                                        </p:tgtEl>
                                        <p:attrNameLst>
                                          <p:attrName>style.visibility</p:attrName>
                                        </p:attrNameLst>
                                      </p:cBhvr>
                                      <p:to>
                                        <p:strVal val="visible"/>
                                      </p:to>
                                    </p:set>
                                    <p:animEffect transition="in" filter="barn(inVertical)">
                                      <p:cBhvr>
                                        <p:cTn id="23" dur="500"/>
                                        <p:tgtEl>
                                          <p:spTgt spid="2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4">
                                            <p:txEl>
                                              <p:pRg st="1" end="1"/>
                                            </p:txEl>
                                          </p:spTgt>
                                        </p:tgtEl>
                                        <p:attrNameLst>
                                          <p:attrName>style.visibility</p:attrName>
                                        </p:attrNameLst>
                                      </p:cBhvr>
                                      <p:to>
                                        <p:strVal val="visible"/>
                                      </p:to>
                                    </p:set>
                                    <p:animEffect transition="in" filter="wipe(down)">
                                      <p:cBhvr>
                                        <p:cTn id="28" dur="500"/>
                                        <p:tgtEl>
                                          <p:spTgt spid="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descr="Ảnh có chứa trong nhà&#10;&#10;Mô tả được tạo tự động">
            <a:extLst>
              <a:ext uri="{FF2B5EF4-FFF2-40B4-BE49-F238E27FC236}">
                <a16:creationId xmlns:a16="http://schemas.microsoft.com/office/drawing/2014/main" id="{5E3FE278-E356-42FD-8FBE-4F5712665495}"/>
              </a:ext>
            </a:extLst>
          </p:cNvPr>
          <p:cNvPicPr>
            <a:picLocks noChangeAspect="1"/>
          </p:cNvPicPr>
          <p:nvPr/>
        </p:nvPicPr>
        <p:blipFill rotWithShape="1">
          <a:blip r:embed="rId3"/>
          <a:srcRect l="64928"/>
          <a:stretch/>
        </p:blipFill>
        <p:spPr>
          <a:xfrm>
            <a:off x="5315845" y="965201"/>
            <a:ext cx="2916245" cy="4178299"/>
          </a:xfrm>
          <a:prstGeom prst="rect">
            <a:avLst/>
          </a:prstGeom>
        </p:spPr>
      </p:pic>
      <p:pic>
        <p:nvPicPr>
          <p:cNvPr id="7" name="Picture 1" descr="Ảnh có chứa trong nhà&#10;&#10;Mô tả được tạo tự động">
            <a:extLst>
              <a:ext uri="{FF2B5EF4-FFF2-40B4-BE49-F238E27FC236}">
                <a16:creationId xmlns:a16="http://schemas.microsoft.com/office/drawing/2014/main" id="{74F21D8B-575C-4163-80B6-A23106546DBB}"/>
              </a:ext>
            </a:extLst>
          </p:cNvPr>
          <p:cNvPicPr>
            <a:picLocks noChangeAspect="1"/>
          </p:cNvPicPr>
          <p:nvPr/>
        </p:nvPicPr>
        <p:blipFill rotWithShape="1">
          <a:blip r:embed="rId3"/>
          <a:srcRect r="58210"/>
          <a:stretch/>
        </p:blipFill>
        <p:spPr>
          <a:xfrm>
            <a:off x="287657" y="882712"/>
            <a:ext cx="3474847" cy="4178299"/>
          </a:xfrm>
          <a:prstGeom prst="rect">
            <a:avLst/>
          </a:prstGeom>
        </p:spPr>
      </p:pic>
      <p:sp>
        <p:nvSpPr>
          <p:cNvPr id="4" name="Hộp Văn bản 3">
            <a:extLst>
              <a:ext uri="{FF2B5EF4-FFF2-40B4-BE49-F238E27FC236}">
                <a16:creationId xmlns:a16="http://schemas.microsoft.com/office/drawing/2014/main" id="{C6B84F13-B7B6-4079-BC33-085D6B145B0C}"/>
              </a:ext>
            </a:extLst>
          </p:cNvPr>
          <p:cNvSpPr txBox="1"/>
          <p:nvPr/>
        </p:nvSpPr>
        <p:spPr>
          <a:xfrm>
            <a:off x="7669382" y="1716259"/>
            <a:ext cx="1125415" cy="338554"/>
          </a:xfrm>
          <a:prstGeom prst="rect">
            <a:avLst/>
          </a:prstGeom>
          <a:noFill/>
        </p:spPr>
        <p:txBody>
          <a:bodyPr wrap="square" rtlCol="0">
            <a:spAutoFit/>
          </a:bodyPr>
          <a:lstStyle/>
          <a:p>
            <a:r>
              <a:rPr lang="en-US" sz="1600" b="1" dirty="0" err="1">
                <a:solidFill>
                  <a:srgbClr val="FF0000"/>
                </a:solidFill>
                <a:latin typeface="Times New Roman" panose="02020603050405020304" pitchFamily="18" charset="0"/>
                <a:cs typeface="Times New Roman" panose="02020603050405020304" pitchFamily="18" charset="0"/>
              </a:rPr>
              <a:t>Bình</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xịt</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15" name="Hộp Văn bản 14">
            <a:extLst>
              <a:ext uri="{FF2B5EF4-FFF2-40B4-BE49-F238E27FC236}">
                <a16:creationId xmlns:a16="http://schemas.microsoft.com/office/drawing/2014/main" id="{2DAA73E4-9B43-46F1-AFDD-EC64B1214B13}"/>
              </a:ext>
            </a:extLst>
          </p:cNvPr>
          <p:cNvSpPr txBox="1"/>
          <p:nvPr/>
        </p:nvSpPr>
        <p:spPr>
          <a:xfrm>
            <a:off x="7665279" y="3613053"/>
            <a:ext cx="805680" cy="338554"/>
          </a:xfrm>
          <a:prstGeom prst="rect">
            <a:avLst/>
          </a:prstGeom>
          <a:noFill/>
        </p:spPr>
        <p:txBody>
          <a:bodyPr wrap="square" rtlCol="0">
            <a:spAutoFit/>
          </a:bodyPr>
          <a:lstStyle/>
          <a:p>
            <a:r>
              <a:rPr lang="en-US" sz="1600" b="1" dirty="0" err="1">
                <a:solidFill>
                  <a:srgbClr val="FF0000"/>
                </a:solidFill>
                <a:latin typeface="Times New Roman" panose="02020603050405020304" pitchFamily="18" charset="0"/>
                <a:cs typeface="Times New Roman" panose="02020603050405020304" pitchFamily="18" charset="0"/>
              </a:rPr>
              <a:t>Xẻng</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17" name="Hộp Văn bản 16">
            <a:extLst>
              <a:ext uri="{FF2B5EF4-FFF2-40B4-BE49-F238E27FC236}">
                <a16:creationId xmlns:a16="http://schemas.microsoft.com/office/drawing/2014/main" id="{00D74BED-2917-4964-9229-30CED9CDE812}"/>
              </a:ext>
            </a:extLst>
          </p:cNvPr>
          <p:cNvSpPr txBox="1"/>
          <p:nvPr/>
        </p:nvSpPr>
        <p:spPr>
          <a:xfrm>
            <a:off x="6371127" y="4722457"/>
            <a:ext cx="805680" cy="338554"/>
          </a:xfrm>
          <a:prstGeom prst="rect">
            <a:avLst/>
          </a:prstGeom>
          <a:noFill/>
        </p:spPr>
        <p:txBody>
          <a:bodyPr wrap="square" rtlCol="0">
            <a:spAutoFit/>
          </a:bodyPr>
          <a:lstStyle/>
          <a:p>
            <a:r>
              <a:rPr lang="en-US" sz="1600" b="1" dirty="0" err="1">
                <a:solidFill>
                  <a:srgbClr val="FF0000"/>
                </a:solidFill>
                <a:latin typeface="Times New Roman" panose="02020603050405020304" pitchFamily="18" charset="0"/>
                <a:cs typeface="Times New Roman" panose="02020603050405020304" pitchFamily="18" charset="0"/>
              </a:rPr>
              <a:t>Cào</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19" name="Hộp Văn bản 18">
            <a:extLst>
              <a:ext uri="{FF2B5EF4-FFF2-40B4-BE49-F238E27FC236}">
                <a16:creationId xmlns:a16="http://schemas.microsoft.com/office/drawing/2014/main" id="{A591B1B9-B7BF-4E3C-8447-95DB9C54AD0D}"/>
              </a:ext>
            </a:extLst>
          </p:cNvPr>
          <p:cNvSpPr txBox="1"/>
          <p:nvPr/>
        </p:nvSpPr>
        <p:spPr>
          <a:xfrm>
            <a:off x="5076976" y="3613053"/>
            <a:ext cx="805680" cy="338554"/>
          </a:xfrm>
          <a:prstGeom prst="rect">
            <a:avLst/>
          </a:prstGeom>
          <a:noFill/>
        </p:spPr>
        <p:txBody>
          <a:bodyPr wrap="square" rtlCol="0">
            <a:spAutoFit/>
          </a:bodyPr>
          <a:lstStyle/>
          <a:p>
            <a:r>
              <a:rPr lang="en-US" sz="1600" b="1" dirty="0" err="1">
                <a:solidFill>
                  <a:srgbClr val="FF0000"/>
                </a:solidFill>
                <a:latin typeface="Times New Roman" panose="02020603050405020304" pitchFamily="18" charset="0"/>
                <a:cs typeface="Times New Roman" panose="02020603050405020304" pitchFamily="18" charset="0"/>
              </a:rPr>
              <a:t>Chổi</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20" name="Hộp Văn bản 19">
            <a:extLst>
              <a:ext uri="{FF2B5EF4-FFF2-40B4-BE49-F238E27FC236}">
                <a16:creationId xmlns:a16="http://schemas.microsoft.com/office/drawing/2014/main" id="{C26BE0D9-D009-4016-BA2B-8D759DB6DC33}"/>
              </a:ext>
            </a:extLst>
          </p:cNvPr>
          <p:cNvSpPr txBox="1"/>
          <p:nvPr/>
        </p:nvSpPr>
        <p:spPr>
          <a:xfrm>
            <a:off x="5055418" y="1716259"/>
            <a:ext cx="805680" cy="338554"/>
          </a:xfrm>
          <a:prstGeom prst="rect">
            <a:avLst/>
          </a:prstGeom>
          <a:noFill/>
        </p:spPr>
        <p:txBody>
          <a:bodyPr wrap="square" rtlCol="0">
            <a:spAutoFit/>
          </a:bodyPr>
          <a:lstStyle/>
          <a:p>
            <a:r>
              <a:rPr lang="en-US" sz="1600" b="1" dirty="0" err="1">
                <a:solidFill>
                  <a:srgbClr val="FF0000"/>
                </a:solidFill>
                <a:latin typeface="Times New Roman" panose="02020603050405020304" pitchFamily="18" charset="0"/>
                <a:cs typeface="Times New Roman" panose="02020603050405020304" pitchFamily="18" charset="0"/>
              </a:rPr>
              <a:t>Dầm</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21" name="Hộp Văn bản 20">
            <a:extLst>
              <a:ext uri="{FF2B5EF4-FFF2-40B4-BE49-F238E27FC236}">
                <a16:creationId xmlns:a16="http://schemas.microsoft.com/office/drawing/2014/main" id="{6DE5C7FA-421F-4369-BD8C-881ADB3FFF30}"/>
              </a:ext>
            </a:extLst>
          </p:cNvPr>
          <p:cNvSpPr txBox="1"/>
          <p:nvPr/>
        </p:nvSpPr>
        <p:spPr>
          <a:xfrm>
            <a:off x="560607" y="2319984"/>
            <a:ext cx="805680" cy="338554"/>
          </a:xfrm>
          <a:prstGeom prst="rect">
            <a:avLst/>
          </a:prstGeom>
          <a:noFill/>
        </p:spPr>
        <p:txBody>
          <a:bodyPr wrap="square" rtlCol="0">
            <a:spAutoFit/>
          </a:bodyPr>
          <a:lstStyle/>
          <a:p>
            <a:r>
              <a:rPr lang="en-US" sz="1600" b="1" dirty="0" err="1">
                <a:solidFill>
                  <a:srgbClr val="FF0000"/>
                </a:solidFill>
                <a:latin typeface="Times New Roman" panose="02020603050405020304" pitchFamily="18" charset="0"/>
                <a:cs typeface="Times New Roman" panose="02020603050405020304" pitchFamily="18" charset="0"/>
              </a:rPr>
              <a:t>Xô</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22" name="Hộp Văn bản 21">
            <a:extLst>
              <a:ext uri="{FF2B5EF4-FFF2-40B4-BE49-F238E27FC236}">
                <a16:creationId xmlns:a16="http://schemas.microsoft.com/office/drawing/2014/main" id="{D4C70647-BA27-4B81-9715-FE9ECA620F22}"/>
              </a:ext>
            </a:extLst>
          </p:cNvPr>
          <p:cNvSpPr txBox="1"/>
          <p:nvPr/>
        </p:nvSpPr>
        <p:spPr>
          <a:xfrm>
            <a:off x="2956824" y="963079"/>
            <a:ext cx="805680" cy="338554"/>
          </a:xfrm>
          <a:prstGeom prst="rect">
            <a:avLst/>
          </a:prstGeom>
          <a:noFill/>
        </p:spPr>
        <p:txBody>
          <a:bodyPr wrap="square" rtlCol="0">
            <a:spAutoFit/>
          </a:bodyPr>
          <a:lstStyle/>
          <a:p>
            <a:r>
              <a:rPr lang="en-US" sz="1600" b="1" dirty="0" err="1">
                <a:solidFill>
                  <a:srgbClr val="FF0000"/>
                </a:solidFill>
                <a:latin typeface="Times New Roman" panose="02020603050405020304" pitchFamily="18" charset="0"/>
                <a:cs typeface="Times New Roman" panose="02020603050405020304" pitchFamily="18" charset="0"/>
              </a:rPr>
              <a:t>Khăn</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23" name="Hộp Văn bản 22">
            <a:extLst>
              <a:ext uri="{FF2B5EF4-FFF2-40B4-BE49-F238E27FC236}">
                <a16:creationId xmlns:a16="http://schemas.microsoft.com/office/drawing/2014/main" id="{519A9E71-E2A0-4A45-8CFD-1DE393443D93}"/>
              </a:ext>
            </a:extLst>
          </p:cNvPr>
          <p:cNvSpPr txBox="1"/>
          <p:nvPr/>
        </p:nvSpPr>
        <p:spPr>
          <a:xfrm>
            <a:off x="3359663" y="2489261"/>
            <a:ext cx="1180385" cy="584775"/>
          </a:xfrm>
          <a:prstGeom prst="rect">
            <a:avLst/>
          </a:prstGeom>
          <a:noFill/>
        </p:spPr>
        <p:txBody>
          <a:bodyPr wrap="square" rtlCol="0">
            <a:spAutoFit/>
          </a:bodyPr>
          <a:lstStyle/>
          <a:p>
            <a:r>
              <a:rPr lang="en-US" sz="1600" b="1" dirty="0" err="1">
                <a:solidFill>
                  <a:srgbClr val="FF0000"/>
                </a:solidFill>
                <a:latin typeface="Times New Roman" panose="02020603050405020304" pitchFamily="18" charset="0"/>
                <a:cs typeface="Times New Roman" panose="02020603050405020304" pitchFamily="18" charset="0"/>
              </a:rPr>
              <a:t>Kiềm</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cắt</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cành</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24" name="Hộp Văn bản 23">
            <a:extLst>
              <a:ext uri="{FF2B5EF4-FFF2-40B4-BE49-F238E27FC236}">
                <a16:creationId xmlns:a16="http://schemas.microsoft.com/office/drawing/2014/main" id="{0165ECCF-96E2-4956-911A-6CA86F9C27E8}"/>
              </a:ext>
            </a:extLst>
          </p:cNvPr>
          <p:cNvSpPr txBox="1"/>
          <p:nvPr/>
        </p:nvSpPr>
        <p:spPr>
          <a:xfrm>
            <a:off x="3359663" y="4114111"/>
            <a:ext cx="1180385" cy="338554"/>
          </a:xfrm>
          <a:prstGeom prst="rect">
            <a:avLst/>
          </a:prstGeom>
          <a:noFill/>
        </p:spPr>
        <p:txBody>
          <a:bodyPr wrap="square" rtlCol="0">
            <a:spAutoFit/>
          </a:bodyPr>
          <a:lstStyle/>
          <a:p>
            <a:r>
              <a:rPr lang="en-US" sz="1600" b="1" dirty="0" err="1">
                <a:solidFill>
                  <a:srgbClr val="FF0000"/>
                </a:solidFill>
                <a:latin typeface="Times New Roman" panose="02020603050405020304" pitchFamily="18" charset="0"/>
                <a:cs typeface="Times New Roman" panose="02020603050405020304" pitchFamily="18" charset="0"/>
              </a:rPr>
              <a:t>Xô</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tưới</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25" name="Hộp Văn bản 24">
            <a:extLst>
              <a:ext uri="{FF2B5EF4-FFF2-40B4-BE49-F238E27FC236}">
                <a16:creationId xmlns:a16="http://schemas.microsoft.com/office/drawing/2014/main" id="{24CE6D52-CA53-4A01-929F-92D06A03F2F1}"/>
              </a:ext>
            </a:extLst>
          </p:cNvPr>
          <p:cNvSpPr txBox="1"/>
          <p:nvPr/>
        </p:nvSpPr>
        <p:spPr>
          <a:xfrm>
            <a:off x="560607" y="4301413"/>
            <a:ext cx="1180385" cy="338554"/>
          </a:xfrm>
          <a:prstGeom prst="rect">
            <a:avLst/>
          </a:prstGeom>
          <a:noFill/>
        </p:spPr>
        <p:txBody>
          <a:bodyPr wrap="square" rtlCol="0">
            <a:spAutoFit/>
          </a:bodyPr>
          <a:lstStyle/>
          <a:p>
            <a:r>
              <a:rPr lang="en-US" sz="1600" b="1" dirty="0">
                <a:solidFill>
                  <a:srgbClr val="FF0000"/>
                </a:solidFill>
                <a:latin typeface="Times New Roman" panose="02020603050405020304" pitchFamily="18" charset="0"/>
                <a:cs typeface="Times New Roman" panose="02020603050405020304" pitchFamily="18" charset="0"/>
              </a:rPr>
              <a:t>Bao </a:t>
            </a:r>
            <a:r>
              <a:rPr lang="en-US" sz="1600" b="1" dirty="0" err="1">
                <a:solidFill>
                  <a:srgbClr val="FF0000"/>
                </a:solidFill>
                <a:latin typeface="Times New Roman" panose="02020603050405020304" pitchFamily="18" charset="0"/>
                <a:cs typeface="Times New Roman" panose="02020603050405020304" pitchFamily="18" charset="0"/>
              </a:rPr>
              <a:t>tay</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16" name="Hộp Văn bản 15">
            <a:extLst>
              <a:ext uri="{FF2B5EF4-FFF2-40B4-BE49-F238E27FC236}">
                <a16:creationId xmlns:a16="http://schemas.microsoft.com/office/drawing/2014/main" id="{CC566EF5-A449-4288-BC57-E53B360F237E}"/>
              </a:ext>
            </a:extLst>
          </p:cNvPr>
          <p:cNvSpPr txBox="1"/>
          <p:nvPr/>
        </p:nvSpPr>
        <p:spPr>
          <a:xfrm>
            <a:off x="457812" y="251767"/>
            <a:ext cx="8686188" cy="461665"/>
          </a:xfrm>
          <a:prstGeom prst="rect">
            <a:avLst/>
          </a:prstGeom>
          <a:noFill/>
        </p:spPr>
        <p:txBody>
          <a:bodyPr wrap="square">
            <a:spAutoFit/>
          </a:bodyPr>
          <a:lstStyle/>
          <a:p>
            <a:pPr algn="ctr"/>
            <a:r>
              <a:rPr lang="en-US" sz="2400" dirty="0">
                <a:solidFill>
                  <a:srgbClr val="0070C0"/>
                </a:solidFill>
                <a:effectLst/>
                <a:latin typeface="Times New Roman" panose="02020603050405020304" pitchFamily="18" charset="0"/>
                <a:ea typeface="Calibri" panose="020F0502020204030204" pitchFamily="34" charset="0"/>
              </a:rPr>
              <a:t>Quan </a:t>
            </a:r>
            <a:r>
              <a:rPr lang="en-US" sz="2400" dirty="0" err="1">
                <a:solidFill>
                  <a:srgbClr val="0070C0"/>
                </a:solidFill>
                <a:effectLst/>
                <a:latin typeface="Times New Roman" panose="02020603050405020304" pitchFamily="18" charset="0"/>
                <a:ea typeface="Calibri" panose="020F0502020204030204" pitchFamily="34" charset="0"/>
              </a:rPr>
              <a:t>sát</a:t>
            </a:r>
            <a:r>
              <a:rPr lang="en-US" sz="2400" dirty="0">
                <a:solidFill>
                  <a:srgbClr val="0070C0"/>
                </a:solidFill>
                <a:effectLst/>
                <a:latin typeface="Times New Roman" panose="02020603050405020304" pitchFamily="18" charset="0"/>
                <a:ea typeface="Calibri" panose="020F0502020204030204" pitchFamily="34" charset="0"/>
              </a:rPr>
              <a:t>  </a:t>
            </a:r>
            <a:r>
              <a:rPr lang="en-US" sz="2400" dirty="0" err="1">
                <a:solidFill>
                  <a:srgbClr val="0070C0"/>
                </a:solidFill>
                <a:effectLst/>
                <a:latin typeface="Times New Roman" panose="02020603050405020304" pitchFamily="18" charset="0"/>
                <a:ea typeface="Calibri" panose="020F0502020204030204" pitchFamily="34" charset="0"/>
              </a:rPr>
              <a:t>các</a:t>
            </a:r>
            <a:r>
              <a:rPr lang="en-US" sz="2400" dirty="0">
                <a:solidFill>
                  <a:srgbClr val="0070C0"/>
                </a:solidFill>
                <a:effectLst/>
                <a:latin typeface="Times New Roman" panose="02020603050405020304" pitchFamily="18" charset="0"/>
                <a:ea typeface="Calibri" panose="020F0502020204030204" pitchFamily="34" charset="0"/>
              </a:rPr>
              <a:t> </a:t>
            </a:r>
            <a:r>
              <a:rPr lang="vi-VN" sz="2400" dirty="0">
                <a:solidFill>
                  <a:srgbClr val="0070C0"/>
                </a:solidFill>
                <a:effectLst/>
                <a:latin typeface="Times New Roman" panose="02020603050405020304" pitchFamily="18" charset="0"/>
                <a:ea typeface="Calibri" panose="020F0502020204030204" pitchFamily="34" charset="0"/>
              </a:rPr>
              <a:t>dụng cụ lao </a:t>
            </a:r>
            <a:r>
              <a:rPr lang="en-US" sz="2400" dirty="0" err="1">
                <a:solidFill>
                  <a:srgbClr val="0070C0"/>
                </a:solidFill>
                <a:latin typeface="Times New Roman" panose="02020603050405020304" pitchFamily="18" charset="0"/>
                <a:ea typeface="Calibri" panose="020F0502020204030204" pitchFamily="34" charset="0"/>
              </a:rPr>
              <a:t>động</a:t>
            </a:r>
            <a:r>
              <a:rPr lang="en-US" sz="2400" dirty="0">
                <a:solidFill>
                  <a:srgbClr val="0070C0"/>
                </a:solidFill>
                <a:latin typeface="Times New Roman" panose="02020603050405020304" pitchFamily="18" charset="0"/>
                <a:ea typeface="Calibri" panose="020F0502020204030204" pitchFamily="34" charset="0"/>
              </a:rPr>
              <a:t> </a:t>
            </a:r>
            <a:r>
              <a:rPr lang="en-US" sz="2400" dirty="0" err="1">
                <a:solidFill>
                  <a:srgbClr val="0070C0"/>
                </a:solidFill>
                <a:effectLst/>
                <a:latin typeface="Times New Roman" panose="02020603050405020304" pitchFamily="18" charset="0"/>
                <a:ea typeface="Calibri" panose="020F0502020204030204" pitchFamily="34" charset="0"/>
              </a:rPr>
              <a:t>trong</a:t>
            </a:r>
            <a:r>
              <a:rPr lang="en-US" sz="2400" dirty="0">
                <a:solidFill>
                  <a:srgbClr val="0070C0"/>
                </a:solidFill>
                <a:effectLst/>
                <a:latin typeface="Times New Roman" panose="02020603050405020304" pitchFamily="18" charset="0"/>
                <a:ea typeface="Calibri" panose="020F0502020204030204" pitchFamily="34" charset="0"/>
              </a:rPr>
              <a:t> </a:t>
            </a:r>
            <a:r>
              <a:rPr lang="en-US" sz="2400" dirty="0" err="1">
                <a:solidFill>
                  <a:srgbClr val="0070C0"/>
                </a:solidFill>
                <a:effectLst/>
                <a:latin typeface="Times New Roman" panose="02020603050405020304" pitchFamily="18" charset="0"/>
                <a:ea typeface="Calibri" panose="020F0502020204030204" pitchFamily="34" charset="0"/>
              </a:rPr>
              <a:t>hình</a:t>
            </a:r>
            <a:r>
              <a:rPr lang="en-US" sz="2400" dirty="0">
                <a:solidFill>
                  <a:srgbClr val="0070C0"/>
                </a:solidFill>
                <a:effectLst/>
                <a:latin typeface="Times New Roman" panose="02020603050405020304" pitchFamily="18" charset="0"/>
                <a:ea typeface="Calibri" panose="020F0502020204030204" pitchFamily="34" charset="0"/>
              </a:rPr>
              <a:t> </a:t>
            </a:r>
            <a:r>
              <a:rPr lang="en-US" sz="2400" dirty="0" err="1">
                <a:solidFill>
                  <a:srgbClr val="0070C0"/>
                </a:solidFill>
                <a:effectLst/>
                <a:latin typeface="Times New Roman" panose="02020603050405020304" pitchFamily="18" charset="0"/>
                <a:ea typeface="Calibri" panose="020F0502020204030204" pitchFamily="34" charset="0"/>
              </a:rPr>
              <a:t>dưới</a:t>
            </a:r>
            <a:r>
              <a:rPr lang="en-US" sz="2400" dirty="0">
                <a:solidFill>
                  <a:srgbClr val="0070C0"/>
                </a:solidFill>
                <a:effectLst/>
                <a:latin typeface="Times New Roman" panose="02020603050405020304" pitchFamily="18" charset="0"/>
                <a:ea typeface="Calibri" panose="020F0502020204030204" pitchFamily="34" charset="0"/>
              </a:rPr>
              <a:t> </a:t>
            </a:r>
            <a:r>
              <a:rPr lang="en-US" sz="2400" dirty="0" err="1">
                <a:solidFill>
                  <a:srgbClr val="0070C0"/>
                </a:solidFill>
                <a:effectLst/>
                <a:latin typeface="Times New Roman" panose="02020603050405020304" pitchFamily="18" charset="0"/>
                <a:ea typeface="Calibri" panose="020F0502020204030204" pitchFamily="34" charset="0"/>
              </a:rPr>
              <a:t>đây</a:t>
            </a:r>
            <a:r>
              <a:rPr lang="en-US" sz="2400" dirty="0">
                <a:solidFill>
                  <a:srgbClr val="0070C0"/>
                </a:solidFill>
                <a:effectLst/>
                <a:latin typeface="Times New Roman" panose="02020603050405020304" pitchFamily="18" charset="0"/>
                <a:ea typeface="Calibri" panose="020F0502020204030204" pitchFamily="34" charset="0"/>
              </a:rPr>
              <a:t>:</a:t>
            </a:r>
            <a:r>
              <a:rPr lang="vi-VN" sz="2400" dirty="0">
                <a:solidFill>
                  <a:srgbClr val="0070C0"/>
                </a:solidFill>
                <a:effectLst/>
                <a:latin typeface="Times New Roman" panose="02020603050405020304" pitchFamily="18" charset="0"/>
                <a:ea typeface="Calibri" panose="020F0502020204030204" pitchFamily="34" charset="0"/>
              </a:rPr>
              <a:t> </a:t>
            </a:r>
            <a:endParaRPr lang="en-US" sz="2400" dirty="0">
              <a:solidFill>
                <a:srgbClr val="0070C0"/>
              </a:solidFill>
            </a:endParaRPr>
          </a:p>
        </p:txBody>
      </p:sp>
    </p:spTree>
    <p:extLst>
      <p:ext uri="{BB962C8B-B14F-4D97-AF65-F5344CB8AC3E}">
        <p14:creationId xmlns:p14="http://schemas.microsoft.com/office/powerpoint/2010/main" val="3194698595"/>
      </p:ext>
    </p:extLst>
  </p:cSld>
  <p:clrMapOvr>
    <a:masterClrMapping/>
  </p:clrMapOvr>
  <mc:AlternateContent xmlns:mc="http://schemas.openxmlformats.org/markup-compatibility/2006" xmlns:p14="http://schemas.microsoft.com/office/powerpoint/2010/main">
    <mc:Choice Requires="p14">
      <p:transition spd="slow" p14:dur="50000">
        <p:sndAc>
          <p:stSnd>
            <p:snd r:embed="rId2" name="CHIMES.WAV"/>
          </p:stSnd>
        </p:sndAc>
      </p:transition>
    </mc:Choice>
    <mc:Fallback xmlns="">
      <p:transition spd="slow">
        <p:sndAc>
          <p:stSnd>
            <p:snd r:embed="rId4" name="CHIMES.WAV"/>
          </p:stSnd>
        </p:sndAc>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FB42178-EB91-4FEE-B532-E6AB686FA97C}"/>
              </a:ext>
            </a:extLst>
          </p:cNvPr>
          <p:cNvSpPr>
            <a:spLocks noGrp="1"/>
          </p:cNvSpPr>
          <p:nvPr>
            <p:ph type="ctrTitle"/>
          </p:nvPr>
        </p:nvSpPr>
        <p:spPr/>
        <p:txBody>
          <a:bodyPr/>
          <a:lstStyle/>
          <a:p>
            <a:endParaRPr lang="en-US"/>
          </a:p>
        </p:txBody>
      </p:sp>
      <p:sp>
        <p:nvSpPr>
          <p:cNvPr id="3" name="Tiêu đề phụ 2">
            <a:extLst>
              <a:ext uri="{FF2B5EF4-FFF2-40B4-BE49-F238E27FC236}">
                <a16:creationId xmlns:a16="http://schemas.microsoft.com/office/drawing/2014/main" id="{23A4FD53-E5EE-4086-B0D5-7EA04EE67D8F}"/>
              </a:ext>
            </a:extLst>
          </p:cNvPr>
          <p:cNvSpPr>
            <a:spLocks noGrp="1"/>
          </p:cNvSpPr>
          <p:nvPr>
            <p:ph type="subTitle" idx="1"/>
          </p:nvPr>
        </p:nvSpPr>
        <p:spPr/>
        <p:txBody>
          <a:bodyPr/>
          <a:lstStyle/>
          <a:p>
            <a:endParaRPr lang="en-US"/>
          </a:p>
        </p:txBody>
      </p:sp>
      <p:pic>
        <p:nvPicPr>
          <p:cNvPr id="4" name="Picture 4">
            <a:extLst>
              <a:ext uri="{FF2B5EF4-FFF2-40B4-BE49-F238E27FC236}">
                <a16:creationId xmlns:a16="http://schemas.microsoft.com/office/drawing/2014/main" id="{1D54AC27-E7AA-42E3-81D2-65A15D854E76}"/>
              </a:ext>
            </a:extLst>
          </p:cNvPr>
          <p:cNvPicPr>
            <a:picLocks noChangeAspect="1"/>
          </p:cNvPicPr>
          <p:nvPr/>
        </p:nvPicPr>
        <p:blipFill>
          <a:blip r:embed="rId3"/>
          <a:stretch>
            <a:fillRect/>
          </a:stretch>
        </p:blipFill>
        <p:spPr>
          <a:xfrm>
            <a:off x="0" y="0"/>
            <a:ext cx="9144000" cy="6858000"/>
          </a:xfrm>
          <a:prstGeom prst="rect">
            <a:avLst/>
          </a:prstGeom>
          <a:noFill/>
          <a:ln w="9525">
            <a:noFill/>
          </a:ln>
        </p:spPr>
      </p:pic>
      <p:sp>
        <p:nvSpPr>
          <p:cNvPr id="5" name="TextBox 5">
            <a:extLst>
              <a:ext uri="{FF2B5EF4-FFF2-40B4-BE49-F238E27FC236}">
                <a16:creationId xmlns:a16="http://schemas.microsoft.com/office/drawing/2014/main" id="{1D8112CC-1706-43D7-A032-C062CC597F91}"/>
              </a:ext>
            </a:extLst>
          </p:cNvPr>
          <p:cNvSpPr txBox="1"/>
          <p:nvPr/>
        </p:nvSpPr>
        <p:spPr>
          <a:xfrm>
            <a:off x="276578" y="1272423"/>
            <a:ext cx="8590844" cy="2154432"/>
          </a:xfrm>
          <a:prstGeom prst="rect">
            <a:avLst/>
          </a:prstGeom>
          <a:noFill/>
          <a:ln w="9525">
            <a:noFill/>
          </a:ln>
        </p:spPr>
        <p:txBody>
          <a:bodyPr wrap="square" lIns="121917" tIns="60958" rIns="121917" bIns="60958">
            <a:spAutoFit/>
          </a:bodyPr>
          <a:lstStyle/>
          <a:p>
            <a:pPr algn="ctr" defTabSz="913130"/>
            <a:r>
              <a:rPr lang="en-US" sz="6600" b="1" dirty="0" err="1">
                <a:solidFill>
                  <a:srgbClr val="FF0000"/>
                </a:solidFill>
                <a:latin typeface="Times New Roman" panose="02020603050405020304" pitchFamily="18" charset="0"/>
                <a:cs typeface="Times New Roman" panose="02020603050405020304" pitchFamily="18" charset="0"/>
              </a:rPr>
              <a:t>Chào</a:t>
            </a:r>
            <a:r>
              <a:rPr lang="en-US" sz="6600" b="1" dirty="0">
                <a:solidFill>
                  <a:srgbClr val="FF0000"/>
                </a:solidFill>
                <a:latin typeface="Times New Roman" panose="02020603050405020304" pitchFamily="18" charset="0"/>
                <a:cs typeface="Times New Roman" panose="02020603050405020304" pitchFamily="18" charset="0"/>
              </a:rPr>
              <a:t> </a:t>
            </a:r>
            <a:r>
              <a:rPr lang="en-US" sz="6600" b="1" dirty="0" err="1">
                <a:solidFill>
                  <a:srgbClr val="FF0000"/>
                </a:solidFill>
                <a:latin typeface="Times New Roman" panose="02020603050405020304" pitchFamily="18" charset="0"/>
                <a:cs typeface="Times New Roman" panose="02020603050405020304" pitchFamily="18" charset="0"/>
              </a:rPr>
              <a:t>mừng</a:t>
            </a:r>
            <a:r>
              <a:rPr lang="en-US" sz="6600" b="1" dirty="0">
                <a:solidFill>
                  <a:srgbClr val="FF0000"/>
                </a:solidFill>
                <a:latin typeface="Times New Roman" panose="02020603050405020304" pitchFamily="18" charset="0"/>
                <a:cs typeface="Times New Roman" panose="02020603050405020304" pitchFamily="18" charset="0"/>
              </a:rPr>
              <a:t> </a:t>
            </a:r>
            <a:r>
              <a:rPr lang="en-US" sz="6600" b="1" dirty="0" err="1">
                <a:solidFill>
                  <a:srgbClr val="FF0000"/>
                </a:solidFill>
                <a:latin typeface="Times New Roman" panose="02020603050405020304" pitchFamily="18" charset="0"/>
                <a:cs typeface="Times New Roman" panose="02020603050405020304" pitchFamily="18" charset="0"/>
              </a:rPr>
              <a:t>các</a:t>
            </a:r>
            <a:r>
              <a:rPr lang="en-US" sz="6600" b="1" dirty="0">
                <a:solidFill>
                  <a:srgbClr val="FF0000"/>
                </a:solidFill>
                <a:latin typeface="Times New Roman" panose="02020603050405020304" pitchFamily="18" charset="0"/>
                <a:cs typeface="Times New Roman" panose="02020603050405020304" pitchFamily="18" charset="0"/>
              </a:rPr>
              <a:t> </a:t>
            </a:r>
            <a:r>
              <a:rPr lang="en-US" sz="6600" b="1" dirty="0" err="1">
                <a:solidFill>
                  <a:srgbClr val="FF0000"/>
                </a:solidFill>
                <a:latin typeface="Times New Roman" panose="02020603050405020304" pitchFamily="18" charset="0"/>
                <a:cs typeface="Times New Roman" panose="02020603050405020304" pitchFamily="18" charset="0"/>
              </a:rPr>
              <a:t>em</a:t>
            </a:r>
            <a:r>
              <a:rPr lang="en-US" sz="6600" b="1" dirty="0">
                <a:solidFill>
                  <a:srgbClr val="FF0000"/>
                </a:solidFill>
                <a:latin typeface="Times New Roman" panose="02020603050405020304" pitchFamily="18" charset="0"/>
                <a:cs typeface="Times New Roman" panose="02020603050405020304" pitchFamily="18" charset="0"/>
              </a:rPr>
              <a:t> </a:t>
            </a:r>
            <a:r>
              <a:rPr lang="en-US" sz="6600" b="1" dirty="0" err="1">
                <a:solidFill>
                  <a:srgbClr val="FF0000"/>
                </a:solidFill>
                <a:latin typeface="Times New Roman" panose="02020603050405020304" pitchFamily="18" charset="0"/>
                <a:cs typeface="Times New Roman" panose="02020603050405020304" pitchFamily="18" charset="0"/>
              </a:rPr>
              <a:t>đến</a:t>
            </a:r>
            <a:r>
              <a:rPr lang="en-US" sz="6600" b="1" dirty="0">
                <a:solidFill>
                  <a:srgbClr val="FF0000"/>
                </a:solidFill>
                <a:latin typeface="Times New Roman" panose="02020603050405020304" pitchFamily="18" charset="0"/>
                <a:cs typeface="Times New Roman" panose="02020603050405020304" pitchFamily="18" charset="0"/>
              </a:rPr>
              <a:t> </a:t>
            </a:r>
            <a:r>
              <a:rPr lang="en-US" sz="6600" b="1" dirty="0" err="1">
                <a:solidFill>
                  <a:srgbClr val="FF0000"/>
                </a:solidFill>
                <a:latin typeface="Times New Roman" panose="02020603050405020304" pitchFamily="18" charset="0"/>
                <a:cs typeface="Times New Roman" panose="02020603050405020304" pitchFamily="18" charset="0"/>
              </a:rPr>
              <a:t>với</a:t>
            </a:r>
            <a:r>
              <a:rPr lang="en-US" sz="6600" b="1" dirty="0">
                <a:solidFill>
                  <a:srgbClr val="FF0000"/>
                </a:solidFill>
                <a:latin typeface="Times New Roman" panose="02020603050405020304" pitchFamily="18" charset="0"/>
                <a:cs typeface="Times New Roman" panose="02020603050405020304" pitchFamily="18" charset="0"/>
              </a:rPr>
              <a:t> </a:t>
            </a:r>
            <a:r>
              <a:rPr lang="en-US" sz="6600" b="1" dirty="0" err="1">
                <a:solidFill>
                  <a:srgbClr val="FF0000"/>
                </a:solidFill>
                <a:latin typeface="Times New Roman" panose="02020603050405020304" pitchFamily="18" charset="0"/>
                <a:cs typeface="Times New Roman" panose="02020603050405020304" pitchFamily="18" charset="0"/>
              </a:rPr>
              <a:t>tiết</a:t>
            </a:r>
            <a:r>
              <a:rPr lang="en-US" sz="6600" b="1" dirty="0">
                <a:solidFill>
                  <a:srgbClr val="FF0000"/>
                </a:solidFill>
                <a:latin typeface="Times New Roman" panose="02020603050405020304" pitchFamily="18" charset="0"/>
                <a:cs typeface="Times New Roman" panose="02020603050405020304" pitchFamily="18" charset="0"/>
              </a:rPr>
              <a:t> </a:t>
            </a:r>
            <a:r>
              <a:rPr lang="en-US" sz="6600" b="1" dirty="0" err="1">
                <a:solidFill>
                  <a:srgbClr val="FF0000"/>
                </a:solidFill>
                <a:latin typeface="Times New Roman" panose="02020603050405020304" pitchFamily="18" charset="0"/>
                <a:cs typeface="Times New Roman" panose="02020603050405020304" pitchFamily="18" charset="0"/>
              </a:rPr>
              <a:t>học</a:t>
            </a:r>
            <a:endParaRPr lang="en-US" sz="6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4898215"/>
      </p:ext>
    </p:extLst>
  </p:cSld>
  <p:clrMapOvr>
    <a:masterClrMapping/>
  </p:clrMapOvr>
  <mc:AlternateContent xmlns:mc="http://schemas.openxmlformats.org/markup-compatibility/2006" xmlns:p14="http://schemas.microsoft.com/office/powerpoint/2010/main">
    <mc:Choice Requires="p14">
      <p:transition spd="slow" p14:dur="50000">
        <p:sndAc>
          <p:stSnd>
            <p:snd r:embed="rId2" name="CHIMES.WAV"/>
          </p:stSnd>
        </p:sndAc>
      </p:transition>
    </mc:Choice>
    <mc:Fallback xmlns="">
      <p:transition spd="slow">
        <p:sndAc>
          <p:stSnd>
            <p:snd r:embed="rId4" name="CHIMES.WAV"/>
          </p:stSnd>
        </p:sndAc>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Hộp Văn bản 17">
            <a:extLst>
              <a:ext uri="{FF2B5EF4-FFF2-40B4-BE49-F238E27FC236}">
                <a16:creationId xmlns:a16="http://schemas.microsoft.com/office/drawing/2014/main" id="{EFDD237E-9685-4998-8B2C-D10A174F2169}"/>
              </a:ext>
            </a:extLst>
          </p:cNvPr>
          <p:cNvSpPr txBox="1"/>
          <p:nvPr/>
        </p:nvSpPr>
        <p:spPr>
          <a:xfrm>
            <a:off x="450166" y="2006496"/>
            <a:ext cx="8243668" cy="1326197"/>
          </a:xfrm>
          <a:prstGeom prst="rect">
            <a:avLst/>
          </a:prstGeom>
          <a:noFill/>
        </p:spPr>
        <p:txBody>
          <a:bodyPr wrap="square">
            <a:spAutoFit/>
          </a:bodyPr>
          <a:lstStyle/>
          <a:p>
            <a:pPr algn="just">
              <a:lnSpc>
                <a:spcPct val="115000"/>
              </a:lnSpc>
              <a:spcAft>
                <a:spcPts val="800"/>
              </a:spcAft>
            </a:pPr>
            <a:r>
              <a:rPr lang="en-US" sz="3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Trao</a:t>
            </a:r>
            <a:r>
              <a:rPr lang="en-US" sz="3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đổi</a:t>
            </a:r>
            <a:r>
              <a:rPr lang="en-US" sz="3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với</a:t>
            </a:r>
            <a:r>
              <a:rPr lang="en-US" sz="3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bạn</a:t>
            </a:r>
            <a:r>
              <a:rPr lang="en-US" sz="3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cách</a:t>
            </a:r>
            <a:r>
              <a:rPr lang="en-US" sz="3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sử</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d</a:t>
            </a:r>
            <a:r>
              <a:rPr lang="vi-VN"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ụ</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ng an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toàn</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m</a:t>
            </a:r>
            <a:r>
              <a:rPr lang="vi-VN"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ộ</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d</a:t>
            </a:r>
            <a:r>
              <a:rPr lang="vi-VN"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ụ</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ng c</a:t>
            </a:r>
            <a:r>
              <a:rPr lang="vi-VN"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ụ</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lao</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đ</a:t>
            </a:r>
            <a:r>
              <a:rPr lang="vi-VN"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ộ</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ng mà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biết</a:t>
            </a:r>
            <a:endParaRPr lang="en-US" sz="3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Lưu đồ: Tiến trình 18">
            <a:extLst>
              <a:ext uri="{FF2B5EF4-FFF2-40B4-BE49-F238E27FC236}">
                <a16:creationId xmlns:a16="http://schemas.microsoft.com/office/drawing/2014/main" id="{6C9FB40E-4010-477E-89B1-AFBC543A8542}"/>
              </a:ext>
            </a:extLst>
          </p:cNvPr>
          <p:cNvSpPr/>
          <p:nvPr/>
        </p:nvSpPr>
        <p:spPr>
          <a:xfrm>
            <a:off x="-1" y="243024"/>
            <a:ext cx="3080825" cy="502564"/>
          </a:xfrm>
          <a:prstGeom prst="flowChartProcess">
            <a:avLst/>
          </a:prstGeom>
          <a:solidFill>
            <a:srgbClr val="E1E8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C8AE6ED-B655-4AFE-B4CC-FC11E3DCA159}"/>
              </a:ext>
            </a:extLst>
          </p:cNvPr>
          <p:cNvSpPr/>
          <p:nvPr/>
        </p:nvSpPr>
        <p:spPr>
          <a:xfrm>
            <a:off x="90310" y="82490"/>
            <a:ext cx="4481690" cy="132619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en-US" sz="2800" b="1" dirty="0" err="1">
                <a:solidFill>
                  <a:srgbClr val="FF0000"/>
                </a:solidFill>
                <a:latin typeface="Times New Roman" panose="02020603050405020304" pitchFamily="18" charset="0"/>
                <a:cs typeface="Times New Roman" panose="02020603050405020304" pitchFamily="18" charset="0"/>
              </a:rPr>
              <a:t>Thảo</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luận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nhóm</a:t>
            </a:r>
            <a:r>
              <a:rPr lang="en-US" altLang="en-US" sz="2800" b="1" dirty="0">
                <a:solidFill>
                  <a:srgbClr val="FF0000"/>
                </a:solidFill>
                <a:latin typeface="Times New Roman" panose="02020603050405020304" pitchFamily="18" charset="0"/>
                <a:cs typeface="Times New Roman" panose="02020603050405020304" pitchFamily="18" charset="0"/>
              </a:rPr>
              <a:t> 4</a:t>
            </a:r>
            <a:endParaRPr lang="en-US" altLang="en-US" sz="28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a:p>
            <a:pPr algn="ctr"/>
            <a:endParaRPr lang="en-US" dirty="0"/>
          </a:p>
        </p:txBody>
      </p:sp>
    </p:spTree>
    <p:extLst>
      <p:ext uri="{BB962C8B-B14F-4D97-AF65-F5344CB8AC3E}">
        <p14:creationId xmlns:p14="http://schemas.microsoft.com/office/powerpoint/2010/main" val="1450882978"/>
      </p:ext>
    </p:extLst>
  </p:cSld>
  <p:clrMapOvr>
    <a:masterClrMapping/>
  </p:clrMapOvr>
  <mc:AlternateContent xmlns:mc="http://schemas.openxmlformats.org/markup-compatibility/2006" xmlns:p14="http://schemas.microsoft.com/office/powerpoint/2010/main">
    <mc:Choice Requires="p14">
      <p:transition spd="slow" p14:dur="50000">
        <p:sndAc>
          <p:stSnd>
            <p:snd r:embed="rId2" name="CHIMES.WAV"/>
          </p:stSnd>
        </p:sndAc>
      </p:transition>
    </mc:Choice>
    <mc:Fallback xmlns="">
      <p:transition spd="slow">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Ảnh có chứa trong nhà&#10;&#10;Mô tả được tạo tự động">
            <a:extLst>
              <a:ext uri="{FF2B5EF4-FFF2-40B4-BE49-F238E27FC236}">
                <a16:creationId xmlns:a16="http://schemas.microsoft.com/office/drawing/2014/main" id="{79AA498D-6E63-4C81-9B44-7AEA8CE05D1D}"/>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985" b="89979" l="68348" r="96352">
                        <a14:foregroundMark x1="90388" y1="12014" x2="90558" y2="23454"/>
                        <a14:foregroundMark x1="90359" y1="10064" x2="90371" y2="10876"/>
                        <a14:foregroundMark x1="90558" y1="23454" x2="89163" y2="22601"/>
                        <a14:foregroundMark x1="92705" y1="9644" x2="94099" y2="11087"/>
                        <a14:foregroundMark x1="89168" y1="5985" x2="91066" y2="7949"/>
                        <a14:foregroundMark x1="94099" y1="11087" x2="94421" y2="12154"/>
                        <a14:foregroundMark x1="91953" y1="2985" x2="89135" y2="5853"/>
                        <a14:foregroundMark x1="89847" y1="12126" x2="90558" y2="19190"/>
                        <a14:foregroundMark x1="89571" y1="9387" x2="89844" y2="12096"/>
                        <a14:foregroundMark x1="90558" y1="19190" x2="90343" y2="20682"/>
                        <a14:backgroundMark x1="90987" y1="8955" x2="91738" y2="8955"/>
                        <a14:backgroundMark x1="90773" y1="8955" x2="92167" y2="8529"/>
                        <a14:backgroundMark x1="91202" y1="7463" x2="90558" y2="10235"/>
                        <a14:backgroundMark x1="87554" y1="6183" x2="88305" y2="7463"/>
                        <a14:backgroundMark x1="87554" y1="7036" x2="87554" y2="7036"/>
                        <a14:backgroundMark x1="87339" y1="6610" x2="87554" y2="7889"/>
                      </a14:backgroundRemoval>
                    </a14:imgEffect>
                  </a14:imgLayer>
                </a14:imgProps>
              </a:ext>
            </a:extLst>
          </a:blip>
          <a:srcRect l="86438" b="69291"/>
          <a:stretch/>
        </p:blipFill>
        <p:spPr>
          <a:xfrm>
            <a:off x="666045" y="1004959"/>
            <a:ext cx="604903" cy="688277"/>
          </a:xfrm>
          <a:prstGeom prst="rect">
            <a:avLst/>
          </a:prstGeom>
        </p:spPr>
      </p:pic>
      <p:pic>
        <p:nvPicPr>
          <p:cNvPr id="3" name="Picture 1" descr="Ảnh có chứa trong nhà&#10;&#10;Mô tả được tạo tự động">
            <a:extLst>
              <a:ext uri="{FF2B5EF4-FFF2-40B4-BE49-F238E27FC236}">
                <a16:creationId xmlns:a16="http://schemas.microsoft.com/office/drawing/2014/main" id="{06417E12-8A11-4791-B98E-1E3F1DBE7A85}"/>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65885" b="95949" l="20923" r="40236">
                        <a14:foregroundMark x1="22103" y1="75053" x2="22103" y2="75435"/>
                        <a14:foregroundMark x1="29292" y1="66738" x2="27052" y2="66350"/>
                        <a14:foregroundMark x1="40343" y1="69936" x2="40343" y2="69936"/>
                        <a14:foregroundMark x1="22529" y1="87455" x2="22601" y2="88545"/>
                        <a14:foregroundMark x1="21064" y1="84098" x2="20923" y2="85714"/>
                        <a14:backgroundMark x1="22210" y1="75480" x2="22151" y2="76023"/>
                        <a14:backgroundMark x1="26609" y1="66098" x2="26609" y2="66098"/>
                        <a14:backgroundMark x1="27039" y1="66098" x2="27039" y2="66098"/>
                        <a14:backgroundMark x1="27039" y1="66951" x2="27039" y2="66951"/>
                        <a14:backgroundMark x1="26717" y1="66951" x2="26717" y2="66951"/>
                        <a14:backgroundMark x1="22639" y1="77825" x2="22961" y2="85714"/>
                        <a14:backgroundMark x1="22425" y1="78252" x2="22425" y2="78252"/>
                        <a14:backgroundMark x1="21781" y1="77825" x2="21781" y2="77825"/>
                        <a14:backgroundMark x1="22103" y1="77825" x2="22103" y2="77825"/>
                        <a14:backgroundMark x1="22103" y1="77825" x2="22103" y2="77825"/>
                        <a14:backgroundMark x1="22103" y1="76972" x2="21888" y2="77612"/>
                        <a14:backgroundMark x1="22103" y1="85928" x2="22639" y2="86567"/>
                        <a14:backgroundMark x1="22210" y1="76759" x2="21781" y2="77825"/>
                        <a14:backgroundMark x1="22639" y1="85714" x2="22854" y2="86780"/>
                        <a14:backgroundMark x1="22210" y1="77612" x2="21781" y2="78891"/>
                        <a14:backgroundMark x1="22425" y1="85714" x2="22961" y2="86780"/>
                        <a14:backgroundMark x1="22210" y1="89765" x2="22425" y2="89765"/>
                        <a14:backgroundMark x1="26609" y1="65458" x2="26395" y2="66738"/>
                        <a14:backgroundMark x1="26395" y1="66951" x2="26609" y2="66098"/>
                        <a14:backgroundMark x1="26395" y1="66738" x2="26824" y2="66951"/>
                      </a14:backgroundRemoval>
                    </a14:imgEffect>
                  </a14:imgLayer>
                </a14:imgProps>
              </a:ext>
            </a:extLst>
          </a:blip>
          <a:srcRect l="19712" t="64773" r="58210"/>
          <a:stretch/>
        </p:blipFill>
        <p:spPr>
          <a:xfrm>
            <a:off x="491771" y="2046460"/>
            <a:ext cx="858442" cy="688276"/>
          </a:xfrm>
          <a:prstGeom prst="rect">
            <a:avLst/>
          </a:prstGeom>
        </p:spPr>
      </p:pic>
      <p:pic>
        <p:nvPicPr>
          <p:cNvPr id="4" name="Picture 3" descr="Ảnh có chứa trong nhà&#10;&#10;Mô tả được tạo tự động">
            <a:extLst>
              <a:ext uri="{FF2B5EF4-FFF2-40B4-BE49-F238E27FC236}">
                <a16:creationId xmlns:a16="http://schemas.microsoft.com/office/drawing/2014/main" id="{3C0D1BBC-A632-4CC9-A942-40B8752AB655}"/>
              </a:ext>
            </a:extLst>
          </p:cNvPr>
          <p:cNvPicPr>
            <a:picLocks noChangeAspect="1"/>
          </p:cNvPicPr>
          <p:nvPr/>
        </p:nvPicPr>
        <p:blipFill rotWithShape="1">
          <a:blip r:embed="rId6">
            <a:extLst>
              <a:ext uri="{BEBA8EAE-BF5A-486C-A8C5-ECC9F3942E4B}">
                <a14:imgProps xmlns:a14="http://schemas.microsoft.com/office/drawing/2010/main">
                  <a14:imgLayer r:embed="rId4">
                    <a14:imgEffect>
                      <a14:backgroundRemoval t="7676" b="34968" l="66202" r="78541">
                        <a14:foregroundMark x1="77468" y1="8102" x2="77790" y2="11087"/>
                        <a14:foregroundMark x1="78219" y1="8529" x2="78219" y2="8529"/>
                        <a14:foregroundMark x1="78541" y1="8742" x2="78541" y2="8742"/>
                        <a14:foregroundMark x1="67489" y1="33475" x2="67489" y2="33475"/>
                        <a14:foregroundMark x1="68026" y1="34968" x2="68026" y2="34968"/>
                      </a14:backgroundRemoval>
                    </a14:imgEffect>
                  </a14:imgLayer>
                </a14:imgProps>
              </a:ext>
            </a:extLst>
          </a:blip>
          <a:srcRect l="64928" t="4771" r="21118" b="62402"/>
          <a:stretch/>
        </p:blipFill>
        <p:spPr>
          <a:xfrm>
            <a:off x="508002" y="3447632"/>
            <a:ext cx="555951" cy="657210"/>
          </a:xfrm>
          <a:prstGeom prst="rect">
            <a:avLst/>
          </a:prstGeom>
        </p:spPr>
      </p:pic>
      <p:sp>
        <p:nvSpPr>
          <p:cNvPr id="6" name="TextBox 5">
            <a:extLst>
              <a:ext uri="{FF2B5EF4-FFF2-40B4-BE49-F238E27FC236}">
                <a16:creationId xmlns:a16="http://schemas.microsoft.com/office/drawing/2014/main" id="{7A0563CC-6BDC-44B7-8794-663544BB79F0}"/>
              </a:ext>
            </a:extLst>
          </p:cNvPr>
          <p:cNvSpPr txBox="1"/>
          <p:nvPr/>
        </p:nvSpPr>
        <p:spPr>
          <a:xfrm>
            <a:off x="1907821" y="992491"/>
            <a:ext cx="6942667" cy="830997"/>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Bình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xịt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vặn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nắp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vòi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xịt</a:t>
            </a:r>
            <a:r>
              <a:rPr lang="en-US" sz="2400" dirty="0">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EBAF121A-79C0-462B-B924-3D7A754636B9}"/>
              </a:ext>
            </a:extLst>
          </p:cNvPr>
          <p:cNvSpPr txBox="1"/>
          <p:nvPr/>
        </p:nvSpPr>
        <p:spPr>
          <a:xfrm>
            <a:off x="1907821" y="2110085"/>
            <a:ext cx="6852357" cy="830997"/>
          </a:xfrm>
          <a:prstGeom prst="rect">
            <a:avLst/>
          </a:prstGeom>
          <a:noFill/>
        </p:spPr>
        <p:txBody>
          <a:bodyPr wrap="square" rtlCol="0">
            <a:spAutoFit/>
          </a:bodyPr>
          <a:lstStyle/>
          <a:p>
            <a:pPr algn="just"/>
            <a:r>
              <a:rPr lang="en-US" sz="2400" dirty="0" err="1">
                <a:latin typeface="Times New Roman" panose="02020603050405020304" pitchFamily="18" charset="0"/>
                <a:cs typeface="Times New Roman" panose="02020603050405020304" pitchFamily="18" charset="0"/>
              </a:rPr>
              <a:t>Xô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vòi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tưới</a:t>
            </a:r>
            <a:r>
              <a:rPr lang="en-US" sz="2400" dirty="0">
                <a:latin typeface="Times New Roman" panose="02020603050405020304" pitchFamily="18" charset="0"/>
                <a:cs typeface="Times New Roman" panose="02020603050405020304" pitchFamily="18" charset="0"/>
              </a:rPr>
              <a:t> </a:t>
            </a:r>
          </a:p>
        </p:txBody>
      </p:sp>
      <p:sp>
        <p:nvSpPr>
          <p:cNvPr id="9" name="TextBox 8">
            <a:extLst>
              <a:ext uri="{FF2B5EF4-FFF2-40B4-BE49-F238E27FC236}">
                <a16:creationId xmlns:a16="http://schemas.microsoft.com/office/drawing/2014/main" id="{F454C941-A162-4ED2-9EEF-785BA4C6917D}"/>
              </a:ext>
            </a:extLst>
          </p:cNvPr>
          <p:cNvSpPr txBox="1"/>
          <p:nvPr/>
        </p:nvSpPr>
        <p:spPr>
          <a:xfrm>
            <a:off x="1907821" y="3320012"/>
            <a:ext cx="6728177" cy="830997"/>
          </a:xfrm>
          <a:prstGeom prst="rect">
            <a:avLst/>
          </a:prstGeom>
          <a:noFill/>
        </p:spPr>
        <p:txBody>
          <a:bodyPr wrap="square" rtlCol="0">
            <a:spAutoFit/>
          </a:bodyPr>
          <a:lstStyle/>
          <a:p>
            <a:pPr algn="just"/>
            <a:r>
              <a:rPr lang="en-US" sz="2400" dirty="0" err="1">
                <a:latin typeface="Times New Roman" panose="02020603050405020304" pitchFamily="18" charset="0"/>
                <a:cs typeface="Times New Roman" panose="02020603050405020304" pitchFamily="18" charset="0"/>
              </a:rPr>
              <a:t>Dầm</a:t>
            </a:r>
            <a:r>
              <a:rPr lang="en-US" sz="2400" dirty="0">
                <a:latin typeface="Times New Roman" panose="02020603050405020304" pitchFamily="18" charset="0"/>
                <a:cs typeface="Times New Roman" panose="02020603050405020304" pitchFamily="18" charset="0"/>
              </a:rPr>
              <a:t>: Hai </a:t>
            </a:r>
            <a:r>
              <a:rPr lang="en-US" sz="2400" dirty="0" err="1">
                <a:latin typeface="Times New Roman" panose="02020603050405020304" pitchFamily="18" charset="0"/>
                <a:cs typeface="Times New Roman" panose="02020603050405020304" pitchFamily="18" charset="0"/>
              </a:rPr>
              <a:t>tay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dầm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mũi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dầm</a:t>
            </a:r>
            <a:r>
              <a:rPr lang="en-US" sz="2400" b="0" i="0" dirty="0">
                <a:effectLst/>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308B64AE-E05E-4157-9BD5-EF4669C045C3}"/>
              </a:ext>
            </a:extLst>
          </p:cNvPr>
          <p:cNvSpPr/>
          <p:nvPr/>
        </p:nvSpPr>
        <p:spPr>
          <a:xfrm>
            <a:off x="225778" y="282222"/>
            <a:ext cx="2889955" cy="42783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Times New Roman" panose="02020603050405020304" pitchFamily="18" charset="0"/>
                <a:cs typeface="Times New Roman" panose="02020603050405020304" pitchFamily="18" charset="0"/>
              </a:rPr>
              <a:t>Chia </a:t>
            </a:r>
            <a:r>
              <a:rPr lang="en-US" sz="2400" dirty="0" err="1">
                <a:solidFill>
                  <a:srgbClr val="FF0000"/>
                </a:solidFill>
                <a:latin typeface="Times New Roman" panose="02020603050405020304" pitchFamily="18" charset="0"/>
                <a:cs typeface="Times New Roman" panose="02020603050405020304" pitchFamily="18" charset="0"/>
              </a:rPr>
              <a:t>sẻ</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với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bạn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bè</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024197"/>
      </p:ext>
    </p:extLst>
  </p:cSld>
  <p:clrMapOvr>
    <a:masterClrMapping/>
  </p:clrMapOvr>
  <mc:AlternateContent xmlns:mc="http://schemas.openxmlformats.org/markup-compatibility/2006" xmlns:p14="http://schemas.microsoft.com/office/powerpoint/2010/main">
    <mc:Choice Requires="p14">
      <p:transition spd="slow" p14:dur="50000">
        <p:sndAc>
          <p:stSnd>
            <p:snd r:embed="rId2" name="CHIMES.WAV"/>
          </p:stSnd>
        </p:sndAc>
      </p:transition>
    </mc:Choice>
    <mc:Fallback xmlns="">
      <p:transition spd="slow">
        <p:sndAc>
          <p:stSnd>
            <p:snd r:embed="rId7"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ircle(in)">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circle(in)">
                                      <p:cBhvr>
                                        <p:cTn id="3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Ảnh có chứa trong nhà&#10;&#10;Mô tả được tạo tự động">
            <a:extLst>
              <a:ext uri="{FF2B5EF4-FFF2-40B4-BE49-F238E27FC236}">
                <a16:creationId xmlns:a16="http://schemas.microsoft.com/office/drawing/2014/main" id="{8D7A218B-56B1-4AA6-8FAF-411B7C98386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6290" b="87633" l="76073" r="86910">
                        <a14:foregroundMark x1="86266" y1="56290" x2="86266" y2="56290"/>
                        <a14:foregroundMark x1="80579" y1="75906" x2="80579" y2="75906"/>
                        <a14:foregroundMark x1="78038" y1="84762" x2="78219" y2="86567"/>
                        <a14:foregroundMark x1="79542" y1="86454" x2="79614" y2="86994"/>
                        <a14:foregroundMark x1="79185" y1="83795" x2="79454" y2="85802"/>
                        <a14:foregroundMark x1="77074" y1="85650" x2="77146" y2="86141"/>
                        <a14:foregroundMark x1="76180" y1="79531" x2="76600" y2="82409"/>
                        <a14:foregroundMark x1="81974" y1="80384" x2="76609" y2="79318"/>
                        <a14:foregroundMark x1="82618" y1="87633" x2="82618" y2="87633"/>
                        <a14:foregroundMark x1="81223" y1="87846" x2="81223" y2="87846"/>
                        <a14:foregroundMark x1="86910" y1="56930" x2="86910" y2="56930"/>
                        <a14:backgroundMark x1="76824" y1="82729" x2="77146" y2="83582"/>
                        <a14:backgroundMark x1="76717" y1="82303" x2="77468" y2="85288"/>
                        <a14:backgroundMark x1="80258" y1="85288" x2="80365" y2="85928"/>
                        <a14:backgroundMark x1="83206" y1="87633" x2="83369" y2="88486"/>
                        <a14:backgroundMark x1="82511" y1="84009" x2="83206" y2="87633"/>
                      </a14:backgroundRemoval>
                    </a14:imgEffect>
                  </a14:imgLayer>
                </a14:imgProps>
              </a:ext>
            </a:extLst>
          </a:blip>
          <a:srcRect l="75406" t="54813" r="12640" b="9420"/>
          <a:stretch/>
        </p:blipFill>
        <p:spPr>
          <a:xfrm>
            <a:off x="538549" y="743774"/>
            <a:ext cx="533839" cy="802706"/>
          </a:xfrm>
          <a:prstGeom prst="rect">
            <a:avLst/>
          </a:prstGeom>
        </p:spPr>
      </p:pic>
      <p:pic>
        <p:nvPicPr>
          <p:cNvPr id="3" name="Picture 1" descr="Ảnh có chứa trong nhà&#10;&#10;Mô tả được tạo tự động">
            <a:extLst>
              <a:ext uri="{FF2B5EF4-FFF2-40B4-BE49-F238E27FC236}">
                <a16:creationId xmlns:a16="http://schemas.microsoft.com/office/drawing/2014/main" id="{05990DF5-A26A-41BC-AF58-950CA3E9E20E}"/>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53305" b="82516" l="7618" r="21245">
                        <a14:foregroundMark x1="16416" y1="53731" x2="20386" y2="62473"/>
                        <a14:foregroundMark x1="21030" y1="58422" x2="21245" y2="61834"/>
                        <a14:foregroundMark x1="17704" y1="53305" x2="17704" y2="53305"/>
                        <a14:foregroundMark x1="8155" y1="68017" x2="8155" y2="68017"/>
                        <a14:foregroundMark x1="7725" y1="68443" x2="7725" y2="68443"/>
                        <a14:foregroundMark x1="13948" y1="82516" x2="13948" y2="82516"/>
                        <a14:foregroundMark x1="12446" y1="81876" x2="12446" y2="81876"/>
                        <a14:foregroundMark x1="12446" y1="82303" x2="12446" y2="82303"/>
                      </a14:backgroundRemoval>
                    </a14:imgEffect>
                  </a14:imgLayer>
                </a14:imgProps>
              </a:ext>
            </a:extLst>
          </a:blip>
          <a:srcRect l="6712" t="50770" r="78357" b="13975"/>
          <a:stretch/>
        </p:blipFill>
        <p:spPr>
          <a:xfrm>
            <a:off x="467333" y="1904663"/>
            <a:ext cx="676270" cy="802383"/>
          </a:xfrm>
          <a:prstGeom prst="rect">
            <a:avLst/>
          </a:prstGeom>
        </p:spPr>
      </p:pic>
      <p:pic>
        <p:nvPicPr>
          <p:cNvPr id="4" name="Picture 3" descr="Ảnh có chứa trong nhà&#10;&#10;Mô tả được tạo tự động">
            <a:extLst>
              <a:ext uri="{FF2B5EF4-FFF2-40B4-BE49-F238E27FC236}">
                <a16:creationId xmlns:a16="http://schemas.microsoft.com/office/drawing/2014/main" id="{92A561C7-43F4-4E47-BC2E-0ABEB32EBD1C}"/>
              </a:ext>
            </a:extLst>
          </p:cNvPr>
          <p:cNvPicPr>
            <a:picLocks noChangeAspect="1"/>
          </p:cNvPicPr>
          <p:nvPr/>
        </p:nvPicPr>
        <p:blipFill rotWithShape="1">
          <a:blip r:embed="rId6">
            <a:extLst>
              <a:ext uri="{BEBA8EAE-BF5A-486C-A8C5-ECC9F3942E4B}">
                <a14:imgProps xmlns:a14="http://schemas.microsoft.com/office/drawing/2010/main">
                  <a14:imgLayer r:embed="rId4">
                    <a14:imgEffect>
                      <a14:backgroundRemoval t="19190" b="93817" l="68348" r="96459">
                        <a14:foregroundMark x1="87554" y1="41365" x2="88734" y2="48827"/>
                        <a14:foregroundMark x1="92382" y1="88913" x2="95386" y2="90618"/>
                        <a14:foregroundMark x1="93777" y1="92111" x2="93348" y2="93817"/>
                        <a14:foregroundMark x1="90129" y1="56503" x2="92382" y2="86567"/>
                        <a14:foregroundMark x1="86481" y1="39232" x2="88305" y2="40512"/>
                        <a14:foregroundMark x1="86052" y1="39232" x2="88519" y2="38166"/>
                      </a14:backgroundRemoval>
                    </a14:imgEffect>
                  </a14:imgLayer>
                </a14:imgProps>
              </a:ext>
            </a:extLst>
          </a:blip>
          <a:srcRect l="81430" t="31693"/>
          <a:stretch/>
        </p:blipFill>
        <p:spPr>
          <a:xfrm rot="19617206">
            <a:off x="542780" y="2870793"/>
            <a:ext cx="495194" cy="888322"/>
          </a:xfrm>
          <a:prstGeom prst="rect">
            <a:avLst/>
          </a:prstGeom>
        </p:spPr>
      </p:pic>
      <p:sp>
        <p:nvSpPr>
          <p:cNvPr id="6" name="TextBox 5">
            <a:extLst>
              <a:ext uri="{FF2B5EF4-FFF2-40B4-BE49-F238E27FC236}">
                <a16:creationId xmlns:a16="http://schemas.microsoft.com/office/drawing/2014/main" id="{747EF2E3-0029-4AD7-B7FE-C8AD6D00F631}"/>
              </a:ext>
            </a:extLst>
          </p:cNvPr>
          <p:cNvSpPr txBox="1"/>
          <p:nvPr/>
        </p:nvSpPr>
        <p:spPr>
          <a:xfrm>
            <a:off x="1715911" y="1798024"/>
            <a:ext cx="7054074" cy="1015663"/>
          </a:xfrm>
          <a:prstGeom prst="rect">
            <a:avLst/>
          </a:prstGeom>
          <a:noFill/>
        </p:spPr>
        <p:txBody>
          <a:bodyPr wrap="square" rtlCol="0">
            <a:spAutoFit/>
          </a:bodyPr>
          <a:lstStyle/>
          <a:p>
            <a:r>
              <a:rPr lang="en-US" sz="2000" i="0" dirty="0" err="1">
                <a:solidFill>
                  <a:srgbClr val="202124"/>
                </a:solidFill>
                <a:effectLst/>
                <a:latin typeface="Times New Roman" panose="02020603050405020304" pitchFamily="18" charset="0"/>
                <a:cs typeface="Times New Roman" panose="02020603050405020304" pitchFamily="18" charset="0"/>
              </a:rPr>
              <a:t>Găng</a:t>
            </a:r>
            <a:r>
              <a:rPr lang="en-US" sz="2000" i="0" dirty="0">
                <a:solidFill>
                  <a:srgbClr val="202124"/>
                </a:solidFill>
                <a:effectLst/>
                <a:latin typeface="Times New Roman" panose="02020603050405020304" pitchFamily="18" charset="0"/>
                <a:cs typeface="Times New Roman" panose="02020603050405020304" pitchFamily="18" charset="0"/>
              </a:rPr>
              <a:t> </a:t>
            </a:r>
            <a:r>
              <a:rPr lang="en-US" sz="2000" i="0" dirty="0" err="1">
                <a:solidFill>
                  <a:srgbClr val="202124"/>
                </a:solidFill>
                <a:effectLst/>
                <a:latin typeface="Times New Roman" panose="02020603050405020304" pitchFamily="18" charset="0"/>
                <a:cs typeface="Times New Roman" panose="02020603050405020304" pitchFamily="18" charset="0"/>
              </a:rPr>
              <a:t>tay</a:t>
            </a:r>
            <a:r>
              <a:rPr lang="en-US" sz="2000" i="0" dirty="0">
                <a:solidFill>
                  <a:srgbClr val="202124"/>
                </a:solidFill>
                <a:effectLst/>
                <a:latin typeface="Times New Roman" panose="02020603050405020304" pitchFamily="18" charset="0"/>
                <a:cs typeface="Times New Roman" panose="02020603050405020304" pitchFamily="18" charset="0"/>
              </a:rPr>
              <a:t>: </a:t>
            </a:r>
            <a:r>
              <a:rPr lang="vi-VN" sz="2000" i="0" dirty="0">
                <a:solidFill>
                  <a:srgbClr val="202124"/>
                </a:solidFill>
                <a:effectLst/>
                <a:latin typeface="Times New Roman" panose="02020603050405020304" pitchFamily="18" charset="0"/>
                <a:cs typeface="Times New Roman" panose="02020603050405020304" pitchFamily="18" charset="0"/>
              </a:rPr>
              <a:t>Bạn không nên kéo trực tiếp cổ găng tay </a:t>
            </a:r>
            <a:r>
              <a:rPr lang="en-US" sz="2000" i="0" dirty="0">
                <a:solidFill>
                  <a:srgbClr val="202124"/>
                </a:solidFill>
                <a:effectLst/>
                <a:latin typeface="Times New Roman" panose="02020603050405020304" pitchFamily="18" charset="0"/>
                <a:cs typeface="Times New Roman" panose="02020603050405020304" pitchFamily="18" charset="0"/>
              </a:rPr>
              <a:t>r</a:t>
            </a:r>
            <a:r>
              <a:rPr lang="vi-VN" sz="2000" i="0" dirty="0">
                <a:solidFill>
                  <a:srgbClr val="202124"/>
                </a:solidFill>
                <a:effectLst/>
                <a:latin typeface="Times New Roman" panose="02020603050405020304" pitchFamily="18" charset="0"/>
                <a:cs typeface="Times New Roman" panose="02020603050405020304" pitchFamily="18" charset="0"/>
              </a:rPr>
              <a:t>a sau cổ tay vì rất dễ bị rách găng. Không nên đeo các vật nhọn hay để móng tay sắc khi đeo găng.</a:t>
            </a:r>
            <a:endParaRPr lang="en-US" sz="2000" dirty="0"/>
          </a:p>
        </p:txBody>
      </p:sp>
      <p:sp>
        <p:nvSpPr>
          <p:cNvPr id="7" name="TextBox 6">
            <a:extLst>
              <a:ext uri="{FF2B5EF4-FFF2-40B4-BE49-F238E27FC236}">
                <a16:creationId xmlns:a16="http://schemas.microsoft.com/office/drawing/2014/main" id="{29DCBD39-64BE-4784-8CAC-4ED32D44EA20}"/>
              </a:ext>
            </a:extLst>
          </p:cNvPr>
          <p:cNvSpPr txBox="1"/>
          <p:nvPr/>
        </p:nvSpPr>
        <p:spPr>
          <a:xfrm>
            <a:off x="1715911" y="945072"/>
            <a:ext cx="7145867" cy="400110"/>
          </a:xfrm>
          <a:prstGeom prst="rect">
            <a:avLst/>
          </a:prstGeom>
          <a:noFill/>
        </p:spPr>
        <p:txBody>
          <a:bodyPr wrap="square" rtlCol="0">
            <a:spAutoFit/>
          </a:bodyPr>
          <a:lstStyle/>
          <a:p>
            <a:r>
              <a:rPr lang="en-US" sz="2000" dirty="0" err="1">
                <a:latin typeface="Times New Roman" panose="02020603050405020304" pitchFamily="18" charset="0"/>
                <a:cs typeface="Times New Roman" panose="02020603050405020304" pitchFamily="18" charset="0"/>
              </a:rPr>
              <a:t>Cào</a:t>
            </a:r>
            <a:r>
              <a:rPr lang="en-US" sz="2000" dirty="0">
                <a:latin typeface="Times New Roman" panose="02020603050405020304" pitchFamily="18" charset="0"/>
                <a:cs typeface="Times New Roman" panose="02020603050405020304" pitchFamily="18" charset="0"/>
              </a:rPr>
              <a:t>: Hai </a:t>
            </a:r>
            <a:r>
              <a:rPr lang="en-US" sz="2000" dirty="0" err="1">
                <a:latin typeface="Times New Roman" panose="02020603050405020304" pitchFamily="18" charset="0"/>
                <a:cs typeface="Times New Roman" panose="02020603050405020304" pitchFamily="18" charset="0"/>
              </a:rPr>
              <a:t>tay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ngay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ngay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mũi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cào</a:t>
            </a:r>
            <a:r>
              <a:rPr lang="en-US" sz="2000" dirty="0">
                <a:latin typeface="Times New Roman" panose="02020603050405020304" pitchFamily="18" charset="0"/>
                <a:cs typeface="Times New Roman" panose="02020603050405020304" pitchFamily="18" charset="0"/>
              </a:rPr>
              <a:t>.</a:t>
            </a:r>
            <a:endParaRPr lang="en-US" sz="2000" dirty="0"/>
          </a:p>
        </p:txBody>
      </p:sp>
      <p:sp>
        <p:nvSpPr>
          <p:cNvPr id="8" name="TextBox 7">
            <a:extLst>
              <a:ext uri="{FF2B5EF4-FFF2-40B4-BE49-F238E27FC236}">
                <a16:creationId xmlns:a16="http://schemas.microsoft.com/office/drawing/2014/main" id="{74C7F6CD-BE34-4CBD-8B75-C594B595D6F0}"/>
              </a:ext>
            </a:extLst>
          </p:cNvPr>
          <p:cNvSpPr txBox="1"/>
          <p:nvPr/>
        </p:nvSpPr>
        <p:spPr>
          <a:xfrm>
            <a:off x="1715911" y="3063279"/>
            <a:ext cx="6952474" cy="400110"/>
          </a:xfrm>
          <a:prstGeom prst="rect">
            <a:avLst/>
          </a:prstGeom>
          <a:noFill/>
        </p:spPr>
        <p:txBody>
          <a:bodyPr wrap="square" rtlCol="0">
            <a:spAutoFit/>
          </a:bodyPr>
          <a:lstStyle/>
          <a:p>
            <a:r>
              <a:rPr lang="en-US" sz="2000" b="0" i="0" dirty="0" err="1">
                <a:solidFill>
                  <a:srgbClr val="212529"/>
                </a:solidFill>
                <a:effectLst/>
                <a:latin typeface="Times New Roman" panose="02020603050405020304" pitchFamily="18" charset="0"/>
                <a:cs typeface="Times New Roman" panose="02020603050405020304" pitchFamily="18" charset="0"/>
              </a:rPr>
              <a:t>Xẻng</a:t>
            </a:r>
            <a:r>
              <a:rPr lang="en-US" sz="2000" b="0" i="0" dirty="0">
                <a:solidFill>
                  <a:srgbClr val="212529"/>
                </a:solidFill>
                <a:effectLst/>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Hai </a:t>
            </a:r>
            <a:r>
              <a:rPr lang="en-US" sz="2000" dirty="0" err="1">
                <a:latin typeface="Times New Roman" panose="02020603050405020304" pitchFamily="18" charset="0"/>
                <a:cs typeface="Times New Roman" panose="02020603050405020304" pitchFamily="18" charset="0"/>
              </a:rPr>
              <a:t>tay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ngay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xẻng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ngay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mũi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xẻng</a:t>
            </a:r>
            <a:r>
              <a:rPr lang="en-US" sz="2000" dirty="0">
                <a:latin typeface="Times New Roman" panose="02020603050405020304" pitchFamily="18" charset="0"/>
                <a:cs typeface="Times New Roman" panose="02020603050405020304" pitchFamily="18" charset="0"/>
              </a:rPr>
              <a:t>.</a:t>
            </a:r>
            <a:endParaRPr lang="en-US" sz="2000" dirty="0"/>
          </a:p>
        </p:txBody>
      </p:sp>
      <p:pic>
        <p:nvPicPr>
          <p:cNvPr id="9" name="Picture 8">
            <a:extLst>
              <a:ext uri="{FF2B5EF4-FFF2-40B4-BE49-F238E27FC236}">
                <a16:creationId xmlns:a16="http://schemas.microsoft.com/office/drawing/2014/main" id="{2C4F4961-2DC6-4C24-962B-12EB123E798C}"/>
              </a:ext>
            </a:extLst>
          </p:cNvPr>
          <p:cNvPicPr>
            <a:picLocks noChangeAspect="1"/>
          </p:cNvPicPr>
          <p:nvPr/>
        </p:nvPicPr>
        <p:blipFill>
          <a:blip r:embed="rId7"/>
          <a:stretch>
            <a:fillRect/>
          </a:stretch>
        </p:blipFill>
        <p:spPr>
          <a:xfrm>
            <a:off x="427598" y="3922862"/>
            <a:ext cx="755740" cy="1014656"/>
          </a:xfrm>
          <a:prstGeom prst="rect">
            <a:avLst/>
          </a:prstGeom>
        </p:spPr>
      </p:pic>
      <p:sp>
        <p:nvSpPr>
          <p:cNvPr id="11" name="TextBox 10">
            <a:extLst>
              <a:ext uri="{FF2B5EF4-FFF2-40B4-BE49-F238E27FC236}">
                <a16:creationId xmlns:a16="http://schemas.microsoft.com/office/drawing/2014/main" id="{509AEA2A-6CC9-45C0-9F90-ECE0DE13D93D}"/>
              </a:ext>
            </a:extLst>
          </p:cNvPr>
          <p:cNvSpPr txBox="1"/>
          <p:nvPr/>
        </p:nvSpPr>
        <p:spPr>
          <a:xfrm>
            <a:off x="1761807" y="4198428"/>
            <a:ext cx="7054074" cy="607859"/>
          </a:xfrm>
          <a:prstGeom prst="rect">
            <a:avLst/>
          </a:prstGeom>
          <a:noFill/>
        </p:spPr>
        <p:txBody>
          <a:bodyPr wrap="square" rtlCol="0">
            <a:spAutoFit/>
          </a:bodyPr>
          <a:lstStyle/>
          <a:p>
            <a:r>
              <a:rPr lang="en-US" sz="2000" b="0" i="0" dirty="0" err="1">
                <a:solidFill>
                  <a:srgbClr val="212529"/>
                </a:solidFill>
                <a:effectLst/>
                <a:latin typeface="Times New Roman" panose="02020603050405020304" pitchFamily="18" charset="0"/>
                <a:cs typeface="Times New Roman" panose="02020603050405020304" pitchFamily="18" charset="0"/>
              </a:rPr>
              <a:t>Chổi</a:t>
            </a:r>
            <a:r>
              <a:rPr lang="en-US" sz="2000" b="0" i="0" dirty="0">
                <a:solidFill>
                  <a:srgbClr val="212529"/>
                </a:solidFill>
                <a:effectLst/>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Hai </a:t>
            </a:r>
            <a:r>
              <a:rPr lang="en-US" sz="2000" dirty="0" err="1">
                <a:latin typeface="Times New Roman" panose="02020603050405020304" pitchFamily="18" charset="0"/>
                <a:cs typeface="Times New Roman" panose="02020603050405020304" pitchFamily="18" charset="0"/>
              </a:rPr>
              <a:t>tay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ngay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chổi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ngay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đầu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chổi</a:t>
            </a:r>
            <a:r>
              <a:rPr lang="en-US" sz="2000" dirty="0">
                <a:latin typeface="Times New Roman" panose="02020603050405020304" pitchFamily="18" charset="0"/>
                <a:cs typeface="Times New Roman" panose="02020603050405020304" pitchFamily="18" charset="0"/>
              </a:rPr>
              <a:t>.</a:t>
            </a:r>
          </a:p>
          <a:p>
            <a:endParaRPr lang="en-US" dirty="0"/>
          </a:p>
        </p:txBody>
      </p:sp>
      <p:sp>
        <p:nvSpPr>
          <p:cNvPr id="10" name="Rectangle 9">
            <a:extLst>
              <a:ext uri="{FF2B5EF4-FFF2-40B4-BE49-F238E27FC236}">
                <a16:creationId xmlns:a16="http://schemas.microsoft.com/office/drawing/2014/main" id="{AD4D9C56-DE61-47D0-91F4-5F7B2611FAA1}"/>
              </a:ext>
            </a:extLst>
          </p:cNvPr>
          <p:cNvSpPr/>
          <p:nvPr/>
        </p:nvSpPr>
        <p:spPr>
          <a:xfrm>
            <a:off x="225778" y="282222"/>
            <a:ext cx="2889955" cy="42783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Times New Roman" panose="02020603050405020304" pitchFamily="18" charset="0"/>
                <a:cs typeface="Times New Roman" panose="02020603050405020304" pitchFamily="18" charset="0"/>
              </a:rPr>
              <a:t>Chia </a:t>
            </a:r>
            <a:r>
              <a:rPr lang="en-US" sz="2400" dirty="0" err="1">
                <a:solidFill>
                  <a:srgbClr val="FF0000"/>
                </a:solidFill>
                <a:latin typeface="Times New Roman" panose="02020603050405020304" pitchFamily="18" charset="0"/>
                <a:cs typeface="Times New Roman" panose="02020603050405020304" pitchFamily="18" charset="0"/>
              </a:rPr>
              <a:t>sẻ</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với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bạn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bè</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384609"/>
      </p:ext>
    </p:extLst>
  </p:cSld>
  <p:clrMapOvr>
    <a:masterClrMapping/>
  </p:clrMapOvr>
  <mc:AlternateContent xmlns:mc="http://schemas.openxmlformats.org/markup-compatibility/2006" xmlns:p14="http://schemas.microsoft.com/office/powerpoint/2010/main">
    <mc:Choice Requires="p14">
      <p:transition spd="slow" p14:dur="50000">
        <p:sndAc>
          <p:stSnd>
            <p:snd r:embed="rId2" name="CHIMES.WAV"/>
          </p:stSnd>
        </p:sndAc>
      </p:transition>
    </mc:Choice>
    <mc:Fallback xmlns="">
      <p:transition spd="slow">
        <p:sndAc>
          <p:stSnd>
            <p:snd r:embed="rId8"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arn(inVertical)">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down)">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barn(inVertical)">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Ảnh có chứa trong nhà&#10;&#10;Mô tả được tạo tự động">
            <a:extLst>
              <a:ext uri="{FF2B5EF4-FFF2-40B4-BE49-F238E27FC236}">
                <a16:creationId xmlns:a16="http://schemas.microsoft.com/office/drawing/2014/main" id="{ADCA451B-03A4-419B-9205-D68A3B16A89E}"/>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7036" b="21322" l="23391" r="36588">
                        <a14:foregroundMark x1="23391" y1="8742" x2="23391" y2="8742"/>
                        <a14:backgroundMark x1="22961" y1="8316" x2="22961" y2="8316"/>
                        <a14:backgroundMark x1="22425" y1="10021" x2="22425" y2="10021"/>
                        <a14:backgroundMark x1="22425" y1="8742" x2="23176" y2="18763"/>
                        <a14:backgroundMark x1="22684" y1="8742" x2="20708" y2="20896"/>
                        <a14:backgroundMark x1="22961" y1="7036" x2="22684" y2="8742"/>
                      </a14:backgroundRemoval>
                    </a14:imgEffect>
                  </a14:imgLayer>
                </a14:imgProps>
              </a:ext>
            </a:extLst>
          </a:blip>
          <a:srcRect l="22335" t="5471" r="61767" b="76748"/>
          <a:stretch/>
        </p:blipFill>
        <p:spPr>
          <a:xfrm>
            <a:off x="647841" y="1196352"/>
            <a:ext cx="862724" cy="484866"/>
          </a:xfrm>
          <a:prstGeom prst="rect">
            <a:avLst/>
          </a:prstGeom>
        </p:spPr>
      </p:pic>
      <p:pic>
        <p:nvPicPr>
          <p:cNvPr id="3" name="Picture 1" descr="Ảnh có chứa trong nhà&#10;&#10;Mô tả được tạo tự động">
            <a:extLst>
              <a:ext uri="{FF2B5EF4-FFF2-40B4-BE49-F238E27FC236}">
                <a16:creationId xmlns:a16="http://schemas.microsoft.com/office/drawing/2014/main" id="{5FCE2722-E775-4DD0-8250-562B56BDDB4F}"/>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16844" b="47122" l="10086" r="22210">
                        <a14:foregroundMark x1="14270" y1="18124" x2="18133" y2="17910"/>
                        <a14:foregroundMark x1="10501" y1="27292" x2="10300" y2="28358"/>
                        <a14:foregroundMark x1="10621" y1="26656" x2="10501" y2="27292"/>
                        <a14:foregroundMark x1="20873" y1="28571" x2="20601" y2="37740"/>
                        <a14:foregroundMark x1="22210" y1="28145" x2="22210" y2="28145"/>
                        <a14:foregroundMark x1="12661" y1="46908" x2="19528" y2="46695"/>
                        <a14:foregroundMark x1="11588" y1="21322" x2="11588" y2="21322"/>
                        <a14:foregroundMark x1="11159" y1="22601" x2="11159" y2="22601"/>
                        <a14:foregroundMark x1="10622" y1="24733" x2="10622" y2="24733"/>
                        <a14:foregroundMark x1="10515" y1="26226" x2="10515" y2="26226"/>
                        <a14:foregroundMark x1="11588" y1="21535" x2="11588" y2="21535"/>
                        <a14:foregroundMark x1="11373" y1="21962" x2="11373" y2="21962"/>
                        <a14:foregroundMark x1="21632" y1="27830" x2="21674" y2="28145"/>
                        <a14:foregroundMark x1="20815" y1="21748" x2="20879" y2="22223"/>
                        <a14:foregroundMark x1="21602" y1="26671" x2="21674" y2="27079"/>
                        <a14:foregroundMark x1="21030" y1="23454" x2="21086" y2="23768"/>
                        <a14:foregroundMark x1="10515" y1="26013" x2="10300" y2="28145"/>
                        <a14:foregroundMark x1="11695" y1="21322" x2="10193" y2="28145"/>
                        <a14:backgroundMark x1="21360" y1="27291" x2="21459" y2="27932"/>
                        <a14:backgroundMark x1="20601" y1="22388" x2="20791" y2="23615"/>
                        <a14:backgroundMark x1="20923" y1="28145" x2="20923" y2="28145"/>
                        <a14:backgroundMark x1="20708" y1="28358" x2="20708" y2="28358"/>
                        <a14:backgroundMark x1="20815" y1="23881" x2="21137" y2="26866"/>
                        <a14:backgroundMark x1="20815" y1="23881" x2="20815" y2="23881"/>
                        <a14:backgroundMark x1="20815" y1="23881" x2="20815" y2="23881"/>
                      </a14:backgroundRemoval>
                    </a14:imgEffect>
                  </a14:imgLayer>
                </a14:imgProps>
              </a:ext>
            </a:extLst>
          </a:blip>
          <a:srcRect l="8753" t="13131" r="77501" b="49027"/>
          <a:stretch/>
        </p:blipFill>
        <p:spPr>
          <a:xfrm>
            <a:off x="812283" y="2354567"/>
            <a:ext cx="533839" cy="738477"/>
          </a:xfrm>
          <a:prstGeom prst="rect">
            <a:avLst/>
          </a:prstGeom>
        </p:spPr>
      </p:pic>
      <p:sp>
        <p:nvSpPr>
          <p:cNvPr id="5" name="TextBox 4">
            <a:extLst>
              <a:ext uri="{FF2B5EF4-FFF2-40B4-BE49-F238E27FC236}">
                <a16:creationId xmlns:a16="http://schemas.microsoft.com/office/drawing/2014/main" id="{B42ED9D0-59D1-4DD7-B90C-D16665A98247}"/>
              </a:ext>
            </a:extLst>
          </p:cNvPr>
          <p:cNvSpPr txBox="1"/>
          <p:nvPr/>
        </p:nvSpPr>
        <p:spPr>
          <a:xfrm>
            <a:off x="2223910" y="1196352"/>
            <a:ext cx="5565422" cy="607859"/>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Nhớ</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vắt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a:t>
            </a:r>
            <a:r>
              <a:rPr lang="en-US" sz="2000" dirty="0">
                <a:latin typeface="Times New Roman" panose="02020603050405020304" pitchFamily="18" charset="0"/>
                <a:cs typeface="Times New Roman" panose="02020603050405020304" pitchFamily="18" charset="0"/>
              </a:rPr>
              <a:t>. </a:t>
            </a:r>
          </a:p>
          <a:p>
            <a:endParaRPr lang="en-US" dirty="0"/>
          </a:p>
        </p:txBody>
      </p:sp>
      <p:sp>
        <p:nvSpPr>
          <p:cNvPr id="6" name="TextBox 5">
            <a:extLst>
              <a:ext uri="{FF2B5EF4-FFF2-40B4-BE49-F238E27FC236}">
                <a16:creationId xmlns:a16="http://schemas.microsoft.com/office/drawing/2014/main" id="{889956C4-46B8-4F88-AA8F-124BC9D9AF8B}"/>
              </a:ext>
            </a:extLst>
          </p:cNvPr>
          <p:cNvSpPr txBox="1"/>
          <p:nvPr/>
        </p:nvSpPr>
        <p:spPr>
          <a:xfrm>
            <a:off x="2274709" y="2423655"/>
            <a:ext cx="6412089" cy="915635"/>
          </a:xfrm>
          <a:prstGeom prst="rect">
            <a:avLst/>
          </a:prstGeom>
          <a:noFill/>
        </p:spPr>
        <p:txBody>
          <a:bodyPr wrap="square" rtlCol="0">
            <a:spAutoFit/>
          </a:bodyPr>
          <a:lstStyle/>
          <a:p>
            <a:pPr algn="just"/>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Xô</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vừa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đầy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tràn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chắc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cái</a:t>
            </a:r>
            <a:r>
              <a:rPr lang="en-US" sz="2000" dirty="0">
                <a:latin typeface="Times New Roman" panose="02020603050405020304" pitchFamily="18" charset="0"/>
                <a:cs typeface="Times New Roman" panose="02020603050405020304" pitchFamily="18" charset="0"/>
              </a:rPr>
              <a:t> quay </a:t>
            </a:r>
            <a:r>
              <a:rPr lang="en-US" sz="2000" dirty="0" err="1">
                <a:latin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cs typeface="Times New Roman" panose="02020603050405020304" pitchFamily="18" charset="0"/>
              </a:rPr>
              <a:t> di </a:t>
            </a:r>
            <a:r>
              <a:rPr lang="en-US" sz="2000" dirty="0" err="1">
                <a:latin typeface="Times New Roman" panose="02020603050405020304" pitchFamily="18" charset="0"/>
                <a:cs typeface="Times New Roman" panose="02020603050405020304" pitchFamily="18" charset="0"/>
              </a:rPr>
              <a:t>chuyển</a:t>
            </a:r>
            <a:r>
              <a:rPr lang="en-US" sz="2000" dirty="0">
                <a:latin typeface="Times New Roman" panose="02020603050405020304" pitchFamily="18" charset="0"/>
                <a:cs typeface="Times New Roman" panose="02020603050405020304" pitchFamily="18" charset="0"/>
              </a:rPr>
              <a:t>. </a:t>
            </a:r>
          </a:p>
          <a:p>
            <a:endParaRPr lang="en-US" dirty="0"/>
          </a:p>
        </p:txBody>
      </p:sp>
      <p:pic>
        <p:nvPicPr>
          <p:cNvPr id="7" name="Picture 6">
            <a:extLst>
              <a:ext uri="{FF2B5EF4-FFF2-40B4-BE49-F238E27FC236}">
                <a16:creationId xmlns:a16="http://schemas.microsoft.com/office/drawing/2014/main" id="{16467224-5534-4388-BF63-4F9323E1074D}"/>
              </a:ext>
            </a:extLst>
          </p:cNvPr>
          <p:cNvPicPr>
            <a:picLocks noChangeAspect="1"/>
          </p:cNvPicPr>
          <p:nvPr/>
        </p:nvPicPr>
        <p:blipFill>
          <a:blip r:embed="rId6"/>
          <a:stretch>
            <a:fillRect/>
          </a:stretch>
        </p:blipFill>
        <p:spPr>
          <a:xfrm>
            <a:off x="647841" y="3483107"/>
            <a:ext cx="717218" cy="928081"/>
          </a:xfrm>
          <a:prstGeom prst="rect">
            <a:avLst/>
          </a:prstGeom>
        </p:spPr>
      </p:pic>
      <p:sp>
        <p:nvSpPr>
          <p:cNvPr id="8" name="TextBox 7">
            <a:extLst>
              <a:ext uri="{FF2B5EF4-FFF2-40B4-BE49-F238E27FC236}">
                <a16:creationId xmlns:a16="http://schemas.microsoft.com/office/drawing/2014/main" id="{1B8CB5B7-943E-4513-83D9-CA6C20CB4954}"/>
              </a:ext>
            </a:extLst>
          </p:cNvPr>
          <p:cNvSpPr txBox="1"/>
          <p:nvPr/>
        </p:nvSpPr>
        <p:spPr>
          <a:xfrm>
            <a:off x="2223910" y="3703302"/>
            <a:ext cx="6513689" cy="707886"/>
          </a:xfrm>
          <a:prstGeom prst="rect">
            <a:avLst/>
          </a:prstGeom>
          <a:noFill/>
        </p:spPr>
        <p:txBody>
          <a:bodyPr wrap="square" rtlCol="0">
            <a:spAutoFit/>
          </a:bodyPr>
          <a:lstStyle/>
          <a:p>
            <a:pPr algn="just"/>
            <a:r>
              <a:rPr lang="en-US" sz="2000" b="0" i="0" dirty="0">
                <a:solidFill>
                  <a:srgbClr val="3D3D3D"/>
                </a:solidFill>
                <a:effectLst/>
                <a:latin typeface="Times New Roman" panose="02020603050405020304" pitchFamily="18" charset="0"/>
                <a:cs typeface="Times New Roman" panose="02020603050405020304" pitchFamily="18" charset="0"/>
              </a:rPr>
              <a:t>	</a:t>
            </a:r>
            <a:r>
              <a:rPr lang="en-US" sz="2000" b="0" i="0" dirty="0" err="1">
                <a:solidFill>
                  <a:srgbClr val="3D3D3D"/>
                </a:solidFill>
                <a:effectLst/>
                <a:latin typeface="Times New Roman" panose="02020603050405020304" pitchFamily="18" charset="0"/>
                <a:cs typeface="Times New Roman" panose="02020603050405020304" pitchFamily="18" charset="0"/>
              </a:rPr>
              <a:t>Kiềm</a:t>
            </a:r>
            <a:r>
              <a:rPr lang="en-US" sz="2000" b="0" i="0" dirty="0">
                <a:solidFill>
                  <a:srgbClr val="3D3D3D"/>
                </a:solidFill>
                <a:effectLst/>
                <a:latin typeface="Times New Roman" panose="02020603050405020304" pitchFamily="18" charset="0"/>
                <a:cs typeface="Times New Roman" panose="02020603050405020304" pitchFamily="18" charset="0"/>
              </a:rPr>
              <a:t> </a:t>
            </a:r>
            <a:r>
              <a:rPr lang="en-US" sz="2000" b="0" i="0" dirty="0" err="1">
                <a:solidFill>
                  <a:srgbClr val="3D3D3D"/>
                </a:solidFill>
                <a:effectLst/>
                <a:latin typeface="Times New Roman" panose="02020603050405020304" pitchFamily="18" charset="0"/>
                <a:cs typeface="Times New Roman" panose="02020603050405020304" pitchFamily="18" charset="0"/>
              </a:rPr>
              <a:t>cắt</a:t>
            </a:r>
            <a:r>
              <a:rPr lang="en-US" sz="2000" b="0" i="0" dirty="0">
                <a:solidFill>
                  <a:srgbClr val="3D3D3D"/>
                </a:solidFill>
                <a:effectLst/>
                <a:latin typeface="Times New Roman" panose="02020603050405020304" pitchFamily="18" charset="0"/>
                <a:cs typeface="Times New Roman" panose="02020603050405020304" pitchFamily="18" charset="0"/>
              </a:rPr>
              <a:t> </a:t>
            </a:r>
            <a:r>
              <a:rPr lang="en-US" sz="2000" b="0" i="0" dirty="0" err="1">
                <a:solidFill>
                  <a:srgbClr val="3D3D3D"/>
                </a:solidFill>
                <a:effectLst/>
                <a:latin typeface="Times New Roman" panose="02020603050405020304" pitchFamily="18" charset="0"/>
                <a:cs typeface="Times New Roman" panose="02020603050405020304" pitchFamily="18" charset="0"/>
              </a:rPr>
              <a:t>cành</a:t>
            </a:r>
            <a:r>
              <a:rPr lang="en-US" sz="2000" b="0" i="0" dirty="0">
                <a:solidFill>
                  <a:srgbClr val="3D3D3D"/>
                </a:solidFill>
                <a:effectLst/>
                <a:latin typeface="Times New Roman" panose="02020603050405020304" pitchFamily="18" charset="0"/>
                <a:cs typeface="Times New Roman" panose="02020603050405020304" pitchFamily="18" charset="0"/>
              </a:rPr>
              <a:t>: </a:t>
            </a:r>
            <a:r>
              <a:rPr lang="en-US" sz="2000" b="0" i="0" dirty="0" err="1">
                <a:solidFill>
                  <a:srgbClr val="3D3D3D"/>
                </a:solidFill>
                <a:effectLst/>
                <a:latin typeface="Times New Roman" panose="02020603050405020304" pitchFamily="18" charset="0"/>
                <a:cs typeface="Times New Roman" panose="02020603050405020304" pitchFamily="18" charset="0"/>
              </a:rPr>
              <a:t>lưu</a:t>
            </a:r>
            <a:r>
              <a:rPr lang="en-US" sz="2000" b="0" i="0" dirty="0">
                <a:solidFill>
                  <a:srgbClr val="3D3D3D"/>
                </a:solidFill>
                <a:effectLst/>
                <a:latin typeface="Times New Roman" panose="02020603050405020304" pitchFamily="18" charset="0"/>
                <a:cs typeface="Times New Roman" panose="02020603050405020304" pitchFamily="18" charset="0"/>
              </a:rPr>
              <a:t> </a:t>
            </a:r>
            <a:r>
              <a:rPr lang="en-US" sz="2000" dirty="0">
                <a:solidFill>
                  <a:srgbClr val="3D3D3D"/>
                </a:solidFill>
                <a:latin typeface="Times New Roman" panose="02020603050405020304" pitchFamily="18" charset="0"/>
                <a:cs typeface="Times New Roman" panose="02020603050405020304" pitchFamily="18" charset="0"/>
              </a:rPr>
              <a:t>ý </a:t>
            </a:r>
            <a:r>
              <a:rPr lang="en-US" sz="2000" b="0" i="0" dirty="0" err="1">
                <a:solidFill>
                  <a:srgbClr val="3D3D3D"/>
                </a:solidFill>
                <a:effectLst/>
                <a:latin typeface="Times New Roman" panose="02020603050405020304" pitchFamily="18" charset="0"/>
                <a:cs typeface="Times New Roman" panose="02020603050405020304" pitchFamily="18" charset="0"/>
              </a:rPr>
              <a:t>mũi</a:t>
            </a:r>
            <a:r>
              <a:rPr lang="en-US" sz="2000" b="0" i="0" dirty="0">
                <a:solidFill>
                  <a:srgbClr val="3D3D3D"/>
                </a:solidFill>
                <a:effectLst/>
                <a:latin typeface="Times New Roman" panose="02020603050405020304" pitchFamily="18" charset="0"/>
                <a:cs typeface="Times New Roman" panose="02020603050405020304" pitchFamily="18" charset="0"/>
              </a:rPr>
              <a:t> </a:t>
            </a:r>
            <a:r>
              <a:rPr lang="en-US" sz="2000" b="0" i="0" dirty="0" err="1">
                <a:solidFill>
                  <a:srgbClr val="3D3D3D"/>
                </a:solidFill>
                <a:effectLst/>
                <a:latin typeface="Times New Roman" panose="02020603050405020304" pitchFamily="18" charset="0"/>
                <a:cs typeface="Times New Roman" panose="02020603050405020304" pitchFamily="18" charset="0"/>
              </a:rPr>
              <a:t>của</a:t>
            </a:r>
            <a:r>
              <a:rPr lang="en-US" sz="2000" b="0" i="0" dirty="0">
                <a:solidFill>
                  <a:srgbClr val="3D3D3D"/>
                </a:solidFill>
                <a:effectLst/>
                <a:latin typeface="Times New Roman" panose="02020603050405020304" pitchFamily="18" charset="0"/>
                <a:cs typeface="Times New Roman" panose="02020603050405020304" pitchFamily="18" charset="0"/>
              </a:rPr>
              <a:t> </a:t>
            </a:r>
            <a:r>
              <a:rPr lang="en-US" sz="2000" b="0" i="0" dirty="0" err="1">
                <a:solidFill>
                  <a:srgbClr val="3D3D3D"/>
                </a:solidFill>
                <a:effectLst/>
                <a:latin typeface="Times New Roman" panose="02020603050405020304" pitchFamily="18" charset="0"/>
                <a:cs typeface="Times New Roman" panose="02020603050405020304" pitchFamily="18" charset="0"/>
              </a:rPr>
              <a:t>chúng</a:t>
            </a:r>
            <a:r>
              <a:rPr lang="en-US" sz="2000" b="0" i="0" dirty="0">
                <a:solidFill>
                  <a:srgbClr val="3D3D3D"/>
                </a:solidFill>
                <a:effectLst/>
                <a:latin typeface="Times New Roman" panose="02020603050405020304" pitchFamily="18" charset="0"/>
                <a:cs typeface="Times New Roman" panose="02020603050405020304" pitchFamily="18" charset="0"/>
              </a:rPr>
              <a:t> </a:t>
            </a:r>
            <a:r>
              <a:rPr lang="en-US" sz="2000" b="0" i="0" dirty="0" err="1">
                <a:solidFill>
                  <a:srgbClr val="3D3D3D"/>
                </a:solidFill>
                <a:effectLst/>
                <a:latin typeface="Times New Roman" panose="02020603050405020304" pitchFamily="18" charset="0"/>
                <a:cs typeface="Times New Roman" panose="02020603050405020304" pitchFamily="18" charset="0"/>
              </a:rPr>
              <a:t>khá</a:t>
            </a:r>
            <a:r>
              <a:rPr lang="en-US" sz="2000" b="0" i="0" dirty="0">
                <a:solidFill>
                  <a:srgbClr val="3D3D3D"/>
                </a:solidFill>
                <a:effectLst/>
                <a:latin typeface="Times New Roman" panose="02020603050405020304" pitchFamily="18" charset="0"/>
                <a:cs typeface="Times New Roman" panose="02020603050405020304" pitchFamily="18" charset="0"/>
              </a:rPr>
              <a:t> </a:t>
            </a:r>
            <a:r>
              <a:rPr lang="en-US" sz="2000" b="0" i="0" dirty="0" err="1">
                <a:solidFill>
                  <a:srgbClr val="3D3D3D"/>
                </a:solidFill>
                <a:effectLst/>
                <a:latin typeface="Times New Roman" panose="02020603050405020304" pitchFamily="18" charset="0"/>
                <a:cs typeface="Times New Roman" panose="02020603050405020304" pitchFamily="18" charset="0"/>
              </a:rPr>
              <a:t>nhọn</a:t>
            </a:r>
            <a:r>
              <a:rPr lang="en-US" sz="2000" b="0" i="0" dirty="0">
                <a:solidFill>
                  <a:srgbClr val="3D3D3D"/>
                </a:solidFill>
                <a:effectLst/>
                <a:latin typeface="Times New Roman" panose="02020603050405020304" pitchFamily="18" charset="0"/>
                <a:cs typeface="Times New Roman" panose="02020603050405020304" pitchFamily="18" charset="0"/>
              </a:rPr>
              <a:t> </a:t>
            </a:r>
            <a:r>
              <a:rPr lang="en-US" sz="2000" b="0" i="0" dirty="0" err="1">
                <a:solidFill>
                  <a:srgbClr val="3D3D3D"/>
                </a:solidFill>
                <a:effectLst/>
                <a:latin typeface="Times New Roman" panose="02020603050405020304" pitchFamily="18" charset="0"/>
                <a:cs typeface="Times New Roman" panose="02020603050405020304" pitchFamily="18" charset="0"/>
              </a:rPr>
              <a:t>nên</a:t>
            </a:r>
            <a:r>
              <a:rPr lang="en-US" sz="2000" b="0" i="0" dirty="0">
                <a:solidFill>
                  <a:srgbClr val="3D3D3D"/>
                </a:solidFill>
                <a:effectLst/>
                <a:latin typeface="Times New Roman" panose="02020603050405020304" pitchFamily="18" charset="0"/>
                <a:cs typeface="Times New Roman" panose="02020603050405020304" pitchFamily="18" charset="0"/>
              </a:rPr>
              <a:t> </a:t>
            </a:r>
            <a:r>
              <a:rPr lang="en-US" sz="2000" b="0" i="0" dirty="0" err="1">
                <a:solidFill>
                  <a:srgbClr val="3D3D3D"/>
                </a:solidFill>
                <a:effectLst/>
                <a:latin typeface="Times New Roman" panose="02020603050405020304" pitchFamily="18" charset="0"/>
                <a:cs typeface="Times New Roman" panose="02020603050405020304" pitchFamily="18" charset="0"/>
              </a:rPr>
              <a:t>khi</a:t>
            </a:r>
            <a:r>
              <a:rPr lang="en-US" sz="2000" b="0" i="0" dirty="0">
                <a:solidFill>
                  <a:srgbClr val="3D3D3D"/>
                </a:solidFill>
                <a:effectLst/>
                <a:latin typeface="Times New Roman" panose="02020603050405020304" pitchFamily="18" charset="0"/>
                <a:cs typeface="Times New Roman" panose="02020603050405020304" pitchFamily="18" charset="0"/>
              </a:rPr>
              <a:t> </a:t>
            </a:r>
            <a:r>
              <a:rPr lang="en-US" sz="2000" b="0" i="0" dirty="0" err="1">
                <a:solidFill>
                  <a:srgbClr val="3D3D3D"/>
                </a:solidFill>
                <a:effectLst/>
                <a:latin typeface="Times New Roman" panose="02020603050405020304" pitchFamily="18" charset="0"/>
                <a:cs typeface="Times New Roman" panose="02020603050405020304" pitchFamily="18" charset="0"/>
              </a:rPr>
              <a:t>cầm</a:t>
            </a:r>
            <a:r>
              <a:rPr lang="en-US" sz="2000" b="0" i="0" dirty="0">
                <a:solidFill>
                  <a:srgbClr val="3D3D3D"/>
                </a:solidFill>
                <a:effectLst/>
                <a:latin typeface="Times New Roman" panose="02020603050405020304" pitchFamily="18" charset="0"/>
                <a:cs typeface="Times New Roman" panose="02020603050405020304" pitchFamily="18" charset="0"/>
              </a:rPr>
              <a:t> </a:t>
            </a:r>
            <a:r>
              <a:rPr lang="en-US" sz="2000" b="0" i="0" dirty="0" err="1">
                <a:solidFill>
                  <a:srgbClr val="3D3D3D"/>
                </a:solidFill>
                <a:effectLst/>
                <a:latin typeface="Times New Roman" panose="02020603050405020304" pitchFamily="18" charset="0"/>
                <a:cs typeface="Times New Roman" panose="02020603050405020304" pitchFamily="18" charset="0"/>
              </a:rPr>
              <a:t>lưu</a:t>
            </a:r>
            <a:r>
              <a:rPr lang="en-US" sz="2000" b="0" i="0" dirty="0">
                <a:solidFill>
                  <a:srgbClr val="3D3D3D"/>
                </a:solidFill>
                <a:effectLst/>
                <a:latin typeface="Times New Roman" panose="02020603050405020304" pitchFamily="18" charset="0"/>
                <a:cs typeface="Times New Roman" panose="02020603050405020304" pitchFamily="18" charset="0"/>
              </a:rPr>
              <a:t> ý </a:t>
            </a:r>
            <a:r>
              <a:rPr lang="en-US" sz="2000" b="0" i="0" dirty="0" err="1">
                <a:solidFill>
                  <a:srgbClr val="3D3D3D"/>
                </a:solidFill>
                <a:effectLst/>
                <a:latin typeface="Times New Roman" panose="02020603050405020304" pitchFamily="18" charset="0"/>
                <a:cs typeface="Times New Roman" panose="02020603050405020304" pitchFamily="18" charset="0"/>
              </a:rPr>
              <a:t>không</a:t>
            </a:r>
            <a:r>
              <a:rPr lang="en-US" sz="2000" b="0" i="0" dirty="0">
                <a:solidFill>
                  <a:srgbClr val="3D3D3D"/>
                </a:solidFill>
                <a:effectLst/>
                <a:latin typeface="Times New Roman" panose="02020603050405020304" pitchFamily="18" charset="0"/>
                <a:cs typeface="Times New Roman" panose="02020603050405020304" pitchFamily="18" charset="0"/>
              </a:rPr>
              <a:t> </a:t>
            </a:r>
            <a:r>
              <a:rPr lang="en-US" sz="2000" b="0" i="0" dirty="0" err="1">
                <a:solidFill>
                  <a:srgbClr val="3D3D3D"/>
                </a:solidFill>
                <a:effectLst/>
                <a:latin typeface="Times New Roman" panose="02020603050405020304" pitchFamily="18" charset="0"/>
                <a:cs typeface="Times New Roman" panose="02020603050405020304" pitchFamily="18" charset="0"/>
              </a:rPr>
              <a:t>đưa</a:t>
            </a:r>
            <a:r>
              <a:rPr lang="en-US" sz="2000" b="0" i="0" dirty="0">
                <a:solidFill>
                  <a:srgbClr val="3D3D3D"/>
                </a:solidFill>
                <a:effectLst/>
                <a:latin typeface="Times New Roman" panose="02020603050405020304" pitchFamily="18" charset="0"/>
                <a:cs typeface="Times New Roman" panose="02020603050405020304" pitchFamily="18" charset="0"/>
              </a:rPr>
              <a:t> </a:t>
            </a:r>
            <a:r>
              <a:rPr lang="en-US" sz="2000" b="0" i="0" dirty="0" err="1">
                <a:solidFill>
                  <a:srgbClr val="3D3D3D"/>
                </a:solidFill>
                <a:effectLst/>
                <a:latin typeface="Times New Roman" panose="02020603050405020304" pitchFamily="18" charset="0"/>
                <a:cs typeface="Times New Roman" panose="02020603050405020304" pitchFamily="18" charset="0"/>
              </a:rPr>
              <a:t>vào</a:t>
            </a:r>
            <a:r>
              <a:rPr lang="en-US" sz="2000" b="0" i="0" dirty="0">
                <a:solidFill>
                  <a:srgbClr val="3D3D3D"/>
                </a:solidFill>
                <a:effectLst/>
                <a:latin typeface="Times New Roman" panose="02020603050405020304" pitchFamily="18" charset="0"/>
                <a:cs typeface="Times New Roman" panose="02020603050405020304" pitchFamily="18" charset="0"/>
              </a:rPr>
              <a:t> </a:t>
            </a:r>
            <a:r>
              <a:rPr lang="en-US" sz="2000" b="0" i="0" dirty="0" err="1">
                <a:solidFill>
                  <a:srgbClr val="3D3D3D"/>
                </a:solidFill>
                <a:effectLst/>
                <a:latin typeface="Times New Roman" panose="02020603050405020304" pitchFamily="18" charset="0"/>
                <a:cs typeface="Times New Roman" panose="02020603050405020304" pitchFamily="18" charset="0"/>
              </a:rPr>
              <a:t>người</a:t>
            </a:r>
            <a:r>
              <a:rPr lang="en-US" sz="2000" b="0" i="0" dirty="0">
                <a:solidFill>
                  <a:srgbClr val="3D3D3D"/>
                </a:solidFill>
                <a:effectLst/>
                <a:latin typeface="Times New Roman" panose="02020603050405020304" pitchFamily="18" charset="0"/>
                <a:cs typeface="Times New Roman" panose="02020603050405020304" pitchFamily="18" charset="0"/>
              </a:rPr>
              <a:t>.</a:t>
            </a:r>
            <a:endParaRPr lang="en-US" sz="2000" dirty="0"/>
          </a:p>
        </p:txBody>
      </p:sp>
    </p:spTree>
    <p:extLst>
      <p:ext uri="{BB962C8B-B14F-4D97-AF65-F5344CB8AC3E}">
        <p14:creationId xmlns:p14="http://schemas.microsoft.com/office/powerpoint/2010/main" val="227427339"/>
      </p:ext>
    </p:extLst>
  </p:cSld>
  <p:clrMapOvr>
    <a:masterClrMapping/>
  </p:clrMapOvr>
  <mc:AlternateContent xmlns:mc="http://schemas.openxmlformats.org/markup-compatibility/2006" xmlns:p14="http://schemas.microsoft.com/office/powerpoint/2010/main">
    <mc:Choice Requires="p14">
      <p:transition spd="slow" p14:dur="50000">
        <p:sndAc>
          <p:stSnd>
            <p:snd r:embed="rId2" name="CHIMES.WAV"/>
          </p:stSnd>
        </p:sndAc>
      </p:transition>
    </mc:Choice>
    <mc:Fallback xmlns="">
      <p:transition spd="slow">
        <p:sndAc>
          <p:stSnd>
            <p:snd r:embed="rId7"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a:extLst>
              <a:ext uri="{FF2B5EF4-FFF2-40B4-BE49-F238E27FC236}">
                <a16:creationId xmlns:a16="http://schemas.microsoft.com/office/drawing/2014/main" id="{9B12AC10-DE2F-42B7-9AF4-B25EAC09AFAB}"/>
              </a:ext>
            </a:extLst>
          </p:cNvPr>
          <p:cNvPicPr>
            <a:picLocks noChangeAspect="1"/>
          </p:cNvPicPr>
          <p:nvPr/>
        </p:nvPicPr>
        <p:blipFill>
          <a:blip r:embed="rId4"/>
          <a:stretch>
            <a:fillRect/>
          </a:stretch>
        </p:blipFill>
        <p:spPr>
          <a:xfrm>
            <a:off x="0" y="1203671"/>
            <a:ext cx="9144000" cy="3821206"/>
          </a:xfrm>
          <a:prstGeom prst="rect">
            <a:avLst/>
          </a:prstGeom>
        </p:spPr>
      </p:pic>
      <p:sp>
        <p:nvSpPr>
          <p:cNvPr id="8" name="Hộp Văn bản 7">
            <a:extLst>
              <a:ext uri="{FF2B5EF4-FFF2-40B4-BE49-F238E27FC236}">
                <a16:creationId xmlns:a16="http://schemas.microsoft.com/office/drawing/2014/main" id="{6BED5402-D02C-4B3A-B1A3-4D4366B8D4F4}"/>
              </a:ext>
            </a:extLst>
          </p:cNvPr>
          <p:cNvSpPr txBox="1"/>
          <p:nvPr/>
        </p:nvSpPr>
        <p:spPr>
          <a:xfrm>
            <a:off x="632966" y="333940"/>
            <a:ext cx="5558827" cy="678327"/>
          </a:xfrm>
          <a:prstGeom prst="rect">
            <a:avLst/>
          </a:prstGeom>
          <a:noFill/>
        </p:spPr>
        <p:txBody>
          <a:bodyPr wrap="square">
            <a:spAutoFit/>
          </a:bodyPr>
          <a:lstStyle/>
          <a:p>
            <a:pPr marL="63500" marR="152400" indent="-190500" algn="just">
              <a:lnSpc>
                <a:spcPct val="115000"/>
              </a:lnSpc>
              <a:spcAft>
                <a:spcPts val="300"/>
              </a:spcAft>
            </a:pPr>
            <a:r>
              <a:rPr lang="en-US" sz="3600" spc="-50" dirty="0">
                <a:solidFill>
                  <a:srgbClr val="0070C0"/>
                </a:solidFill>
                <a:effectLst/>
                <a:latin typeface="Times New Roman" panose="02020603050405020304" pitchFamily="18" charset="0"/>
                <a:ea typeface="Times New Roman" panose="02020603050405020304" pitchFamily="18" charset="0"/>
              </a:rPr>
              <a:t>Quan </a:t>
            </a:r>
            <a:r>
              <a:rPr lang="en-US" sz="3600" spc="-50" dirty="0" err="1">
                <a:solidFill>
                  <a:srgbClr val="0070C0"/>
                </a:solidFill>
                <a:effectLst/>
                <a:latin typeface="Times New Roman" panose="02020603050405020304" pitchFamily="18" charset="0"/>
                <a:ea typeface="Times New Roman" panose="02020603050405020304" pitchFamily="18" charset="0"/>
              </a:rPr>
              <a:t>sát</a:t>
            </a:r>
            <a:r>
              <a:rPr lang="en-US" sz="3600" spc="-50" dirty="0">
                <a:solidFill>
                  <a:srgbClr val="0070C0"/>
                </a:solidFill>
                <a:effectLst/>
                <a:latin typeface="Times New Roman" panose="02020603050405020304" pitchFamily="18" charset="0"/>
                <a:ea typeface="Times New Roman" panose="02020603050405020304" pitchFamily="18" charset="0"/>
              </a:rPr>
              <a:t> 2 </a:t>
            </a:r>
            <a:r>
              <a:rPr lang="en-US" sz="3600" spc="-50" dirty="0" err="1">
                <a:solidFill>
                  <a:srgbClr val="0070C0"/>
                </a:solidFill>
                <a:effectLst/>
                <a:latin typeface="Times New Roman" panose="02020603050405020304" pitchFamily="18" charset="0"/>
                <a:ea typeface="Times New Roman" panose="02020603050405020304" pitchFamily="18" charset="0"/>
              </a:rPr>
              <a:t>tranh</a:t>
            </a:r>
            <a:r>
              <a:rPr lang="en-US" sz="3600" spc="-50" dirty="0">
                <a:solidFill>
                  <a:srgbClr val="0070C0"/>
                </a:solidFill>
                <a:effectLst/>
                <a:latin typeface="Times New Roman" panose="02020603050405020304" pitchFamily="18" charset="0"/>
                <a:ea typeface="Times New Roman" panose="02020603050405020304" pitchFamily="18" charset="0"/>
              </a:rPr>
              <a:t> </a:t>
            </a:r>
            <a:r>
              <a:rPr lang="en-US" sz="3600" spc="-50" dirty="0" err="1">
                <a:solidFill>
                  <a:srgbClr val="0070C0"/>
                </a:solidFill>
                <a:effectLst/>
                <a:latin typeface="Times New Roman" panose="02020603050405020304" pitchFamily="18" charset="0"/>
                <a:ea typeface="Times New Roman" panose="02020603050405020304" pitchFamily="18" charset="0"/>
              </a:rPr>
              <a:t>dưới</a:t>
            </a:r>
            <a:r>
              <a:rPr lang="en-US" sz="3600" spc="-50" dirty="0">
                <a:solidFill>
                  <a:srgbClr val="0070C0"/>
                </a:solidFill>
                <a:effectLst/>
                <a:latin typeface="Times New Roman" panose="02020603050405020304" pitchFamily="18" charset="0"/>
                <a:ea typeface="Times New Roman" panose="02020603050405020304" pitchFamily="18" charset="0"/>
              </a:rPr>
              <a:t> </a:t>
            </a:r>
            <a:r>
              <a:rPr lang="en-US" sz="3600" spc="-50" dirty="0" err="1">
                <a:solidFill>
                  <a:srgbClr val="0070C0"/>
                </a:solidFill>
                <a:effectLst/>
                <a:latin typeface="Times New Roman" panose="02020603050405020304" pitchFamily="18" charset="0"/>
                <a:ea typeface="Times New Roman" panose="02020603050405020304" pitchFamily="18" charset="0"/>
              </a:rPr>
              <a:t>đây</a:t>
            </a:r>
            <a:r>
              <a:rPr lang="en-US" sz="3600" spc="-50" dirty="0">
                <a:solidFill>
                  <a:srgbClr val="0070C0"/>
                </a:solidFill>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3785099243"/>
      </p:ext>
    </p:extLst>
  </p:cSld>
  <p:clrMapOvr>
    <a:masterClrMapping/>
  </p:clrMapOvr>
  <mc:AlternateContent xmlns:mc="http://schemas.openxmlformats.org/markup-compatibility/2006" xmlns:p14="http://schemas.microsoft.com/office/powerpoint/2010/main">
    <mc:Choice Requires="p14">
      <p:transition spd="slow" p14:dur="50000">
        <p:sndAc>
          <p:stSnd>
            <p:snd r:embed="rId3" name="CHIMES.WAV"/>
          </p:stSnd>
        </p:sndAc>
      </p:transition>
    </mc:Choice>
    <mc:Fallback xmlns="">
      <p:transition spd="slow">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a:extLst>
              <a:ext uri="{FF2B5EF4-FFF2-40B4-BE49-F238E27FC236}">
                <a16:creationId xmlns:a16="http://schemas.microsoft.com/office/drawing/2014/main" id="{332CC0CD-D24A-4C6C-97B9-400761FA9103}"/>
              </a:ext>
            </a:extLst>
          </p:cNvPr>
          <p:cNvPicPr>
            <a:picLocks noChangeAspect="1"/>
          </p:cNvPicPr>
          <p:nvPr/>
        </p:nvPicPr>
        <p:blipFill>
          <a:blip r:embed="rId3"/>
          <a:stretch>
            <a:fillRect/>
          </a:stretch>
        </p:blipFill>
        <p:spPr>
          <a:xfrm>
            <a:off x="11592" y="1366274"/>
            <a:ext cx="9132407" cy="3800599"/>
          </a:xfrm>
          <a:prstGeom prst="rect">
            <a:avLst/>
          </a:prstGeom>
        </p:spPr>
      </p:pic>
      <p:sp>
        <p:nvSpPr>
          <p:cNvPr id="18" name="Hộp Văn bản 17">
            <a:extLst>
              <a:ext uri="{FF2B5EF4-FFF2-40B4-BE49-F238E27FC236}">
                <a16:creationId xmlns:a16="http://schemas.microsoft.com/office/drawing/2014/main" id="{EFDD237E-9685-4998-8B2C-D10A174F2169}"/>
              </a:ext>
            </a:extLst>
          </p:cNvPr>
          <p:cNvSpPr txBox="1"/>
          <p:nvPr/>
        </p:nvSpPr>
        <p:spPr>
          <a:xfrm>
            <a:off x="3007011" y="499855"/>
            <a:ext cx="6112333" cy="1043619"/>
          </a:xfrm>
          <a:prstGeom prst="rect">
            <a:avLst/>
          </a:prstGeom>
          <a:noFill/>
        </p:spPr>
        <p:txBody>
          <a:bodyPr wrap="square">
            <a:spAutoFit/>
          </a:bodyPr>
          <a:lstStyle/>
          <a:p>
            <a:pPr marR="152400" indent="-190500" algn="just">
              <a:lnSpc>
                <a:spcPct val="115000"/>
              </a:lnSpc>
              <a:spcAft>
                <a:spcPts val="490"/>
              </a:spcAft>
              <a:tabLst>
                <a:tab pos="228600" algn="l"/>
              </a:tabLst>
            </a:pPr>
            <a:r>
              <a:rPr lang="en-US" sz="2800" spc="-50" dirty="0">
                <a:solidFill>
                  <a:srgbClr val="0070C0"/>
                </a:solidFill>
                <a:latin typeface="Times New Roman" panose="02020603050405020304" pitchFamily="18" charset="0"/>
                <a:ea typeface="Times New Roman" panose="02020603050405020304" pitchFamily="18" charset="0"/>
              </a:rPr>
              <a:t>	</a:t>
            </a:r>
            <a:r>
              <a:rPr lang="en-US" sz="2800" spc="-50" dirty="0" err="1">
                <a:solidFill>
                  <a:srgbClr val="0070C0"/>
                </a:solidFill>
                <a:latin typeface="Times New Roman" panose="02020603050405020304" pitchFamily="18" charset="0"/>
                <a:ea typeface="Times New Roman" panose="02020603050405020304" pitchFamily="18" charset="0"/>
              </a:rPr>
              <a:t>Các</a:t>
            </a:r>
            <a:r>
              <a:rPr lang="en-US" sz="2800" spc="-50" dirty="0">
                <a:solidFill>
                  <a:srgbClr val="0070C0"/>
                </a:solidFill>
                <a:latin typeface="Times New Roman" panose="02020603050405020304" pitchFamily="18" charset="0"/>
                <a:ea typeface="Times New Roman" panose="02020603050405020304" pitchFamily="18" charset="0"/>
              </a:rPr>
              <a:t> </a:t>
            </a:r>
            <a:r>
              <a:rPr lang="en-US" sz="2800" spc="-50" dirty="0" err="1">
                <a:solidFill>
                  <a:srgbClr val="0070C0"/>
                </a:solidFill>
                <a:latin typeface="Times New Roman" panose="02020603050405020304" pitchFamily="18" charset="0"/>
                <a:ea typeface="Times New Roman" panose="02020603050405020304" pitchFamily="18" charset="0"/>
              </a:rPr>
              <a:t>bạn</a:t>
            </a:r>
            <a:r>
              <a:rPr lang="en-US" sz="2800" spc="-50" dirty="0">
                <a:solidFill>
                  <a:srgbClr val="0070C0"/>
                </a:solidFill>
                <a:latin typeface="Times New Roman" panose="02020603050405020304" pitchFamily="18" charset="0"/>
                <a:ea typeface="Times New Roman" panose="02020603050405020304" pitchFamily="18" charset="0"/>
              </a:rPr>
              <a:t> </a:t>
            </a:r>
            <a:r>
              <a:rPr lang="en-US" sz="2800" spc="-50" dirty="0" err="1">
                <a:solidFill>
                  <a:srgbClr val="0070C0"/>
                </a:solidFill>
                <a:latin typeface="Times New Roman" panose="02020603050405020304" pitchFamily="18" charset="0"/>
                <a:ea typeface="Times New Roman" panose="02020603050405020304" pitchFamily="18" charset="0"/>
              </a:rPr>
              <a:t>trong</a:t>
            </a:r>
            <a:r>
              <a:rPr lang="en-US" sz="2800" spc="-50" dirty="0">
                <a:solidFill>
                  <a:srgbClr val="0070C0"/>
                </a:solidFill>
                <a:latin typeface="Times New Roman" panose="02020603050405020304" pitchFamily="18" charset="0"/>
                <a:ea typeface="Times New Roman" panose="02020603050405020304" pitchFamily="18" charset="0"/>
              </a:rPr>
              <a:t> </a:t>
            </a:r>
            <a:r>
              <a:rPr lang="en-US" sz="2800" spc="-50" dirty="0" err="1">
                <a:solidFill>
                  <a:srgbClr val="0070C0"/>
                </a:solidFill>
                <a:latin typeface="Times New Roman" panose="02020603050405020304" pitchFamily="18" charset="0"/>
                <a:ea typeface="Times New Roman" panose="02020603050405020304" pitchFamily="18" charset="0"/>
              </a:rPr>
              <a:t>tranh</a:t>
            </a:r>
            <a:r>
              <a:rPr lang="en-US" sz="2800" spc="-50" dirty="0">
                <a:solidFill>
                  <a:srgbClr val="0070C0"/>
                </a:solidFill>
                <a:latin typeface="Times New Roman" panose="02020603050405020304" pitchFamily="18" charset="0"/>
                <a:ea typeface="Times New Roman" panose="02020603050405020304" pitchFamily="18" charset="0"/>
              </a:rPr>
              <a:t> </a:t>
            </a:r>
            <a:r>
              <a:rPr lang="en-US" sz="2800" spc="-50" dirty="0" err="1">
                <a:solidFill>
                  <a:srgbClr val="0070C0"/>
                </a:solidFill>
                <a:latin typeface="Times New Roman" panose="02020603050405020304" pitchFamily="18" charset="0"/>
                <a:ea typeface="Times New Roman" panose="02020603050405020304" pitchFamily="18" charset="0"/>
              </a:rPr>
              <a:t>sử</a:t>
            </a:r>
            <a:r>
              <a:rPr lang="en-US" sz="2800" spc="-50" dirty="0">
                <a:solidFill>
                  <a:srgbClr val="0070C0"/>
                </a:solidFill>
                <a:latin typeface="Times New Roman" panose="02020603050405020304" pitchFamily="18" charset="0"/>
                <a:ea typeface="Times New Roman" panose="02020603050405020304" pitchFamily="18" charset="0"/>
              </a:rPr>
              <a:t> </a:t>
            </a:r>
            <a:r>
              <a:rPr lang="en-US" sz="2800" spc="-50" dirty="0" err="1">
                <a:solidFill>
                  <a:srgbClr val="0070C0"/>
                </a:solidFill>
                <a:latin typeface="Times New Roman" panose="02020603050405020304" pitchFamily="18" charset="0"/>
                <a:ea typeface="Times New Roman" panose="02020603050405020304" pitchFamily="18" charset="0"/>
              </a:rPr>
              <a:t>dụng</a:t>
            </a:r>
            <a:r>
              <a:rPr lang="en-US" sz="2800" spc="-50" dirty="0">
                <a:solidFill>
                  <a:srgbClr val="0070C0"/>
                </a:solidFill>
                <a:latin typeface="Times New Roman" panose="02020603050405020304" pitchFamily="18" charset="0"/>
                <a:ea typeface="Times New Roman" panose="02020603050405020304" pitchFamily="18" charset="0"/>
              </a:rPr>
              <a:t> </a:t>
            </a:r>
            <a:r>
              <a:rPr lang="en-US" sz="2800" spc="-50" dirty="0" err="1">
                <a:solidFill>
                  <a:srgbClr val="0070C0"/>
                </a:solidFill>
                <a:latin typeface="Times New Roman" panose="02020603050405020304" pitchFamily="18" charset="0"/>
                <a:ea typeface="Times New Roman" panose="02020603050405020304" pitchFamily="18" charset="0"/>
              </a:rPr>
              <a:t>dụng</a:t>
            </a:r>
            <a:r>
              <a:rPr lang="en-US" sz="2800" spc="-50" dirty="0">
                <a:solidFill>
                  <a:srgbClr val="0070C0"/>
                </a:solidFill>
                <a:latin typeface="Times New Roman" panose="02020603050405020304" pitchFamily="18" charset="0"/>
                <a:ea typeface="Times New Roman" panose="02020603050405020304" pitchFamily="18" charset="0"/>
              </a:rPr>
              <a:t> cụ </a:t>
            </a:r>
            <a:r>
              <a:rPr lang="en-US" sz="2800" spc="-50" dirty="0" err="1">
                <a:solidFill>
                  <a:srgbClr val="0070C0"/>
                </a:solidFill>
                <a:latin typeface="Times New Roman" panose="02020603050405020304" pitchFamily="18" charset="0"/>
                <a:ea typeface="Times New Roman" panose="02020603050405020304" pitchFamily="18" charset="0"/>
              </a:rPr>
              <a:t>lao</a:t>
            </a:r>
            <a:r>
              <a:rPr lang="en-US" sz="2800" spc="-50" dirty="0">
                <a:solidFill>
                  <a:srgbClr val="0070C0"/>
                </a:solidFill>
                <a:latin typeface="Times New Roman" panose="02020603050405020304" pitchFamily="18" charset="0"/>
                <a:ea typeface="Times New Roman" panose="02020603050405020304" pitchFamily="18" charset="0"/>
              </a:rPr>
              <a:t> </a:t>
            </a:r>
            <a:r>
              <a:rPr lang="en-US" sz="2800" spc="-50" dirty="0" err="1">
                <a:solidFill>
                  <a:srgbClr val="0070C0"/>
                </a:solidFill>
                <a:latin typeface="Times New Roman" panose="02020603050405020304" pitchFamily="18" charset="0"/>
                <a:ea typeface="Times New Roman" panose="02020603050405020304" pitchFamily="18" charset="0"/>
              </a:rPr>
              <a:t>động</a:t>
            </a:r>
            <a:r>
              <a:rPr lang="en-US" sz="2800" spc="-50" dirty="0">
                <a:solidFill>
                  <a:srgbClr val="0070C0"/>
                </a:solidFill>
                <a:latin typeface="Times New Roman" panose="02020603050405020304" pitchFamily="18" charset="0"/>
                <a:ea typeface="Times New Roman" panose="02020603050405020304" pitchFamily="18" charset="0"/>
              </a:rPr>
              <a:t> có an </a:t>
            </a:r>
            <a:r>
              <a:rPr lang="en-US" sz="2800" spc="-50" dirty="0" err="1">
                <a:solidFill>
                  <a:srgbClr val="0070C0"/>
                </a:solidFill>
                <a:latin typeface="Times New Roman" panose="02020603050405020304" pitchFamily="18" charset="0"/>
                <a:ea typeface="Times New Roman" panose="02020603050405020304" pitchFamily="18" charset="0"/>
              </a:rPr>
              <a:t>toàn</a:t>
            </a:r>
            <a:r>
              <a:rPr lang="en-US" sz="2800" spc="-50" dirty="0">
                <a:solidFill>
                  <a:srgbClr val="0070C0"/>
                </a:solidFill>
                <a:latin typeface="Times New Roman" panose="02020603050405020304" pitchFamily="18" charset="0"/>
                <a:ea typeface="Times New Roman" panose="02020603050405020304" pitchFamily="18" charset="0"/>
              </a:rPr>
              <a:t> </a:t>
            </a:r>
            <a:r>
              <a:rPr lang="en-US" sz="2800" spc="-50" dirty="0" err="1">
                <a:solidFill>
                  <a:srgbClr val="0070C0"/>
                </a:solidFill>
                <a:latin typeface="Times New Roman" panose="02020603050405020304" pitchFamily="18" charset="0"/>
                <a:ea typeface="Times New Roman" panose="02020603050405020304" pitchFamily="18" charset="0"/>
              </a:rPr>
              <a:t>không</a:t>
            </a:r>
            <a:r>
              <a:rPr lang="en-US" sz="2800" spc="-50" dirty="0">
                <a:solidFill>
                  <a:srgbClr val="0070C0"/>
                </a:solidFill>
                <a:latin typeface="Times New Roman" panose="02020603050405020304" pitchFamily="18" charset="0"/>
                <a:ea typeface="Times New Roman" panose="02020603050405020304" pitchFamily="18" charset="0"/>
              </a:rPr>
              <a:t>? Vì </a:t>
            </a:r>
            <a:r>
              <a:rPr lang="en-US" sz="2800" spc="-50" dirty="0" err="1">
                <a:solidFill>
                  <a:srgbClr val="0070C0"/>
                </a:solidFill>
                <a:latin typeface="Times New Roman" panose="02020603050405020304" pitchFamily="18" charset="0"/>
                <a:ea typeface="Times New Roman" panose="02020603050405020304" pitchFamily="18" charset="0"/>
              </a:rPr>
              <a:t>sao</a:t>
            </a:r>
            <a:r>
              <a:rPr lang="en-US" sz="2800" spc="-50" dirty="0">
                <a:solidFill>
                  <a:srgbClr val="0070C0"/>
                </a:solidFill>
                <a:latin typeface="Times New Roman" panose="02020603050405020304" pitchFamily="18" charset="0"/>
                <a:ea typeface="Times New Roman" panose="02020603050405020304" pitchFamily="18" charset="0"/>
              </a:rPr>
              <a:t>?</a:t>
            </a:r>
            <a:endParaRPr lang="en-US" sz="2800" spc="-50" dirty="0">
              <a:solidFill>
                <a:srgbClr val="0070C0"/>
              </a:solidFill>
              <a:effectLst/>
              <a:latin typeface="Times New Roman" panose="02020603050405020304" pitchFamily="18" charset="0"/>
              <a:ea typeface="Times New Roman" panose="02020603050405020304" pitchFamily="18" charset="0"/>
            </a:endParaRPr>
          </a:p>
        </p:txBody>
      </p:sp>
      <p:sp>
        <p:nvSpPr>
          <p:cNvPr id="19" name="Lưu đồ: Tiến trình 18">
            <a:extLst>
              <a:ext uri="{FF2B5EF4-FFF2-40B4-BE49-F238E27FC236}">
                <a16:creationId xmlns:a16="http://schemas.microsoft.com/office/drawing/2014/main" id="{6C9FB40E-4010-477E-89B1-AFBC543A8542}"/>
              </a:ext>
            </a:extLst>
          </p:cNvPr>
          <p:cNvSpPr/>
          <p:nvPr/>
        </p:nvSpPr>
        <p:spPr>
          <a:xfrm>
            <a:off x="-1" y="243024"/>
            <a:ext cx="3080825" cy="502564"/>
          </a:xfrm>
          <a:prstGeom prst="flowChartProcess">
            <a:avLst/>
          </a:prstGeom>
          <a:solidFill>
            <a:srgbClr val="E1E8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图片 73732" descr="PPT素材-12">
            <a:extLst>
              <a:ext uri="{FF2B5EF4-FFF2-40B4-BE49-F238E27FC236}">
                <a16:creationId xmlns:a16="http://schemas.microsoft.com/office/drawing/2014/main" id="{A96FB1B6-77C4-45F8-A641-608C70B09531}"/>
              </a:ext>
            </a:extLst>
          </p:cNvPr>
          <p:cNvPicPr>
            <a:picLocks noChangeAspect="1"/>
          </p:cNvPicPr>
          <p:nvPr/>
        </p:nvPicPr>
        <p:blipFill>
          <a:blip r:embed="rId4"/>
          <a:stretch>
            <a:fillRect/>
          </a:stretch>
        </p:blipFill>
        <p:spPr>
          <a:xfrm>
            <a:off x="-47688" y="-136148"/>
            <a:ext cx="3080825" cy="1763472"/>
          </a:xfrm>
          <a:prstGeom prst="rect">
            <a:avLst/>
          </a:prstGeom>
          <a:noFill/>
          <a:ln w="9525">
            <a:noFill/>
          </a:ln>
        </p:spPr>
      </p:pic>
      <p:sp>
        <p:nvSpPr>
          <p:cNvPr id="22" name="Text Box 4">
            <a:extLst>
              <a:ext uri="{FF2B5EF4-FFF2-40B4-BE49-F238E27FC236}">
                <a16:creationId xmlns:a16="http://schemas.microsoft.com/office/drawing/2014/main" id="{86155DF7-6979-4C34-89A8-BE4D7D522639}"/>
              </a:ext>
            </a:extLst>
          </p:cNvPr>
          <p:cNvSpPr txBox="1"/>
          <p:nvPr/>
        </p:nvSpPr>
        <p:spPr>
          <a:xfrm>
            <a:off x="851341" y="311243"/>
            <a:ext cx="1617294" cy="954105"/>
          </a:xfrm>
          <a:prstGeom prst="rect">
            <a:avLst/>
          </a:prstGeom>
          <a:noFill/>
          <a:ln w="9525">
            <a:noFill/>
          </a:ln>
        </p:spPr>
        <p:txBody>
          <a:bodyPr wrap="square" lIns="91438" tIns="45719" rIns="91438" bIns="45719">
            <a:spAutoFit/>
          </a:bodyPr>
          <a:lstStyle/>
          <a:p>
            <a:pPr algn="ctr" defTabSz="914400">
              <a:spcBef>
                <a:spcPct val="50000"/>
              </a:spcBef>
            </a:pPr>
            <a:r>
              <a:rPr lang="en-US" altLang="en-US" sz="2800" dirty="0" err="1">
                <a:solidFill>
                  <a:srgbClr val="0070C0"/>
                </a:solidFill>
                <a:latin typeface="Times New Roman" panose="02020603050405020304" pitchFamily="18" charset="0"/>
                <a:cs typeface="Times New Roman" panose="02020603050405020304" pitchFamily="18" charset="0"/>
              </a:rPr>
              <a:t>Thảo</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luận</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nhóm</a:t>
            </a:r>
            <a:r>
              <a:rPr lang="en-US" altLang="en-US" sz="2800" dirty="0">
                <a:solidFill>
                  <a:srgbClr val="0070C0"/>
                </a:solidFill>
                <a:latin typeface="Times New Roman" panose="02020603050405020304" pitchFamily="18" charset="0"/>
                <a:cs typeface="Times New Roman" panose="02020603050405020304" pitchFamily="18" charset="0"/>
              </a:rPr>
              <a:t> 2</a:t>
            </a:r>
            <a:endParaRPr lang="en-US" altLang="en-US" sz="28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637121585"/>
      </p:ext>
    </p:extLst>
  </p:cSld>
  <p:clrMapOvr>
    <a:masterClrMapping/>
  </p:clrMapOvr>
  <mc:AlternateContent xmlns:mc="http://schemas.openxmlformats.org/markup-compatibility/2006" xmlns:p14="http://schemas.microsoft.com/office/powerpoint/2010/main">
    <mc:Choice Requires="p14">
      <p:transition spd="slow" p14:dur="50000">
        <p:sndAc>
          <p:stSnd>
            <p:snd r:embed="rId2" name="CHIMES.WAV"/>
          </p:stSnd>
        </p:sndAc>
      </p:transition>
    </mc:Choice>
    <mc:Fallback xmlns="">
      <p:transition spd="slow">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4CF4A3-C204-4068-A017-24A745477101}"/>
              </a:ext>
            </a:extLst>
          </p:cNvPr>
          <p:cNvPicPr>
            <a:picLocks noChangeAspect="1"/>
          </p:cNvPicPr>
          <p:nvPr/>
        </p:nvPicPr>
        <p:blipFill rotWithShape="1">
          <a:blip r:embed="rId3"/>
          <a:srcRect r="50534"/>
          <a:stretch/>
        </p:blipFill>
        <p:spPr>
          <a:xfrm>
            <a:off x="0" y="-72976"/>
            <a:ext cx="3931920" cy="3321681"/>
          </a:xfrm>
          <a:prstGeom prst="rect">
            <a:avLst/>
          </a:prstGeom>
        </p:spPr>
      </p:pic>
      <p:sp>
        <p:nvSpPr>
          <p:cNvPr id="3" name="Hộp Văn bản 2">
            <a:extLst>
              <a:ext uri="{FF2B5EF4-FFF2-40B4-BE49-F238E27FC236}">
                <a16:creationId xmlns:a16="http://schemas.microsoft.com/office/drawing/2014/main" id="{1C59CDD5-10B8-407E-B444-1C22F71BBE38}"/>
              </a:ext>
            </a:extLst>
          </p:cNvPr>
          <p:cNvSpPr txBox="1"/>
          <p:nvPr/>
        </p:nvSpPr>
        <p:spPr>
          <a:xfrm>
            <a:off x="3771147" y="473122"/>
            <a:ext cx="5472332" cy="1179554"/>
          </a:xfrm>
          <a:prstGeom prst="rect">
            <a:avLst/>
          </a:prstGeom>
          <a:noFill/>
        </p:spPr>
        <p:txBody>
          <a:bodyPr wrap="square">
            <a:spAutoFit/>
          </a:bodyPr>
          <a:lstStyle/>
          <a:p>
            <a:pPr marL="63500" marR="152400" indent="-190500" algn="ctr">
              <a:lnSpc>
                <a:spcPct val="115000"/>
              </a:lnSpc>
              <a:spcAft>
                <a:spcPts val="300"/>
              </a:spcAft>
            </a:pPr>
            <a:r>
              <a:rPr lang="en-US" sz="3200" spc="-50" dirty="0" err="1">
                <a:solidFill>
                  <a:srgbClr val="FF0000"/>
                </a:solidFill>
                <a:latin typeface="Times New Roman" panose="02020603050405020304" pitchFamily="18" charset="0"/>
                <a:ea typeface="Times New Roman" panose="02020603050405020304" pitchFamily="18" charset="0"/>
              </a:rPr>
              <a:t>N</a:t>
            </a:r>
            <a:r>
              <a:rPr lang="en-US" sz="3200" spc="-50" dirty="0" err="1">
                <a:solidFill>
                  <a:srgbClr val="FF0000"/>
                </a:solidFill>
                <a:effectLst/>
                <a:latin typeface="Times New Roman" panose="02020603050405020304" pitchFamily="18" charset="0"/>
                <a:ea typeface="Times New Roman" panose="02020603050405020304" pitchFamily="18" charset="0"/>
              </a:rPr>
              <a:t>guy</a:t>
            </a:r>
            <a:r>
              <a:rPr lang="en-US" sz="3200" spc="-50" dirty="0">
                <a:solidFill>
                  <a:srgbClr val="FF0000"/>
                </a:solidFill>
                <a:effectLst/>
                <a:latin typeface="Times New Roman" panose="02020603050405020304" pitchFamily="18" charset="0"/>
                <a:ea typeface="Times New Roman" panose="02020603050405020304" pitchFamily="18" charset="0"/>
              </a:rPr>
              <a:t> </a:t>
            </a:r>
            <a:r>
              <a:rPr lang="en-US" sz="3200" spc="-50" dirty="0" err="1">
                <a:solidFill>
                  <a:srgbClr val="FF0000"/>
                </a:solidFill>
                <a:effectLst/>
                <a:latin typeface="Times New Roman" panose="02020603050405020304" pitchFamily="18" charset="0"/>
                <a:ea typeface="Times New Roman" panose="02020603050405020304" pitchFamily="18" charset="0"/>
              </a:rPr>
              <a:t>cơ</a:t>
            </a:r>
            <a:r>
              <a:rPr lang="en-US" sz="3200" spc="-50" dirty="0">
                <a:solidFill>
                  <a:srgbClr val="FF0000"/>
                </a:solidFill>
                <a:effectLst/>
                <a:latin typeface="Times New Roman" panose="02020603050405020304" pitchFamily="18" charset="0"/>
                <a:ea typeface="Times New Roman" panose="02020603050405020304" pitchFamily="18" charset="0"/>
              </a:rPr>
              <a:t> </a:t>
            </a:r>
            <a:r>
              <a:rPr lang="en-US" sz="3200" spc="-50" dirty="0" err="1">
                <a:solidFill>
                  <a:srgbClr val="FF0000"/>
                </a:solidFill>
                <a:effectLst/>
                <a:latin typeface="Times New Roman" panose="02020603050405020304" pitchFamily="18" charset="0"/>
                <a:ea typeface="Times New Roman" panose="02020603050405020304" pitchFamily="18" charset="0"/>
              </a:rPr>
              <a:t>mất</a:t>
            </a:r>
            <a:r>
              <a:rPr lang="en-US" sz="3200" spc="-50" dirty="0">
                <a:solidFill>
                  <a:srgbClr val="FF0000"/>
                </a:solidFill>
                <a:effectLst/>
                <a:latin typeface="Times New Roman" panose="02020603050405020304" pitchFamily="18" charset="0"/>
                <a:ea typeface="Times New Roman" panose="02020603050405020304" pitchFamily="18" charset="0"/>
              </a:rPr>
              <a:t> an </a:t>
            </a:r>
            <a:r>
              <a:rPr lang="en-US" sz="3200" spc="-50" dirty="0" err="1">
                <a:solidFill>
                  <a:srgbClr val="FF0000"/>
                </a:solidFill>
                <a:effectLst/>
                <a:latin typeface="Times New Roman" panose="02020603050405020304" pitchFamily="18" charset="0"/>
                <a:ea typeface="Times New Roman" panose="02020603050405020304" pitchFamily="18" charset="0"/>
              </a:rPr>
              <a:t>toàn</a:t>
            </a:r>
            <a:r>
              <a:rPr lang="en-US" sz="3200" spc="-50" dirty="0">
                <a:solidFill>
                  <a:srgbClr val="FF0000"/>
                </a:solidFill>
                <a:effectLst/>
                <a:latin typeface="Times New Roman" panose="02020603050405020304" pitchFamily="18" charset="0"/>
                <a:ea typeface="Times New Roman" panose="02020603050405020304" pitchFamily="18" charset="0"/>
              </a:rPr>
              <a:t> </a:t>
            </a:r>
            <a:r>
              <a:rPr lang="en-US" sz="3200" spc="-50" dirty="0" err="1">
                <a:solidFill>
                  <a:srgbClr val="FF0000"/>
                </a:solidFill>
                <a:effectLst/>
                <a:latin typeface="Times New Roman" panose="02020603050405020304" pitchFamily="18" charset="0"/>
                <a:ea typeface="Times New Roman" panose="02020603050405020304" pitchFamily="18" charset="0"/>
              </a:rPr>
              <a:t>khi</a:t>
            </a:r>
            <a:r>
              <a:rPr lang="en-US" sz="3200" spc="-50" dirty="0">
                <a:solidFill>
                  <a:srgbClr val="FF0000"/>
                </a:solidFill>
                <a:effectLst/>
                <a:latin typeface="Times New Roman" panose="02020603050405020304" pitchFamily="18" charset="0"/>
                <a:ea typeface="Times New Roman" panose="02020603050405020304" pitchFamily="18" charset="0"/>
              </a:rPr>
              <a:t> </a:t>
            </a:r>
            <a:r>
              <a:rPr lang="en-US" sz="3200" spc="-50" dirty="0" err="1">
                <a:solidFill>
                  <a:srgbClr val="FF0000"/>
                </a:solidFill>
                <a:effectLst/>
                <a:latin typeface="Times New Roman" panose="02020603050405020304" pitchFamily="18" charset="0"/>
                <a:ea typeface="Times New Roman" panose="02020603050405020304" pitchFamily="18" charset="0"/>
              </a:rPr>
              <a:t>sử</a:t>
            </a:r>
            <a:r>
              <a:rPr lang="en-US" sz="3200" spc="-50" dirty="0">
                <a:solidFill>
                  <a:srgbClr val="FF0000"/>
                </a:solidFill>
                <a:effectLst/>
                <a:latin typeface="Times New Roman" panose="02020603050405020304" pitchFamily="18" charset="0"/>
                <a:ea typeface="Times New Roman" panose="02020603050405020304" pitchFamily="18" charset="0"/>
              </a:rPr>
              <a:t> </a:t>
            </a:r>
            <a:r>
              <a:rPr lang="en-US" sz="3200" spc="-50" dirty="0" err="1">
                <a:solidFill>
                  <a:srgbClr val="FF0000"/>
                </a:solidFill>
                <a:effectLst/>
                <a:latin typeface="Times New Roman" panose="02020603050405020304" pitchFamily="18" charset="0"/>
                <a:ea typeface="Times New Roman" panose="02020603050405020304" pitchFamily="18" charset="0"/>
              </a:rPr>
              <a:t>dụng</a:t>
            </a:r>
            <a:r>
              <a:rPr lang="en-US" sz="3200" spc="-50" dirty="0">
                <a:solidFill>
                  <a:srgbClr val="FF0000"/>
                </a:solidFill>
                <a:effectLst/>
                <a:latin typeface="Times New Roman" panose="02020603050405020304" pitchFamily="18" charset="0"/>
                <a:ea typeface="Times New Roman" panose="02020603050405020304" pitchFamily="18" charset="0"/>
              </a:rPr>
              <a:t> </a:t>
            </a:r>
            <a:r>
              <a:rPr lang="en-US" sz="3200" spc="-50" dirty="0" err="1">
                <a:solidFill>
                  <a:srgbClr val="FF0000"/>
                </a:solidFill>
                <a:effectLst/>
                <a:latin typeface="Times New Roman" panose="02020603050405020304" pitchFamily="18" charset="0"/>
                <a:ea typeface="Times New Roman" panose="02020603050405020304" pitchFamily="18" charset="0"/>
              </a:rPr>
              <a:t>dụng</a:t>
            </a:r>
            <a:r>
              <a:rPr lang="en-US" sz="3200" spc="-50" dirty="0">
                <a:solidFill>
                  <a:srgbClr val="FF0000"/>
                </a:solidFill>
                <a:effectLst/>
                <a:latin typeface="Times New Roman" panose="02020603050405020304" pitchFamily="18" charset="0"/>
                <a:ea typeface="Times New Roman" panose="02020603050405020304" pitchFamily="18" charset="0"/>
              </a:rPr>
              <a:t> </a:t>
            </a:r>
            <a:r>
              <a:rPr lang="en-US" sz="3200" spc="-50" dirty="0" err="1">
                <a:solidFill>
                  <a:srgbClr val="FF0000"/>
                </a:solidFill>
                <a:effectLst/>
                <a:latin typeface="Times New Roman" panose="02020603050405020304" pitchFamily="18" charset="0"/>
                <a:ea typeface="Times New Roman" panose="02020603050405020304" pitchFamily="18" charset="0"/>
              </a:rPr>
              <a:t>cụ</a:t>
            </a:r>
            <a:r>
              <a:rPr lang="en-US" sz="3200" spc="-50" dirty="0">
                <a:solidFill>
                  <a:srgbClr val="FF0000"/>
                </a:solidFill>
                <a:effectLst/>
                <a:latin typeface="Times New Roman" panose="02020603050405020304" pitchFamily="18" charset="0"/>
                <a:ea typeface="Times New Roman" panose="02020603050405020304" pitchFamily="18" charset="0"/>
              </a:rPr>
              <a:t> </a:t>
            </a:r>
            <a:r>
              <a:rPr lang="en-US" sz="3200" spc="-50" dirty="0" err="1">
                <a:solidFill>
                  <a:srgbClr val="FF0000"/>
                </a:solidFill>
                <a:effectLst/>
                <a:latin typeface="Times New Roman" panose="02020603050405020304" pitchFamily="18" charset="0"/>
                <a:ea typeface="Times New Roman" panose="02020603050405020304" pitchFamily="18" charset="0"/>
              </a:rPr>
              <a:t>lao</a:t>
            </a:r>
            <a:r>
              <a:rPr lang="en-US" sz="3200" spc="-50" dirty="0">
                <a:solidFill>
                  <a:srgbClr val="FF0000"/>
                </a:solidFill>
                <a:effectLst/>
                <a:latin typeface="Times New Roman" panose="02020603050405020304" pitchFamily="18" charset="0"/>
                <a:ea typeface="Times New Roman" panose="02020603050405020304" pitchFamily="18" charset="0"/>
              </a:rPr>
              <a:t> </a:t>
            </a:r>
            <a:r>
              <a:rPr lang="en-US" sz="3200" spc="-50" dirty="0" err="1">
                <a:solidFill>
                  <a:srgbClr val="FF0000"/>
                </a:solidFill>
                <a:effectLst/>
                <a:latin typeface="Times New Roman" panose="02020603050405020304" pitchFamily="18" charset="0"/>
                <a:ea typeface="Times New Roman" panose="02020603050405020304" pitchFamily="18" charset="0"/>
              </a:rPr>
              <a:t>động</a:t>
            </a:r>
            <a:endParaRPr lang="en-US" sz="3200" spc="-50" dirty="0">
              <a:solidFill>
                <a:srgbClr val="FF0000"/>
              </a:solidFill>
              <a:effectLst/>
              <a:latin typeface="Times New Roman" panose="02020603050405020304" pitchFamily="18" charset="0"/>
              <a:ea typeface="Times New Roman" panose="02020603050405020304" pitchFamily="18" charset="0"/>
            </a:endParaRPr>
          </a:p>
        </p:txBody>
      </p:sp>
      <p:sp>
        <p:nvSpPr>
          <p:cNvPr id="4" name="Hộp Văn bản 3">
            <a:extLst>
              <a:ext uri="{FF2B5EF4-FFF2-40B4-BE49-F238E27FC236}">
                <a16:creationId xmlns:a16="http://schemas.microsoft.com/office/drawing/2014/main" id="{1AFA7C82-08AF-40D0-B18A-72C9DCA4429D}"/>
              </a:ext>
            </a:extLst>
          </p:cNvPr>
          <p:cNvSpPr txBox="1"/>
          <p:nvPr/>
        </p:nvSpPr>
        <p:spPr>
          <a:xfrm>
            <a:off x="522514" y="3407664"/>
            <a:ext cx="7288763" cy="613245"/>
          </a:xfrm>
          <a:prstGeom prst="rect">
            <a:avLst/>
          </a:prstGeom>
          <a:noFill/>
        </p:spPr>
        <p:txBody>
          <a:bodyPr wrap="square">
            <a:spAutoFit/>
          </a:bodyPr>
          <a:lstStyle/>
          <a:p>
            <a:pPr marL="63500" marR="152400" indent="-190500" algn="ctr">
              <a:lnSpc>
                <a:spcPct val="115000"/>
              </a:lnSpc>
              <a:spcAft>
                <a:spcPts val="300"/>
              </a:spcAft>
            </a:pPr>
            <a:r>
              <a:rPr lang="en-US" sz="3200" spc="-50" dirty="0">
                <a:solidFill>
                  <a:srgbClr val="0070C0"/>
                </a:solidFill>
                <a:latin typeface="Times New Roman" panose="02020603050405020304" pitchFamily="18" charset="0"/>
                <a:ea typeface="Times New Roman" panose="02020603050405020304" pitchFamily="18" charset="0"/>
              </a:rPr>
              <a:t>- </a:t>
            </a:r>
            <a:r>
              <a:rPr lang="en-US" sz="3200" spc="-50" dirty="0" err="1">
                <a:solidFill>
                  <a:srgbClr val="0070C0"/>
                </a:solidFill>
                <a:latin typeface="Times New Roman" panose="02020603050405020304" pitchFamily="18" charset="0"/>
                <a:ea typeface="Times New Roman" panose="02020603050405020304" pitchFamily="18" charset="0"/>
              </a:rPr>
              <a:t>Bạn</a:t>
            </a:r>
            <a:r>
              <a:rPr lang="en-US" sz="3200" spc="-50" dirty="0">
                <a:solidFill>
                  <a:srgbClr val="0070C0"/>
                </a:solidFill>
                <a:latin typeface="Times New Roman" panose="02020603050405020304" pitchFamily="18" charset="0"/>
                <a:ea typeface="Times New Roman" panose="02020603050405020304" pitchFamily="18" charset="0"/>
              </a:rPr>
              <a:t> </a:t>
            </a:r>
            <a:r>
              <a:rPr lang="en-US" sz="3200" spc="-50" dirty="0" err="1">
                <a:solidFill>
                  <a:srgbClr val="0070C0"/>
                </a:solidFill>
                <a:latin typeface="Times New Roman" panose="02020603050405020304" pitchFamily="18" charset="0"/>
                <a:ea typeface="Times New Roman" panose="02020603050405020304" pitchFamily="18" charset="0"/>
              </a:rPr>
              <a:t>trai</a:t>
            </a:r>
            <a:r>
              <a:rPr lang="en-US" sz="3200" spc="-50" dirty="0">
                <a:solidFill>
                  <a:srgbClr val="0070C0"/>
                </a:solidFill>
                <a:latin typeface="Times New Roman" panose="02020603050405020304" pitchFamily="18" charset="0"/>
                <a:ea typeface="Times New Roman" panose="02020603050405020304" pitchFamily="18" charset="0"/>
              </a:rPr>
              <a:t> </a:t>
            </a:r>
            <a:r>
              <a:rPr lang="en-US" sz="3200" spc="-50" dirty="0" err="1">
                <a:solidFill>
                  <a:srgbClr val="0070C0"/>
                </a:solidFill>
                <a:latin typeface="Times New Roman" panose="02020603050405020304" pitchFamily="18" charset="0"/>
                <a:ea typeface="Times New Roman" panose="02020603050405020304" pitchFamily="18" charset="0"/>
              </a:rPr>
              <a:t>cầm</a:t>
            </a:r>
            <a:r>
              <a:rPr lang="en-US" sz="3200" spc="-50" dirty="0">
                <a:solidFill>
                  <a:srgbClr val="0070C0"/>
                </a:solidFill>
                <a:latin typeface="Times New Roman" panose="02020603050405020304" pitchFamily="18" charset="0"/>
                <a:ea typeface="Times New Roman" panose="02020603050405020304" pitchFamily="18" charset="0"/>
              </a:rPr>
              <a:t> </a:t>
            </a:r>
            <a:r>
              <a:rPr lang="en-US" sz="3200" spc="-50" dirty="0" err="1">
                <a:solidFill>
                  <a:srgbClr val="0070C0"/>
                </a:solidFill>
                <a:latin typeface="Times New Roman" panose="02020603050405020304" pitchFamily="18" charset="0"/>
                <a:ea typeface="Times New Roman" panose="02020603050405020304" pitchFamily="18" charset="0"/>
              </a:rPr>
              <a:t>đô</a:t>
            </a:r>
            <a:r>
              <a:rPr lang="en-US" sz="3200" spc="-50" dirty="0">
                <a:solidFill>
                  <a:srgbClr val="0070C0"/>
                </a:solidFill>
                <a:latin typeface="Times New Roman" panose="02020603050405020304" pitchFamily="18" charset="0"/>
                <a:ea typeface="Times New Roman" panose="02020603050405020304" pitchFamily="18" charset="0"/>
              </a:rPr>
              <a:t>̀ </a:t>
            </a:r>
            <a:r>
              <a:rPr lang="en-US" sz="3200" spc="-50" dirty="0" err="1">
                <a:solidFill>
                  <a:srgbClr val="0070C0"/>
                </a:solidFill>
                <a:latin typeface="Times New Roman" panose="02020603050405020304" pitchFamily="18" charset="0"/>
                <a:ea typeface="Times New Roman" panose="02020603050405020304" pitchFamily="18" charset="0"/>
              </a:rPr>
              <a:t>dầm</a:t>
            </a:r>
            <a:r>
              <a:rPr lang="en-US" sz="3200" spc="-50" dirty="0">
                <a:solidFill>
                  <a:srgbClr val="0070C0"/>
                </a:solidFill>
                <a:latin typeface="Times New Roman" panose="02020603050405020304" pitchFamily="18" charset="0"/>
                <a:ea typeface="Times New Roman" panose="02020603050405020304" pitchFamily="18" charset="0"/>
              </a:rPr>
              <a:t> </a:t>
            </a:r>
            <a:r>
              <a:rPr lang="en-US" sz="3200" spc="-50" dirty="0" err="1">
                <a:solidFill>
                  <a:srgbClr val="0070C0"/>
                </a:solidFill>
                <a:latin typeface="Times New Roman" panose="02020603050405020304" pitchFamily="18" charset="0"/>
                <a:ea typeface="Times New Roman" panose="02020603050405020304" pitchFamily="18" charset="0"/>
              </a:rPr>
              <a:t>đất</a:t>
            </a:r>
            <a:r>
              <a:rPr lang="en-US" sz="3200" spc="-50" dirty="0">
                <a:solidFill>
                  <a:srgbClr val="0070C0"/>
                </a:solidFill>
                <a:latin typeface="Times New Roman" panose="02020603050405020304" pitchFamily="18" charset="0"/>
                <a:ea typeface="Times New Roman" panose="02020603050405020304" pitchFamily="18" charset="0"/>
              </a:rPr>
              <a:t> </a:t>
            </a:r>
            <a:r>
              <a:rPr lang="vi-VN" sz="3200" spc="-50" dirty="0">
                <a:solidFill>
                  <a:srgbClr val="0070C0"/>
                </a:solidFill>
                <a:latin typeface="Times New Roman" panose="02020603050405020304" pitchFamily="18" charset="0"/>
                <a:ea typeface="Times New Roman" panose="02020603050405020304" pitchFamily="18" charset="0"/>
              </a:rPr>
              <a:t>không an toàn.</a:t>
            </a:r>
            <a:endParaRPr lang="en-US" sz="3200" spc="-50" dirty="0">
              <a:solidFill>
                <a:srgbClr val="0070C0"/>
              </a:solidFill>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5DB0A966-4C47-441E-968A-0717593A15E7}"/>
              </a:ext>
            </a:extLst>
          </p:cNvPr>
          <p:cNvSpPr txBox="1"/>
          <p:nvPr/>
        </p:nvSpPr>
        <p:spPr>
          <a:xfrm>
            <a:off x="690322" y="4057133"/>
            <a:ext cx="5472332" cy="613245"/>
          </a:xfrm>
          <a:prstGeom prst="rect">
            <a:avLst/>
          </a:prstGeom>
          <a:noFill/>
        </p:spPr>
        <p:txBody>
          <a:bodyPr wrap="square">
            <a:spAutoFit/>
          </a:bodyPr>
          <a:lstStyle/>
          <a:p>
            <a:pPr marL="63500" marR="152400" indent="-190500" algn="ctr">
              <a:lnSpc>
                <a:spcPct val="115000"/>
              </a:lnSpc>
              <a:spcAft>
                <a:spcPts val="300"/>
              </a:spcAft>
            </a:pPr>
            <a:r>
              <a:rPr lang="en-US" sz="3200" spc="-50" dirty="0">
                <a:solidFill>
                  <a:srgbClr val="0070C0"/>
                </a:solidFill>
                <a:latin typeface="Times New Roman" panose="02020603050405020304" pitchFamily="18" charset="0"/>
                <a:ea typeface="Times New Roman" panose="02020603050405020304" pitchFamily="18" charset="0"/>
              </a:rPr>
              <a:t>- Cả 2 </a:t>
            </a:r>
            <a:r>
              <a:rPr lang="en-US" sz="3200" spc="-50" dirty="0" err="1">
                <a:solidFill>
                  <a:srgbClr val="0070C0"/>
                </a:solidFill>
                <a:latin typeface="Times New Roman" panose="02020603050405020304" pitchFamily="18" charset="0"/>
                <a:ea typeface="Times New Roman" panose="02020603050405020304" pitchFamily="18" charset="0"/>
              </a:rPr>
              <a:t>bạn</a:t>
            </a:r>
            <a:r>
              <a:rPr lang="en-US" sz="3200" spc="-50" dirty="0">
                <a:solidFill>
                  <a:srgbClr val="0070C0"/>
                </a:solidFill>
                <a:latin typeface="Times New Roman" panose="02020603050405020304" pitchFamily="18" charset="0"/>
                <a:ea typeface="Times New Roman" panose="02020603050405020304" pitchFamily="18" charset="0"/>
              </a:rPr>
              <a:t> </a:t>
            </a:r>
            <a:r>
              <a:rPr lang="en-US" sz="3200" spc="-50" dirty="0" err="1">
                <a:solidFill>
                  <a:srgbClr val="0070C0"/>
                </a:solidFill>
                <a:latin typeface="Times New Roman" panose="02020603050405020304" pitchFamily="18" charset="0"/>
                <a:ea typeface="Times New Roman" panose="02020603050405020304" pitchFamily="18" charset="0"/>
              </a:rPr>
              <a:t>không</a:t>
            </a:r>
            <a:r>
              <a:rPr lang="en-US" sz="3200" spc="-50" dirty="0">
                <a:solidFill>
                  <a:srgbClr val="0070C0"/>
                </a:solidFill>
                <a:latin typeface="Times New Roman" panose="02020603050405020304" pitchFamily="18" charset="0"/>
                <a:ea typeface="Times New Roman" panose="02020603050405020304" pitchFamily="18" charset="0"/>
              </a:rPr>
              <a:t> </a:t>
            </a:r>
            <a:r>
              <a:rPr lang="en-US" sz="3200" spc="-50" dirty="0" err="1">
                <a:solidFill>
                  <a:srgbClr val="0070C0"/>
                </a:solidFill>
                <a:latin typeface="Times New Roman" panose="02020603050405020304" pitchFamily="18" charset="0"/>
                <a:ea typeface="Times New Roman" panose="02020603050405020304" pitchFamily="18" charset="0"/>
              </a:rPr>
              <a:t>mang</a:t>
            </a:r>
            <a:r>
              <a:rPr lang="en-US" sz="3200" spc="-50" dirty="0">
                <a:solidFill>
                  <a:srgbClr val="0070C0"/>
                </a:solidFill>
                <a:latin typeface="Times New Roman" panose="02020603050405020304" pitchFamily="18" charset="0"/>
                <a:ea typeface="Times New Roman" panose="02020603050405020304" pitchFamily="18" charset="0"/>
              </a:rPr>
              <a:t> bao </a:t>
            </a:r>
            <a:r>
              <a:rPr lang="en-US" sz="3200" spc="-50" dirty="0" err="1">
                <a:solidFill>
                  <a:srgbClr val="0070C0"/>
                </a:solidFill>
                <a:latin typeface="Times New Roman" panose="02020603050405020304" pitchFamily="18" charset="0"/>
                <a:ea typeface="Times New Roman" panose="02020603050405020304" pitchFamily="18" charset="0"/>
              </a:rPr>
              <a:t>tay</a:t>
            </a:r>
            <a:r>
              <a:rPr lang="vi-VN" sz="3200" spc="-50" dirty="0">
                <a:solidFill>
                  <a:srgbClr val="0070C0"/>
                </a:solidFill>
                <a:latin typeface="Times New Roman" panose="02020603050405020304" pitchFamily="18" charset="0"/>
                <a:ea typeface="Times New Roman" panose="02020603050405020304" pitchFamily="18" charset="0"/>
              </a:rPr>
              <a:t>.</a:t>
            </a:r>
            <a:endParaRPr lang="en-US" sz="3200" spc="-50" dirty="0">
              <a:solidFill>
                <a:srgbClr val="0070C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14139538"/>
      </p:ext>
    </p:extLst>
  </p:cSld>
  <p:clrMapOvr>
    <a:masterClrMapping/>
  </p:clrMapOvr>
  <mc:AlternateContent xmlns:mc="http://schemas.openxmlformats.org/markup-compatibility/2006" xmlns:p14="http://schemas.microsoft.com/office/powerpoint/2010/main">
    <mc:Choice Requires="p14">
      <p:transition spd="slow" p14:dur="50000">
        <p:sndAc>
          <p:stSnd>
            <p:snd r:embed="rId2" name="CHIMES.WAV"/>
          </p:stSnd>
        </p:sndAc>
      </p:transition>
    </mc:Choice>
    <mc:Fallback xmlns="">
      <p:transition spd="slow">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1C59CDD5-10B8-407E-B444-1C22F71BBE38}"/>
              </a:ext>
            </a:extLst>
          </p:cNvPr>
          <p:cNvSpPr txBox="1"/>
          <p:nvPr/>
        </p:nvSpPr>
        <p:spPr>
          <a:xfrm>
            <a:off x="3457639" y="426613"/>
            <a:ext cx="5472332" cy="1179554"/>
          </a:xfrm>
          <a:prstGeom prst="rect">
            <a:avLst/>
          </a:prstGeom>
          <a:noFill/>
        </p:spPr>
        <p:txBody>
          <a:bodyPr wrap="square">
            <a:spAutoFit/>
          </a:bodyPr>
          <a:lstStyle/>
          <a:p>
            <a:pPr marL="63500" marR="152400" indent="-190500" algn="ctr">
              <a:lnSpc>
                <a:spcPct val="115000"/>
              </a:lnSpc>
              <a:spcAft>
                <a:spcPts val="300"/>
              </a:spcAft>
            </a:pPr>
            <a:r>
              <a:rPr lang="en-US" sz="3200" spc="-50" dirty="0" err="1">
                <a:solidFill>
                  <a:srgbClr val="FF0000"/>
                </a:solidFill>
                <a:latin typeface="Times New Roman" panose="02020603050405020304" pitchFamily="18" charset="0"/>
                <a:ea typeface="Times New Roman" panose="02020603050405020304" pitchFamily="18" charset="0"/>
              </a:rPr>
              <a:t>N</a:t>
            </a:r>
            <a:r>
              <a:rPr lang="en-US" sz="3200" spc="-50" dirty="0" err="1">
                <a:solidFill>
                  <a:srgbClr val="FF0000"/>
                </a:solidFill>
                <a:effectLst/>
                <a:latin typeface="Times New Roman" panose="02020603050405020304" pitchFamily="18" charset="0"/>
                <a:ea typeface="Times New Roman" panose="02020603050405020304" pitchFamily="18" charset="0"/>
              </a:rPr>
              <a:t>guy</a:t>
            </a:r>
            <a:r>
              <a:rPr lang="en-US" sz="3200" spc="-50" dirty="0">
                <a:solidFill>
                  <a:srgbClr val="FF0000"/>
                </a:solidFill>
                <a:effectLst/>
                <a:latin typeface="Times New Roman" panose="02020603050405020304" pitchFamily="18" charset="0"/>
                <a:ea typeface="Times New Roman" panose="02020603050405020304" pitchFamily="18" charset="0"/>
              </a:rPr>
              <a:t> </a:t>
            </a:r>
            <a:r>
              <a:rPr lang="en-US" sz="3200" spc="-50" dirty="0" err="1">
                <a:solidFill>
                  <a:srgbClr val="FF0000"/>
                </a:solidFill>
                <a:effectLst/>
                <a:latin typeface="Times New Roman" panose="02020603050405020304" pitchFamily="18" charset="0"/>
                <a:ea typeface="Times New Roman" panose="02020603050405020304" pitchFamily="18" charset="0"/>
              </a:rPr>
              <a:t>cơ</a:t>
            </a:r>
            <a:r>
              <a:rPr lang="en-US" sz="3200" spc="-50" dirty="0">
                <a:solidFill>
                  <a:srgbClr val="FF0000"/>
                </a:solidFill>
                <a:effectLst/>
                <a:latin typeface="Times New Roman" panose="02020603050405020304" pitchFamily="18" charset="0"/>
                <a:ea typeface="Times New Roman" panose="02020603050405020304" pitchFamily="18" charset="0"/>
              </a:rPr>
              <a:t> </a:t>
            </a:r>
            <a:r>
              <a:rPr lang="en-US" sz="3200" spc="-50" dirty="0" err="1">
                <a:solidFill>
                  <a:srgbClr val="FF0000"/>
                </a:solidFill>
                <a:effectLst/>
                <a:latin typeface="Times New Roman" panose="02020603050405020304" pitchFamily="18" charset="0"/>
                <a:ea typeface="Times New Roman" panose="02020603050405020304" pitchFamily="18" charset="0"/>
              </a:rPr>
              <a:t>mất</a:t>
            </a:r>
            <a:r>
              <a:rPr lang="en-US" sz="3200" spc="-50" dirty="0">
                <a:solidFill>
                  <a:srgbClr val="FF0000"/>
                </a:solidFill>
                <a:effectLst/>
                <a:latin typeface="Times New Roman" panose="02020603050405020304" pitchFamily="18" charset="0"/>
                <a:ea typeface="Times New Roman" panose="02020603050405020304" pitchFamily="18" charset="0"/>
              </a:rPr>
              <a:t> an </a:t>
            </a:r>
            <a:r>
              <a:rPr lang="en-US" sz="3200" spc="-50" dirty="0" err="1">
                <a:solidFill>
                  <a:srgbClr val="FF0000"/>
                </a:solidFill>
                <a:effectLst/>
                <a:latin typeface="Times New Roman" panose="02020603050405020304" pitchFamily="18" charset="0"/>
                <a:ea typeface="Times New Roman" panose="02020603050405020304" pitchFamily="18" charset="0"/>
              </a:rPr>
              <a:t>toàn</a:t>
            </a:r>
            <a:r>
              <a:rPr lang="en-US" sz="3200" spc="-50" dirty="0">
                <a:solidFill>
                  <a:srgbClr val="FF0000"/>
                </a:solidFill>
                <a:effectLst/>
                <a:latin typeface="Times New Roman" panose="02020603050405020304" pitchFamily="18" charset="0"/>
                <a:ea typeface="Times New Roman" panose="02020603050405020304" pitchFamily="18" charset="0"/>
              </a:rPr>
              <a:t> </a:t>
            </a:r>
            <a:r>
              <a:rPr lang="en-US" sz="3200" spc="-50" dirty="0" err="1">
                <a:solidFill>
                  <a:srgbClr val="FF0000"/>
                </a:solidFill>
                <a:effectLst/>
                <a:latin typeface="Times New Roman" panose="02020603050405020304" pitchFamily="18" charset="0"/>
                <a:ea typeface="Times New Roman" panose="02020603050405020304" pitchFamily="18" charset="0"/>
              </a:rPr>
              <a:t>khi</a:t>
            </a:r>
            <a:r>
              <a:rPr lang="en-US" sz="3200" spc="-50" dirty="0">
                <a:solidFill>
                  <a:srgbClr val="FF0000"/>
                </a:solidFill>
                <a:effectLst/>
                <a:latin typeface="Times New Roman" panose="02020603050405020304" pitchFamily="18" charset="0"/>
                <a:ea typeface="Times New Roman" panose="02020603050405020304" pitchFamily="18" charset="0"/>
              </a:rPr>
              <a:t> </a:t>
            </a:r>
            <a:r>
              <a:rPr lang="en-US" sz="3200" spc="-50" dirty="0" err="1">
                <a:solidFill>
                  <a:srgbClr val="FF0000"/>
                </a:solidFill>
                <a:effectLst/>
                <a:latin typeface="Times New Roman" panose="02020603050405020304" pitchFamily="18" charset="0"/>
                <a:ea typeface="Times New Roman" panose="02020603050405020304" pitchFamily="18" charset="0"/>
              </a:rPr>
              <a:t>sử</a:t>
            </a:r>
            <a:r>
              <a:rPr lang="en-US" sz="3200" spc="-50" dirty="0">
                <a:solidFill>
                  <a:srgbClr val="FF0000"/>
                </a:solidFill>
                <a:effectLst/>
                <a:latin typeface="Times New Roman" panose="02020603050405020304" pitchFamily="18" charset="0"/>
                <a:ea typeface="Times New Roman" panose="02020603050405020304" pitchFamily="18" charset="0"/>
              </a:rPr>
              <a:t> </a:t>
            </a:r>
            <a:r>
              <a:rPr lang="en-US" sz="3200" spc="-50" dirty="0" err="1">
                <a:solidFill>
                  <a:srgbClr val="FF0000"/>
                </a:solidFill>
                <a:effectLst/>
                <a:latin typeface="Times New Roman" panose="02020603050405020304" pitchFamily="18" charset="0"/>
                <a:ea typeface="Times New Roman" panose="02020603050405020304" pitchFamily="18" charset="0"/>
              </a:rPr>
              <a:t>dụng</a:t>
            </a:r>
            <a:r>
              <a:rPr lang="en-US" sz="3200" spc="-50" dirty="0">
                <a:solidFill>
                  <a:srgbClr val="FF0000"/>
                </a:solidFill>
                <a:effectLst/>
                <a:latin typeface="Times New Roman" panose="02020603050405020304" pitchFamily="18" charset="0"/>
                <a:ea typeface="Times New Roman" panose="02020603050405020304" pitchFamily="18" charset="0"/>
              </a:rPr>
              <a:t> </a:t>
            </a:r>
            <a:r>
              <a:rPr lang="en-US" sz="3200" spc="-50" dirty="0" err="1">
                <a:solidFill>
                  <a:srgbClr val="FF0000"/>
                </a:solidFill>
                <a:effectLst/>
                <a:latin typeface="Times New Roman" panose="02020603050405020304" pitchFamily="18" charset="0"/>
                <a:ea typeface="Times New Roman" panose="02020603050405020304" pitchFamily="18" charset="0"/>
              </a:rPr>
              <a:t>dụng</a:t>
            </a:r>
            <a:r>
              <a:rPr lang="en-US" sz="3200" spc="-50" dirty="0">
                <a:solidFill>
                  <a:srgbClr val="FF0000"/>
                </a:solidFill>
                <a:effectLst/>
                <a:latin typeface="Times New Roman" panose="02020603050405020304" pitchFamily="18" charset="0"/>
                <a:ea typeface="Times New Roman" panose="02020603050405020304" pitchFamily="18" charset="0"/>
              </a:rPr>
              <a:t> </a:t>
            </a:r>
            <a:r>
              <a:rPr lang="en-US" sz="3200" spc="-50" dirty="0" err="1">
                <a:solidFill>
                  <a:srgbClr val="FF0000"/>
                </a:solidFill>
                <a:effectLst/>
                <a:latin typeface="Times New Roman" panose="02020603050405020304" pitchFamily="18" charset="0"/>
                <a:ea typeface="Times New Roman" panose="02020603050405020304" pitchFamily="18" charset="0"/>
              </a:rPr>
              <a:t>cụ</a:t>
            </a:r>
            <a:r>
              <a:rPr lang="en-US" sz="3200" spc="-50" dirty="0">
                <a:solidFill>
                  <a:srgbClr val="FF0000"/>
                </a:solidFill>
                <a:effectLst/>
                <a:latin typeface="Times New Roman" panose="02020603050405020304" pitchFamily="18" charset="0"/>
                <a:ea typeface="Times New Roman" panose="02020603050405020304" pitchFamily="18" charset="0"/>
              </a:rPr>
              <a:t> </a:t>
            </a:r>
            <a:r>
              <a:rPr lang="en-US" sz="3200" spc="-50" dirty="0" err="1">
                <a:solidFill>
                  <a:srgbClr val="FF0000"/>
                </a:solidFill>
                <a:effectLst/>
                <a:latin typeface="Times New Roman" panose="02020603050405020304" pitchFamily="18" charset="0"/>
                <a:ea typeface="Times New Roman" panose="02020603050405020304" pitchFamily="18" charset="0"/>
              </a:rPr>
              <a:t>lao</a:t>
            </a:r>
            <a:r>
              <a:rPr lang="en-US" sz="3200" spc="-50" dirty="0">
                <a:solidFill>
                  <a:srgbClr val="FF0000"/>
                </a:solidFill>
                <a:effectLst/>
                <a:latin typeface="Times New Roman" panose="02020603050405020304" pitchFamily="18" charset="0"/>
                <a:ea typeface="Times New Roman" panose="02020603050405020304" pitchFamily="18" charset="0"/>
              </a:rPr>
              <a:t> </a:t>
            </a:r>
            <a:r>
              <a:rPr lang="en-US" sz="3200" spc="-50" dirty="0" err="1">
                <a:solidFill>
                  <a:srgbClr val="FF0000"/>
                </a:solidFill>
                <a:effectLst/>
                <a:latin typeface="Times New Roman" panose="02020603050405020304" pitchFamily="18" charset="0"/>
                <a:ea typeface="Times New Roman" panose="02020603050405020304" pitchFamily="18" charset="0"/>
              </a:rPr>
              <a:t>động</a:t>
            </a:r>
            <a:endParaRPr lang="en-US" sz="3200" spc="-50" dirty="0">
              <a:solidFill>
                <a:srgbClr val="FF0000"/>
              </a:solidFill>
              <a:effectLst/>
              <a:latin typeface="Times New Roman" panose="02020603050405020304" pitchFamily="18" charset="0"/>
              <a:ea typeface="Times New Roman" panose="02020603050405020304" pitchFamily="18" charset="0"/>
            </a:endParaRPr>
          </a:p>
        </p:txBody>
      </p:sp>
      <p:sp>
        <p:nvSpPr>
          <p:cNvPr id="4" name="Hộp Văn bản 3">
            <a:extLst>
              <a:ext uri="{FF2B5EF4-FFF2-40B4-BE49-F238E27FC236}">
                <a16:creationId xmlns:a16="http://schemas.microsoft.com/office/drawing/2014/main" id="{1AFA7C82-08AF-40D0-B18A-72C9DCA4429D}"/>
              </a:ext>
            </a:extLst>
          </p:cNvPr>
          <p:cNvSpPr txBox="1"/>
          <p:nvPr/>
        </p:nvSpPr>
        <p:spPr>
          <a:xfrm>
            <a:off x="-1" y="3537333"/>
            <a:ext cx="8803361" cy="613245"/>
          </a:xfrm>
          <a:prstGeom prst="rect">
            <a:avLst/>
          </a:prstGeom>
          <a:noFill/>
        </p:spPr>
        <p:txBody>
          <a:bodyPr wrap="square">
            <a:spAutoFit/>
          </a:bodyPr>
          <a:lstStyle/>
          <a:p>
            <a:pPr marL="63500" marR="152400" indent="-190500" algn="ctr">
              <a:lnSpc>
                <a:spcPct val="115000"/>
              </a:lnSpc>
              <a:spcAft>
                <a:spcPts val="300"/>
              </a:spcAft>
            </a:pPr>
            <a:r>
              <a:rPr lang="en-US" sz="3200" spc="-50" dirty="0">
                <a:solidFill>
                  <a:srgbClr val="0070C0"/>
                </a:solidFill>
                <a:latin typeface="Times New Roman" panose="02020603050405020304" pitchFamily="18" charset="0"/>
                <a:ea typeface="Times New Roman" panose="02020603050405020304" pitchFamily="18" charset="0"/>
              </a:rPr>
              <a:t>- </a:t>
            </a:r>
            <a:r>
              <a:rPr lang="en-US" sz="3200" spc="-50" dirty="0" err="1">
                <a:solidFill>
                  <a:srgbClr val="0070C0"/>
                </a:solidFill>
                <a:latin typeface="Times New Roman" panose="02020603050405020304" pitchFamily="18" charset="0"/>
                <a:ea typeface="Times New Roman" panose="02020603050405020304" pitchFamily="18" charset="0"/>
              </a:rPr>
              <a:t>Bạn</a:t>
            </a:r>
            <a:r>
              <a:rPr lang="en-US" sz="3200" spc="-50" dirty="0">
                <a:solidFill>
                  <a:srgbClr val="0070C0"/>
                </a:solidFill>
                <a:latin typeface="Times New Roman" panose="02020603050405020304" pitchFamily="18" charset="0"/>
                <a:ea typeface="Times New Roman" panose="02020603050405020304" pitchFamily="18" charset="0"/>
              </a:rPr>
              <a:t> </a:t>
            </a:r>
            <a:r>
              <a:rPr lang="en-US" sz="3200" spc="-50" dirty="0" err="1">
                <a:solidFill>
                  <a:srgbClr val="0070C0"/>
                </a:solidFill>
                <a:latin typeface="Times New Roman" panose="02020603050405020304" pitchFamily="18" charset="0"/>
                <a:ea typeface="Times New Roman" panose="02020603050405020304" pitchFamily="18" charset="0"/>
              </a:rPr>
              <a:t>gái</a:t>
            </a:r>
            <a:r>
              <a:rPr lang="en-US" sz="3200" spc="-50" dirty="0">
                <a:solidFill>
                  <a:srgbClr val="0070C0"/>
                </a:solidFill>
                <a:latin typeface="Times New Roman" panose="02020603050405020304" pitchFamily="18" charset="0"/>
                <a:ea typeface="Times New Roman" panose="02020603050405020304" pitchFamily="18" charset="0"/>
              </a:rPr>
              <a:t> </a:t>
            </a:r>
            <a:r>
              <a:rPr lang="en-US" sz="3200" spc="-50" dirty="0" err="1">
                <a:solidFill>
                  <a:srgbClr val="0070C0"/>
                </a:solidFill>
                <a:latin typeface="Times New Roman" panose="02020603050405020304" pitchFamily="18" charset="0"/>
                <a:ea typeface="Times New Roman" panose="02020603050405020304" pitchFamily="18" charset="0"/>
              </a:rPr>
              <a:t>cầm</a:t>
            </a:r>
            <a:r>
              <a:rPr lang="en-US" sz="3200" spc="-50" dirty="0">
                <a:solidFill>
                  <a:srgbClr val="0070C0"/>
                </a:solidFill>
                <a:latin typeface="Times New Roman" panose="02020603050405020304" pitchFamily="18" charset="0"/>
                <a:ea typeface="Times New Roman" panose="02020603050405020304" pitchFamily="18" charset="0"/>
              </a:rPr>
              <a:t> </a:t>
            </a:r>
            <a:r>
              <a:rPr lang="en-US" sz="3200" spc="-50" dirty="0" err="1">
                <a:solidFill>
                  <a:srgbClr val="0070C0"/>
                </a:solidFill>
                <a:latin typeface="Times New Roman" panose="02020603050405020304" pitchFamily="18" charset="0"/>
                <a:ea typeface="Times New Roman" panose="02020603050405020304" pitchFamily="18" charset="0"/>
              </a:rPr>
              <a:t>chổi</a:t>
            </a:r>
            <a:r>
              <a:rPr lang="en-US" sz="3200" spc="-50" dirty="0">
                <a:solidFill>
                  <a:srgbClr val="0070C0"/>
                </a:solidFill>
                <a:latin typeface="Times New Roman" panose="02020603050405020304" pitchFamily="18" charset="0"/>
                <a:ea typeface="Times New Roman" panose="02020603050405020304" pitchFamily="18" charset="0"/>
              </a:rPr>
              <a:t> </a:t>
            </a:r>
            <a:r>
              <a:rPr lang="en-US" sz="3200" spc="-50" dirty="0" err="1">
                <a:solidFill>
                  <a:srgbClr val="0070C0"/>
                </a:solidFill>
                <a:latin typeface="Times New Roman" panose="02020603050405020304" pitchFamily="18" charset="0"/>
                <a:ea typeface="Times New Roman" panose="02020603050405020304" pitchFamily="18" charset="0"/>
              </a:rPr>
              <a:t>không</a:t>
            </a:r>
            <a:r>
              <a:rPr lang="en-US" sz="3200" spc="-50" dirty="0">
                <a:solidFill>
                  <a:srgbClr val="0070C0"/>
                </a:solidFill>
                <a:latin typeface="Times New Roman" panose="02020603050405020304" pitchFamily="18" charset="0"/>
                <a:ea typeface="Times New Roman" panose="02020603050405020304" pitchFamily="18" charset="0"/>
              </a:rPr>
              <a:t> </a:t>
            </a:r>
            <a:r>
              <a:rPr lang="vi-VN" sz="3200" spc="-50" dirty="0">
                <a:solidFill>
                  <a:srgbClr val="0070C0"/>
                </a:solidFill>
                <a:latin typeface="Times New Roman" panose="02020603050405020304" pitchFamily="18" charset="0"/>
                <a:ea typeface="Times New Roman" panose="02020603050405020304" pitchFamily="18" charset="0"/>
              </a:rPr>
              <a:t>an toàn.</a:t>
            </a:r>
            <a:endParaRPr lang="en-US" sz="3200" spc="-50" dirty="0">
              <a:solidFill>
                <a:srgbClr val="0070C0"/>
              </a:solidFill>
              <a:effectLst/>
              <a:latin typeface="Times New Roman" panose="02020603050405020304" pitchFamily="18" charset="0"/>
              <a:ea typeface="Times New Roman" panose="02020603050405020304" pitchFamily="18" charset="0"/>
            </a:endParaRPr>
          </a:p>
        </p:txBody>
      </p:sp>
      <p:pic>
        <p:nvPicPr>
          <p:cNvPr id="6" name="Picture 1">
            <a:extLst>
              <a:ext uri="{FF2B5EF4-FFF2-40B4-BE49-F238E27FC236}">
                <a16:creationId xmlns:a16="http://schemas.microsoft.com/office/drawing/2014/main" id="{F39BF84F-9FE4-4CD2-B6AB-AD9AAD347B46}"/>
              </a:ext>
            </a:extLst>
          </p:cNvPr>
          <p:cNvPicPr>
            <a:picLocks noChangeAspect="1"/>
          </p:cNvPicPr>
          <p:nvPr/>
        </p:nvPicPr>
        <p:blipFill rotWithShape="1">
          <a:blip r:embed="rId3"/>
          <a:srcRect l="49465" r="3042"/>
          <a:stretch/>
        </p:blipFill>
        <p:spPr>
          <a:xfrm>
            <a:off x="-1" y="-84813"/>
            <a:ext cx="3801291" cy="3344784"/>
          </a:xfrm>
          <a:prstGeom prst="rect">
            <a:avLst/>
          </a:prstGeom>
        </p:spPr>
      </p:pic>
    </p:spTree>
    <p:extLst>
      <p:ext uri="{BB962C8B-B14F-4D97-AF65-F5344CB8AC3E}">
        <p14:creationId xmlns:p14="http://schemas.microsoft.com/office/powerpoint/2010/main" val="3204729322"/>
      </p:ext>
    </p:extLst>
  </p:cSld>
  <p:clrMapOvr>
    <a:masterClrMapping/>
  </p:clrMapOvr>
  <mc:AlternateContent xmlns:mc="http://schemas.openxmlformats.org/markup-compatibility/2006" xmlns:p14="http://schemas.microsoft.com/office/powerpoint/2010/main">
    <mc:Choice Requires="p14">
      <p:transition spd="slow" p14:dur="50000">
        <p:sndAc>
          <p:stSnd>
            <p:snd r:embed="rId2" name="CHIMES.WAV"/>
          </p:stSnd>
        </p:sndAc>
      </p:transition>
    </mc:Choice>
    <mc:Fallback xmlns="">
      <p:transition spd="slow">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ưu đồ: Tiến trình 4">
            <a:extLst>
              <a:ext uri="{FF2B5EF4-FFF2-40B4-BE49-F238E27FC236}">
                <a16:creationId xmlns:a16="http://schemas.microsoft.com/office/drawing/2014/main" id="{103796EB-71DF-4BC8-80CD-192BDD03054D}"/>
              </a:ext>
            </a:extLst>
          </p:cNvPr>
          <p:cNvSpPr/>
          <p:nvPr/>
        </p:nvSpPr>
        <p:spPr>
          <a:xfrm>
            <a:off x="-1" y="243024"/>
            <a:ext cx="3080825" cy="502564"/>
          </a:xfrm>
          <a:prstGeom prst="flowChartProcess">
            <a:avLst/>
          </a:prstGeom>
          <a:solidFill>
            <a:srgbClr val="E1E8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Hộp Văn bản 2">
            <a:extLst>
              <a:ext uri="{FF2B5EF4-FFF2-40B4-BE49-F238E27FC236}">
                <a16:creationId xmlns:a16="http://schemas.microsoft.com/office/drawing/2014/main" id="{1C59CDD5-10B8-407E-B444-1C22F71BBE38}"/>
              </a:ext>
            </a:extLst>
          </p:cNvPr>
          <p:cNvSpPr txBox="1"/>
          <p:nvPr/>
        </p:nvSpPr>
        <p:spPr>
          <a:xfrm>
            <a:off x="-1062108" y="135431"/>
            <a:ext cx="5472332" cy="743473"/>
          </a:xfrm>
          <a:prstGeom prst="rect">
            <a:avLst/>
          </a:prstGeom>
          <a:noFill/>
        </p:spPr>
        <p:txBody>
          <a:bodyPr wrap="square">
            <a:spAutoFit/>
          </a:bodyPr>
          <a:lstStyle/>
          <a:p>
            <a:pPr marL="63500" marR="152400" indent="-190500" algn="ctr">
              <a:lnSpc>
                <a:spcPct val="115000"/>
              </a:lnSpc>
              <a:spcAft>
                <a:spcPts val="300"/>
              </a:spcAft>
            </a:pPr>
            <a:r>
              <a:rPr lang="en-US" sz="4000" spc="-50" dirty="0" err="1">
                <a:solidFill>
                  <a:srgbClr val="FF0000"/>
                </a:solidFill>
                <a:latin typeface="Times New Roman" panose="02020603050405020304" pitchFamily="18" charset="0"/>
                <a:ea typeface="Times New Roman" panose="02020603050405020304" pitchFamily="18" charset="0"/>
              </a:rPr>
              <a:t>Kết</a:t>
            </a:r>
            <a:r>
              <a:rPr lang="en-US" sz="4000" spc="-50" dirty="0">
                <a:solidFill>
                  <a:srgbClr val="FF0000"/>
                </a:solidFill>
                <a:latin typeface="Times New Roman" panose="02020603050405020304" pitchFamily="18" charset="0"/>
                <a:ea typeface="Times New Roman" panose="02020603050405020304" pitchFamily="18" charset="0"/>
              </a:rPr>
              <a:t> </a:t>
            </a:r>
            <a:r>
              <a:rPr lang="en-US" sz="4000" spc="-50" dirty="0" err="1">
                <a:solidFill>
                  <a:srgbClr val="FF0000"/>
                </a:solidFill>
                <a:latin typeface="Times New Roman" panose="02020603050405020304" pitchFamily="18" charset="0"/>
                <a:ea typeface="Times New Roman" panose="02020603050405020304" pitchFamily="18" charset="0"/>
              </a:rPr>
              <a:t>luận</a:t>
            </a:r>
            <a:r>
              <a:rPr lang="en-US" sz="4000" spc="-50" dirty="0">
                <a:solidFill>
                  <a:srgbClr val="FF0000"/>
                </a:solidFill>
                <a:latin typeface="Times New Roman" panose="02020603050405020304" pitchFamily="18" charset="0"/>
                <a:ea typeface="Times New Roman" panose="02020603050405020304" pitchFamily="18" charset="0"/>
              </a:rPr>
              <a:t>:</a:t>
            </a:r>
            <a:endParaRPr lang="en-US" sz="4000" spc="-50" dirty="0">
              <a:solidFill>
                <a:srgbClr val="FF0000"/>
              </a:solidFill>
              <a:effectLst/>
              <a:latin typeface="Times New Roman" panose="02020603050405020304" pitchFamily="18" charset="0"/>
              <a:ea typeface="Times New Roman" panose="02020603050405020304" pitchFamily="18" charset="0"/>
            </a:endParaRPr>
          </a:p>
        </p:txBody>
      </p:sp>
      <p:sp>
        <p:nvSpPr>
          <p:cNvPr id="4" name="Hộp Văn bản 3">
            <a:extLst>
              <a:ext uri="{FF2B5EF4-FFF2-40B4-BE49-F238E27FC236}">
                <a16:creationId xmlns:a16="http://schemas.microsoft.com/office/drawing/2014/main" id="{1AFA7C82-08AF-40D0-B18A-72C9DCA4429D}"/>
              </a:ext>
            </a:extLst>
          </p:cNvPr>
          <p:cNvSpPr txBox="1"/>
          <p:nvPr/>
        </p:nvSpPr>
        <p:spPr>
          <a:xfrm>
            <a:off x="535574" y="1133768"/>
            <a:ext cx="8608425" cy="2993897"/>
          </a:xfrm>
          <a:prstGeom prst="rect">
            <a:avLst/>
          </a:prstGeom>
          <a:noFill/>
        </p:spPr>
        <p:txBody>
          <a:bodyPr wrap="square">
            <a:spAutoFit/>
          </a:bodyPr>
          <a:lstStyle/>
          <a:p>
            <a:pPr marL="63500" marR="152400" indent="-190500" algn="just">
              <a:lnSpc>
                <a:spcPct val="115000"/>
              </a:lnSpc>
              <a:spcAft>
                <a:spcPts val="300"/>
              </a:spcAft>
            </a:pPr>
            <a:r>
              <a:rPr lang="en-US" sz="3200" spc="-50" dirty="0" err="1">
                <a:solidFill>
                  <a:srgbClr val="FF0000"/>
                </a:solidFill>
                <a:latin typeface="Times New Roman" panose="02020603050405020304" pitchFamily="18" charset="0"/>
                <a:ea typeface="Times New Roman" panose="02020603050405020304" pitchFamily="18" charset="0"/>
              </a:rPr>
              <a:t>Đối</a:t>
            </a:r>
            <a:r>
              <a:rPr lang="en-US" sz="3200" spc="-50" dirty="0">
                <a:solidFill>
                  <a:srgbClr val="FF0000"/>
                </a:solidFill>
                <a:latin typeface="Times New Roman" panose="02020603050405020304" pitchFamily="18" charset="0"/>
                <a:ea typeface="Times New Roman" panose="02020603050405020304" pitchFamily="18" charset="0"/>
              </a:rPr>
              <a:t> </a:t>
            </a:r>
            <a:r>
              <a:rPr lang="en-US" sz="3200" spc="-50" dirty="0" err="1">
                <a:solidFill>
                  <a:srgbClr val="FF0000"/>
                </a:solidFill>
                <a:latin typeface="Times New Roman" panose="02020603050405020304" pitchFamily="18" charset="0"/>
                <a:ea typeface="Times New Roman" panose="02020603050405020304" pitchFamily="18" charset="0"/>
              </a:rPr>
              <a:t>với</a:t>
            </a:r>
            <a:r>
              <a:rPr lang="en-US" sz="3200" spc="-50" dirty="0">
                <a:solidFill>
                  <a:srgbClr val="FF0000"/>
                </a:solidFill>
                <a:latin typeface="Times New Roman" panose="02020603050405020304" pitchFamily="18" charset="0"/>
                <a:ea typeface="Times New Roman" panose="02020603050405020304" pitchFamily="18" charset="0"/>
              </a:rPr>
              <a:t> </a:t>
            </a:r>
            <a:r>
              <a:rPr lang="en-US" sz="3200" spc="-50" dirty="0" err="1">
                <a:solidFill>
                  <a:srgbClr val="FF0000"/>
                </a:solidFill>
                <a:latin typeface="Times New Roman" panose="02020603050405020304" pitchFamily="18" charset="0"/>
                <a:ea typeface="Times New Roman" panose="02020603050405020304" pitchFamily="18" charset="0"/>
              </a:rPr>
              <a:t>các</a:t>
            </a:r>
            <a:r>
              <a:rPr lang="en-US" sz="3200" spc="-50" dirty="0">
                <a:solidFill>
                  <a:srgbClr val="FF0000"/>
                </a:solidFill>
                <a:latin typeface="Times New Roman" panose="02020603050405020304" pitchFamily="18" charset="0"/>
                <a:ea typeface="Times New Roman" panose="02020603050405020304" pitchFamily="18" charset="0"/>
              </a:rPr>
              <a:t> </a:t>
            </a:r>
            <a:r>
              <a:rPr lang="en-US" sz="3200" spc="-50" dirty="0" err="1">
                <a:solidFill>
                  <a:srgbClr val="FF0000"/>
                </a:solidFill>
                <a:latin typeface="Times New Roman" panose="02020603050405020304" pitchFamily="18" charset="0"/>
                <a:ea typeface="Times New Roman" panose="02020603050405020304" pitchFamily="18" charset="0"/>
              </a:rPr>
              <a:t>dụng</a:t>
            </a:r>
            <a:r>
              <a:rPr lang="en-US" sz="3200" spc="-50" dirty="0">
                <a:solidFill>
                  <a:srgbClr val="FF0000"/>
                </a:solidFill>
                <a:latin typeface="Times New Roman" panose="02020603050405020304" pitchFamily="18" charset="0"/>
                <a:ea typeface="Times New Roman" panose="02020603050405020304" pitchFamily="18" charset="0"/>
              </a:rPr>
              <a:t> cụ </a:t>
            </a:r>
            <a:r>
              <a:rPr lang="en-US" sz="3200" spc="-50" dirty="0" err="1">
                <a:solidFill>
                  <a:srgbClr val="FF0000"/>
                </a:solidFill>
                <a:latin typeface="Times New Roman" panose="02020603050405020304" pitchFamily="18" charset="0"/>
                <a:ea typeface="Times New Roman" panose="02020603050405020304" pitchFamily="18" charset="0"/>
              </a:rPr>
              <a:t>lao</a:t>
            </a:r>
            <a:r>
              <a:rPr lang="en-US" sz="3200" spc="-50" dirty="0">
                <a:solidFill>
                  <a:srgbClr val="FF0000"/>
                </a:solidFill>
                <a:latin typeface="Times New Roman" panose="02020603050405020304" pitchFamily="18" charset="0"/>
                <a:ea typeface="Times New Roman" panose="02020603050405020304" pitchFamily="18" charset="0"/>
              </a:rPr>
              <a:t> </a:t>
            </a:r>
            <a:r>
              <a:rPr lang="en-US" sz="3200" spc="-50" dirty="0" err="1">
                <a:solidFill>
                  <a:srgbClr val="FF0000"/>
                </a:solidFill>
                <a:latin typeface="Times New Roman" panose="02020603050405020304" pitchFamily="18" charset="0"/>
                <a:ea typeface="Times New Roman" panose="02020603050405020304" pitchFamily="18" charset="0"/>
              </a:rPr>
              <a:t>động</a:t>
            </a:r>
            <a:r>
              <a:rPr lang="en-US" sz="3200" spc="-50" dirty="0">
                <a:solidFill>
                  <a:srgbClr val="FF0000"/>
                </a:solidFill>
                <a:latin typeface="Times New Roman" panose="02020603050405020304" pitchFamily="18" charset="0"/>
                <a:ea typeface="Times New Roman" panose="02020603050405020304" pitchFamily="18" charset="0"/>
              </a:rPr>
              <a:t>, </a:t>
            </a:r>
            <a:r>
              <a:rPr lang="en-US" sz="3200" spc="-50" dirty="0" err="1">
                <a:solidFill>
                  <a:srgbClr val="FF0000"/>
                </a:solidFill>
                <a:latin typeface="Times New Roman" panose="02020603050405020304" pitchFamily="18" charset="0"/>
                <a:ea typeface="Times New Roman" panose="02020603050405020304" pitchFamily="18" charset="0"/>
              </a:rPr>
              <a:t>em</a:t>
            </a:r>
            <a:r>
              <a:rPr lang="en-US" sz="3200" spc="-50" dirty="0">
                <a:solidFill>
                  <a:srgbClr val="FF0000"/>
                </a:solidFill>
                <a:latin typeface="Times New Roman" panose="02020603050405020304" pitchFamily="18" charset="0"/>
                <a:ea typeface="Times New Roman" panose="02020603050405020304" pitchFamily="18" charset="0"/>
              </a:rPr>
              <a:t> </a:t>
            </a:r>
            <a:r>
              <a:rPr lang="en-US" sz="3200" spc="-50" dirty="0" err="1">
                <a:solidFill>
                  <a:srgbClr val="FF0000"/>
                </a:solidFill>
                <a:latin typeface="Times New Roman" panose="02020603050405020304" pitchFamily="18" charset="0"/>
                <a:ea typeface="Times New Roman" panose="02020603050405020304" pitchFamily="18" charset="0"/>
              </a:rPr>
              <a:t>cần</a:t>
            </a:r>
            <a:r>
              <a:rPr lang="en-US" sz="3200" spc="-50" dirty="0">
                <a:solidFill>
                  <a:srgbClr val="FF0000"/>
                </a:solidFill>
                <a:latin typeface="Times New Roman" panose="02020603050405020304" pitchFamily="18" charset="0"/>
                <a:ea typeface="Times New Roman" panose="02020603050405020304" pitchFamily="18" charset="0"/>
              </a:rPr>
              <a:t>:</a:t>
            </a:r>
          </a:p>
          <a:p>
            <a:pPr marL="63500" marR="152400" indent="-190500" algn="just">
              <a:lnSpc>
                <a:spcPct val="115000"/>
              </a:lnSpc>
              <a:spcAft>
                <a:spcPts val="300"/>
              </a:spcAft>
            </a:pPr>
            <a:r>
              <a:rPr lang="en-US" sz="3200" spc="-50" dirty="0">
                <a:solidFill>
                  <a:srgbClr val="0070C0"/>
                </a:solidFill>
                <a:latin typeface="Times New Roman" panose="02020603050405020304" pitchFamily="18" charset="0"/>
                <a:ea typeface="Times New Roman" panose="02020603050405020304" pitchFamily="18" charset="0"/>
              </a:rPr>
              <a:t>- </a:t>
            </a:r>
            <a:r>
              <a:rPr lang="en-US" sz="3200" spc="-50" dirty="0" err="1">
                <a:solidFill>
                  <a:srgbClr val="0070C0"/>
                </a:solidFill>
                <a:latin typeface="Times New Roman" panose="02020603050405020304" pitchFamily="18" charset="0"/>
                <a:ea typeface="Times New Roman" panose="02020603050405020304" pitchFamily="18" charset="0"/>
              </a:rPr>
              <a:t>Biết</a:t>
            </a:r>
            <a:r>
              <a:rPr lang="en-US" sz="3200" spc="-50" dirty="0">
                <a:solidFill>
                  <a:srgbClr val="0070C0"/>
                </a:solidFill>
                <a:latin typeface="Times New Roman" panose="02020603050405020304" pitchFamily="18" charset="0"/>
                <a:ea typeface="Times New Roman" panose="02020603050405020304" pitchFamily="18" charset="0"/>
              </a:rPr>
              <a:t> </a:t>
            </a:r>
            <a:r>
              <a:rPr lang="en-US" sz="3200" spc="-50" dirty="0" err="1">
                <a:solidFill>
                  <a:srgbClr val="0070C0"/>
                </a:solidFill>
                <a:latin typeface="Times New Roman" panose="02020603050405020304" pitchFamily="18" charset="0"/>
                <a:ea typeface="Times New Roman" panose="02020603050405020304" pitchFamily="18" charset="0"/>
              </a:rPr>
              <a:t>cách</a:t>
            </a:r>
            <a:r>
              <a:rPr lang="en-US" sz="3200" spc="-50" dirty="0">
                <a:solidFill>
                  <a:srgbClr val="0070C0"/>
                </a:solidFill>
                <a:latin typeface="Times New Roman" panose="02020603050405020304" pitchFamily="18" charset="0"/>
                <a:ea typeface="Times New Roman" panose="02020603050405020304" pitchFamily="18" charset="0"/>
              </a:rPr>
              <a:t> </a:t>
            </a:r>
            <a:r>
              <a:rPr lang="en-US" sz="3200" spc="-50" dirty="0" err="1">
                <a:solidFill>
                  <a:srgbClr val="0070C0"/>
                </a:solidFill>
                <a:latin typeface="Times New Roman" panose="02020603050405020304" pitchFamily="18" charset="0"/>
                <a:ea typeface="Times New Roman" panose="02020603050405020304" pitchFamily="18" charset="0"/>
              </a:rPr>
              <a:t>sử</a:t>
            </a:r>
            <a:r>
              <a:rPr lang="en-US" sz="3200" spc="-50" dirty="0">
                <a:solidFill>
                  <a:srgbClr val="0070C0"/>
                </a:solidFill>
                <a:latin typeface="Times New Roman" panose="02020603050405020304" pitchFamily="18" charset="0"/>
                <a:ea typeface="Times New Roman" panose="02020603050405020304" pitchFamily="18" charset="0"/>
              </a:rPr>
              <a:t> </a:t>
            </a:r>
            <a:r>
              <a:rPr lang="en-US" sz="3200" spc="-50" dirty="0" err="1">
                <a:solidFill>
                  <a:srgbClr val="0070C0"/>
                </a:solidFill>
                <a:latin typeface="Times New Roman" panose="02020603050405020304" pitchFamily="18" charset="0"/>
                <a:ea typeface="Times New Roman" panose="02020603050405020304" pitchFamily="18" charset="0"/>
              </a:rPr>
              <a:t>dụng</a:t>
            </a:r>
            <a:r>
              <a:rPr lang="en-US" sz="3200" spc="-50" dirty="0">
                <a:solidFill>
                  <a:srgbClr val="0070C0"/>
                </a:solidFill>
                <a:latin typeface="Times New Roman" panose="02020603050405020304" pitchFamily="18" charset="0"/>
                <a:ea typeface="Times New Roman" panose="02020603050405020304" pitchFamily="18" charset="0"/>
              </a:rPr>
              <a:t> </a:t>
            </a:r>
            <a:r>
              <a:rPr lang="en-US" sz="3200" spc="-50" dirty="0" err="1">
                <a:solidFill>
                  <a:srgbClr val="0070C0"/>
                </a:solidFill>
                <a:latin typeface="Times New Roman" panose="02020603050405020304" pitchFamily="18" charset="0"/>
                <a:ea typeface="Times New Roman" panose="02020603050405020304" pitchFamily="18" charset="0"/>
              </a:rPr>
              <a:t>từng</a:t>
            </a:r>
            <a:r>
              <a:rPr lang="en-US" sz="3200" spc="-50" dirty="0">
                <a:solidFill>
                  <a:srgbClr val="0070C0"/>
                </a:solidFill>
                <a:latin typeface="Times New Roman" panose="02020603050405020304" pitchFamily="18" charset="0"/>
                <a:ea typeface="Times New Roman" panose="02020603050405020304" pitchFamily="18" charset="0"/>
              </a:rPr>
              <a:t> </a:t>
            </a:r>
            <a:r>
              <a:rPr lang="en-US" sz="3200" spc="-50" dirty="0" err="1">
                <a:solidFill>
                  <a:srgbClr val="0070C0"/>
                </a:solidFill>
                <a:latin typeface="Times New Roman" panose="02020603050405020304" pitchFamily="18" charset="0"/>
                <a:ea typeface="Times New Roman" panose="02020603050405020304" pitchFamily="18" charset="0"/>
              </a:rPr>
              <a:t>loại</a:t>
            </a:r>
            <a:r>
              <a:rPr lang="en-US" sz="3200" spc="-50" dirty="0">
                <a:solidFill>
                  <a:srgbClr val="0070C0"/>
                </a:solidFill>
                <a:latin typeface="Times New Roman" panose="02020603050405020304" pitchFamily="18" charset="0"/>
                <a:ea typeface="Times New Roman" panose="02020603050405020304" pitchFamily="18" charset="0"/>
              </a:rPr>
              <a:t> </a:t>
            </a:r>
            <a:r>
              <a:rPr lang="en-US" sz="3200" spc="-50" dirty="0" err="1">
                <a:solidFill>
                  <a:srgbClr val="0070C0"/>
                </a:solidFill>
                <a:latin typeface="Times New Roman" panose="02020603050405020304" pitchFamily="18" charset="0"/>
                <a:ea typeface="Times New Roman" panose="02020603050405020304" pitchFamily="18" charset="0"/>
              </a:rPr>
              <a:t>dụng</a:t>
            </a:r>
            <a:r>
              <a:rPr lang="en-US" sz="3200" spc="-50" dirty="0">
                <a:solidFill>
                  <a:srgbClr val="0070C0"/>
                </a:solidFill>
                <a:latin typeface="Times New Roman" panose="02020603050405020304" pitchFamily="18" charset="0"/>
                <a:ea typeface="Times New Roman" panose="02020603050405020304" pitchFamily="18" charset="0"/>
              </a:rPr>
              <a:t> cụ,</a:t>
            </a:r>
          </a:p>
          <a:p>
            <a:pPr marR="152400" algn="just">
              <a:lnSpc>
                <a:spcPct val="115000"/>
              </a:lnSpc>
              <a:spcAft>
                <a:spcPts val="300"/>
              </a:spcAft>
            </a:pPr>
            <a:r>
              <a:rPr lang="vi-VN" sz="3200" spc="-50" dirty="0">
                <a:solidFill>
                  <a:srgbClr val="0070C0"/>
                </a:solidFill>
                <a:latin typeface="Times New Roman" panose="02020603050405020304" pitchFamily="18" charset="0"/>
                <a:ea typeface="Times New Roman" panose="02020603050405020304" pitchFamily="18" charset="0"/>
              </a:rPr>
              <a:t>- </a:t>
            </a:r>
            <a:r>
              <a:rPr lang="en-US" sz="3200" spc="-50" dirty="0" err="1">
                <a:solidFill>
                  <a:srgbClr val="0070C0"/>
                </a:solidFill>
                <a:latin typeface="Times New Roman" panose="02020603050405020304" pitchFamily="18" charset="0"/>
                <a:ea typeface="Times New Roman" panose="02020603050405020304" pitchFamily="18" charset="0"/>
              </a:rPr>
              <a:t>Sử</a:t>
            </a:r>
            <a:r>
              <a:rPr lang="en-US" sz="3200" spc="-50" dirty="0">
                <a:solidFill>
                  <a:srgbClr val="0070C0"/>
                </a:solidFill>
                <a:latin typeface="Times New Roman" panose="02020603050405020304" pitchFamily="18" charset="0"/>
                <a:ea typeface="Times New Roman" panose="02020603050405020304" pitchFamily="18" charset="0"/>
              </a:rPr>
              <a:t> </a:t>
            </a:r>
            <a:r>
              <a:rPr lang="en-US" sz="3200" spc="-50" dirty="0" err="1">
                <a:solidFill>
                  <a:srgbClr val="0070C0"/>
                </a:solidFill>
                <a:latin typeface="Times New Roman" panose="02020603050405020304" pitchFamily="18" charset="0"/>
                <a:ea typeface="Times New Roman" panose="02020603050405020304" pitchFamily="18" charset="0"/>
              </a:rPr>
              <a:t>dụng</a:t>
            </a:r>
            <a:r>
              <a:rPr lang="en-US" sz="3200" spc="-50" dirty="0">
                <a:solidFill>
                  <a:srgbClr val="0070C0"/>
                </a:solidFill>
                <a:latin typeface="Times New Roman" panose="02020603050405020304" pitchFamily="18" charset="0"/>
                <a:ea typeface="Times New Roman" panose="02020603050405020304" pitchFamily="18" charset="0"/>
              </a:rPr>
              <a:t> </a:t>
            </a:r>
            <a:r>
              <a:rPr lang="en-US" sz="3200" spc="-50" dirty="0" err="1">
                <a:solidFill>
                  <a:srgbClr val="0070C0"/>
                </a:solidFill>
                <a:latin typeface="Times New Roman" panose="02020603050405020304" pitchFamily="18" charset="0"/>
                <a:ea typeface="Times New Roman" panose="02020603050405020304" pitchFamily="18" charset="0"/>
              </a:rPr>
              <a:t>chúng</a:t>
            </a:r>
            <a:r>
              <a:rPr lang="en-US" sz="3200" spc="-50" dirty="0">
                <a:solidFill>
                  <a:srgbClr val="0070C0"/>
                </a:solidFill>
                <a:latin typeface="Times New Roman" panose="02020603050405020304" pitchFamily="18" charset="0"/>
                <a:ea typeface="Times New Roman" panose="02020603050405020304" pitchFamily="18" charset="0"/>
              </a:rPr>
              <a:t> </a:t>
            </a:r>
            <a:r>
              <a:rPr lang="en-US" sz="3200" spc="-50" dirty="0" err="1">
                <a:solidFill>
                  <a:srgbClr val="0070C0"/>
                </a:solidFill>
                <a:latin typeface="Times New Roman" panose="02020603050405020304" pitchFamily="18" charset="0"/>
                <a:ea typeface="Times New Roman" panose="02020603050405020304" pitchFamily="18" charset="0"/>
              </a:rPr>
              <a:t>một</a:t>
            </a:r>
            <a:r>
              <a:rPr lang="en-US" sz="3200" spc="-50" dirty="0">
                <a:solidFill>
                  <a:srgbClr val="0070C0"/>
                </a:solidFill>
                <a:latin typeface="Times New Roman" panose="02020603050405020304" pitchFamily="18" charset="0"/>
                <a:ea typeface="Times New Roman" panose="02020603050405020304" pitchFamily="18" charset="0"/>
              </a:rPr>
              <a:t> </a:t>
            </a:r>
            <a:r>
              <a:rPr lang="en-US" sz="3200" spc="-50" dirty="0" err="1">
                <a:solidFill>
                  <a:srgbClr val="0070C0"/>
                </a:solidFill>
                <a:latin typeface="Times New Roman" panose="02020603050405020304" pitchFamily="18" charset="0"/>
                <a:ea typeface="Times New Roman" panose="02020603050405020304" pitchFamily="18" charset="0"/>
              </a:rPr>
              <a:t>cách</a:t>
            </a:r>
            <a:r>
              <a:rPr lang="en-US" sz="3200" spc="-50" dirty="0">
                <a:solidFill>
                  <a:srgbClr val="0070C0"/>
                </a:solidFill>
                <a:latin typeface="Times New Roman" panose="02020603050405020304" pitchFamily="18" charset="0"/>
                <a:ea typeface="Times New Roman" panose="02020603050405020304" pitchFamily="18" charset="0"/>
              </a:rPr>
              <a:t> an </a:t>
            </a:r>
            <a:r>
              <a:rPr lang="en-US" sz="3200" spc="-50" dirty="0" err="1">
                <a:solidFill>
                  <a:srgbClr val="0070C0"/>
                </a:solidFill>
                <a:latin typeface="Times New Roman" panose="02020603050405020304" pitchFamily="18" charset="0"/>
                <a:ea typeface="Times New Roman" panose="02020603050405020304" pitchFamily="18" charset="0"/>
              </a:rPr>
              <a:t>toàn</a:t>
            </a:r>
            <a:r>
              <a:rPr lang="vi-VN" sz="3200" spc="-50" dirty="0">
                <a:solidFill>
                  <a:srgbClr val="0070C0"/>
                </a:solidFill>
                <a:latin typeface="Times New Roman" panose="02020603050405020304" pitchFamily="18" charset="0"/>
                <a:ea typeface="Times New Roman" panose="02020603050405020304" pitchFamily="18" charset="0"/>
              </a:rPr>
              <a:t>,</a:t>
            </a:r>
            <a:r>
              <a:rPr lang="en-US" sz="3200" spc="-50" dirty="0">
                <a:solidFill>
                  <a:srgbClr val="0070C0"/>
                </a:solidFill>
                <a:latin typeface="Times New Roman" panose="02020603050405020304" pitchFamily="18" charset="0"/>
                <a:ea typeface="Times New Roman" panose="02020603050405020304" pitchFamily="18" charset="0"/>
              </a:rPr>
              <a:t> </a:t>
            </a:r>
          </a:p>
          <a:p>
            <a:pPr marR="152400" algn="just">
              <a:lnSpc>
                <a:spcPct val="115000"/>
              </a:lnSpc>
              <a:spcAft>
                <a:spcPts val="300"/>
              </a:spcAft>
            </a:pPr>
            <a:r>
              <a:rPr lang="vi-VN" sz="3200" spc="-50" dirty="0">
                <a:solidFill>
                  <a:srgbClr val="0070C0"/>
                </a:solidFill>
                <a:latin typeface="Times New Roman" panose="02020603050405020304" pitchFamily="18" charset="0"/>
                <a:ea typeface="Times New Roman" panose="02020603050405020304" pitchFamily="18" charset="0"/>
              </a:rPr>
              <a:t>-</a:t>
            </a:r>
            <a:r>
              <a:rPr lang="en-US" sz="3200" spc="-50" dirty="0">
                <a:solidFill>
                  <a:srgbClr val="0070C0"/>
                </a:solidFill>
                <a:latin typeface="Times New Roman" panose="02020603050405020304" pitchFamily="18" charset="0"/>
                <a:ea typeface="Times New Roman" panose="02020603050405020304" pitchFamily="18" charset="0"/>
              </a:rPr>
              <a:t> </a:t>
            </a:r>
            <a:r>
              <a:rPr lang="en-US" sz="3200" spc="-50" dirty="0" err="1">
                <a:solidFill>
                  <a:srgbClr val="0070C0"/>
                </a:solidFill>
                <a:latin typeface="Times New Roman" panose="02020603050405020304" pitchFamily="18" charset="0"/>
                <a:ea typeface="Times New Roman" panose="02020603050405020304" pitchFamily="18" charset="0"/>
              </a:rPr>
              <a:t>Biết</a:t>
            </a:r>
            <a:r>
              <a:rPr lang="en-US" sz="3200" spc="-50" dirty="0">
                <a:solidFill>
                  <a:srgbClr val="0070C0"/>
                </a:solidFill>
                <a:latin typeface="Times New Roman" panose="02020603050405020304" pitchFamily="18" charset="0"/>
                <a:ea typeface="Times New Roman" panose="02020603050405020304" pitchFamily="18" charset="0"/>
              </a:rPr>
              <a:t> </a:t>
            </a:r>
            <a:r>
              <a:rPr lang="en-US" sz="3200" spc="-50" dirty="0" err="1">
                <a:solidFill>
                  <a:srgbClr val="0070C0"/>
                </a:solidFill>
                <a:latin typeface="Times New Roman" panose="02020603050405020304" pitchFamily="18" charset="0"/>
                <a:ea typeface="Times New Roman" panose="02020603050405020304" pitchFamily="18" charset="0"/>
              </a:rPr>
              <a:t>cách</a:t>
            </a:r>
            <a:r>
              <a:rPr lang="en-US" sz="3200" spc="-50" dirty="0">
                <a:solidFill>
                  <a:srgbClr val="0070C0"/>
                </a:solidFill>
                <a:latin typeface="Times New Roman" panose="02020603050405020304" pitchFamily="18" charset="0"/>
                <a:ea typeface="Times New Roman" panose="02020603050405020304" pitchFamily="18" charset="0"/>
              </a:rPr>
              <a:t> </a:t>
            </a:r>
            <a:r>
              <a:rPr lang="en-US" sz="3200" spc="-50" dirty="0" err="1">
                <a:solidFill>
                  <a:srgbClr val="0070C0"/>
                </a:solidFill>
                <a:latin typeface="Times New Roman" panose="02020603050405020304" pitchFamily="18" charset="0"/>
                <a:ea typeface="Times New Roman" panose="02020603050405020304" pitchFamily="18" charset="0"/>
              </a:rPr>
              <a:t>bảo</a:t>
            </a:r>
            <a:r>
              <a:rPr lang="en-US" sz="3200" spc="-50" dirty="0">
                <a:solidFill>
                  <a:srgbClr val="0070C0"/>
                </a:solidFill>
                <a:latin typeface="Times New Roman" panose="02020603050405020304" pitchFamily="18" charset="0"/>
                <a:ea typeface="Times New Roman" panose="02020603050405020304" pitchFamily="18" charset="0"/>
              </a:rPr>
              <a:t> </a:t>
            </a:r>
            <a:r>
              <a:rPr lang="en-US" sz="3200" spc="-50" dirty="0" err="1">
                <a:solidFill>
                  <a:srgbClr val="0070C0"/>
                </a:solidFill>
                <a:latin typeface="Times New Roman" panose="02020603050405020304" pitchFamily="18" charset="0"/>
                <a:ea typeface="Times New Roman" panose="02020603050405020304" pitchFamily="18" charset="0"/>
              </a:rPr>
              <a:t>quản</a:t>
            </a:r>
            <a:r>
              <a:rPr lang="en-US" sz="3200" spc="-50" dirty="0">
                <a:solidFill>
                  <a:srgbClr val="0070C0"/>
                </a:solidFill>
                <a:latin typeface="Times New Roman" panose="02020603050405020304" pitchFamily="18" charset="0"/>
                <a:ea typeface="Times New Roman" panose="02020603050405020304" pitchFamily="18" charset="0"/>
              </a:rPr>
              <a:t> </a:t>
            </a:r>
            <a:r>
              <a:rPr lang="en-US" sz="3200" spc="-50" dirty="0" err="1">
                <a:solidFill>
                  <a:srgbClr val="0070C0"/>
                </a:solidFill>
                <a:latin typeface="Times New Roman" panose="02020603050405020304" pitchFamily="18" charset="0"/>
                <a:ea typeface="Times New Roman" panose="02020603050405020304" pitchFamily="18" charset="0"/>
              </a:rPr>
              <a:t>và</a:t>
            </a:r>
            <a:r>
              <a:rPr lang="en-US" sz="3200" spc="-50" dirty="0">
                <a:solidFill>
                  <a:srgbClr val="0070C0"/>
                </a:solidFill>
                <a:latin typeface="Times New Roman" panose="02020603050405020304" pitchFamily="18" charset="0"/>
                <a:ea typeface="Times New Roman" panose="02020603050405020304" pitchFamily="18" charset="0"/>
              </a:rPr>
              <a:t> </a:t>
            </a:r>
            <a:r>
              <a:rPr lang="en-US" sz="3200" spc="-50" dirty="0" err="1">
                <a:solidFill>
                  <a:srgbClr val="0070C0"/>
                </a:solidFill>
                <a:latin typeface="Times New Roman" panose="02020603050405020304" pitchFamily="18" charset="0"/>
                <a:ea typeface="Times New Roman" panose="02020603050405020304" pitchFamily="18" charset="0"/>
              </a:rPr>
              <a:t>giữ</a:t>
            </a:r>
            <a:r>
              <a:rPr lang="en-US" sz="3200" spc="-50" dirty="0">
                <a:solidFill>
                  <a:srgbClr val="0070C0"/>
                </a:solidFill>
                <a:latin typeface="Times New Roman" panose="02020603050405020304" pitchFamily="18" charset="0"/>
                <a:ea typeface="Times New Roman" panose="02020603050405020304" pitchFamily="18" charset="0"/>
              </a:rPr>
              <a:t> </a:t>
            </a:r>
            <a:r>
              <a:rPr lang="en-US" sz="3200" spc="-50" dirty="0" err="1">
                <a:solidFill>
                  <a:srgbClr val="0070C0"/>
                </a:solidFill>
                <a:latin typeface="Times New Roman" panose="02020603050405020304" pitchFamily="18" charset="0"/>
                <a:ea typeface="Times New Roman" panose="02020603050405020304" pitchFamily="18" charset="0"/>
              </a:rPr>
              <a:t>gìn</a:t>
            </a:r>
            <a:r>
              <a:rPr lang="en-US" sz="3200" spc="-50" dirty="0">
                <a:solidFill>
                  <a:srgbClr val="0070C0"/>
                </a:solidFill>
                <a:latin typeface="Times New Roman" panose="02020603050405020304" pitchFamily="18" charset="0"/>
                <a:ea typeface="Times New Roman" panose="02020603050405020304" pitchFamily="18" charset="0"/>
              </a:rPr>
              <a:t> </a:t>
            </a:r>
            <a:r>
              <a:rPr lang="en-US" sz="3200" spc="-50" dirty="0" err="1">
                <a:solidFill>
                  <a:srgbClr val="0070C0"/>
                </a:solidFill>
                <a:latin typeface="Times New Roman" panose="02020603050405020304" pitchFamily="18" charset="0"/>
                <a:ea typeface="Times New Roman" panose="02020603050405020304" pitchFamily="18" charset="0"/>
              </a:rPr>
              <a:t>chúng</a:t>
            </a:r>
            <a:r>
              <a:rPr lang="en-US" sz="3200" spc="-50" dirty="0">
                <a:solidFill>
                  <a:srgbClr val="0070C0"/>
                </a:solidFill>
                <a:latin typeface="Times New Roman" panose="02020603050405020304" pitchFamily="18" charset="0"/>
                <a:ea typeface="Times New Roman" panose="02020603050405020304" pitchFamily="18" charset="0"/>
              </a:rPr>
              <a:t> </a:t>
            </a:r>
            <a:r>
              <a:rPr lang="en-US" sz="3200" spc="-50" dirty="0" err="1">
                <a:solidFill>
                  <a:srgbClr val="0070C0"/>
                </a:solidFill>
                <a:latin typeface="Times New Roman" panose="02020603050405020304" pitchFamily="18" charset="0"/>
                <a:ea typeface="Times New Roman" panose="02020603050405020304" pitchFamily="18" charset="0"/>
              </a:rPr>
              <a:t>đê</a:t>
            </a:r>
            <a:r>
              <a:rPr lang="en-US" sz="3200" spc="-50" dirty="0">
                <a:solidFill>
                  <a:srgbClr val="0070C0"/>
                </a:solidFill>
                <a:latin typeface="Times New Roman" panose="02020603050405020304" pitchFamily="18" charset="0"/>
                <a:ea typeface="Times New Roman" panose="02020603050405020304" pitchFamily="18" charset="0"/>
              </a:rPr>
              <a:t>̉ </a:t>
            </a:r>
            <a:r>
              <a:rPr lang="en-US" sz="3200" spc="-50" dirty="0" err="1">
                <a:solidFill>
                  <a:srgbClr val="0070C0"/>
                </a:solidFill>
                <a:latin typeface="Times New Roman" panose="02020603050405020304" pitchFamily="18" charset="0"/>
                <a:ea typeface="Times New Roman" panose="02020603050405020304" pitchFamily="18" charset="0"/>
              </a:rPr>
              <a:t>sư</a:t>
            </a:r>
            <a:r>
              <a:rPr lang="en-US" sz="3200" spc="-50" dirty="0">
                <a:solidFill>
                  <a:srgbClr val="0070C0"/>
                </a:solidFill>
                <a:latin typeface="Times New Roman" panose="02020603050405020304" pitchFamily="18" charset="0"/>
                <a:ea typeface="Times New Roman" panose="02020603050405020304" pitchFamily="18" charset="0"/>
              </a:rPr>
              <a:t>̉ </a:t>
            </a:r>
            <a:r>
              <a:rPr lang="vi-VN" sz="3200" spc="-50" dirty="0">
                <a:solidFill>
                  <a:srgbClr val="0070C0"/>
                </a:solidFill>
                <a:latin typeface="Times New Roman" panose="02020603050405020304" pitchFamily="18" charset="0"/>
                <a:ea typeface="Times New Roman" panose="02020603050405020304" pitchFamily="18" charset="0"/>
              </a:rPr>
              <a:t>dụng được dài lâu.</a:t>
            </a:r>
            <a:endParaRPr lang="en-US" sz="3200" spc="-50" dirty="0">
              <a:solidFill>
                <a:srgbClr val="0070C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32516857"/>
      </p:ext>
    </p:extLst>
  </p:cSld>
  <p:clrMapOvr>
    <a:masterClrMapping/>
  </p:clrMapOvr>
  <mc:AlternateContent xmlns:mc="http://schemas.openxmlformats.org/markup-compatibility/2006" xmlns:p14="http://schemas.microsoft.com/office/powerpoint/2010/main">
    <mc:Choice Requires="p14">
      <p:transition spd="slow" p14:dur="50000">
        <p:sndAc>
          <p:stSnd>
            <p:snd r:embed="rId2" name="CHIMES.WAV"/>
          </p:stSnd>
        </p:sndAc>
      </p:transition>
    </mc:Choice>
    <mc:Fallback xmlns="">
      <p:transition spd="slow">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1000"/>
                                        <p:tgtEl>
                                          <p:spTgt spid="4">
                                            <p:txEl>
                                              <p:pRg st="1" end="1"/>
                                            </p:txEl>
                                          </p:spTgt>
                                        </p:tgtEl>
                                      </p:cBhvr>
                                    </p:animEffect>
                                    <p:anim calcmode="lin" valueType="num">
                                      <p:cBhvr>
                                        <p:cTn id="1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1000"/>
                                        <p:tgtEl>
                                          <p:spTgt spid="4">
                                            <p:txEl>
                                              <p:pRg st="2" end="2"/>
                                            </p:txEl>
                                          </p:spTgt>
                                        </p:tgtEl>
                                      </p:cBhvr>
                                    </p:animEffect>
                                    <p:anim calcmode="lin" valueType="num">
                                      <p:cBhvr>
                                        <p:cTn id="1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1000"/>
                                        <p:tgtEl>
                                          <p:spTgt spid="4">
                                            <p:txEl>
                                              <p:pRg st="3" end="3"/>
                                            </p:txEl>
                                          </p:spTgt>
                                        </p:tgtEl>
                                      </p:cBhvr>
                                    </p:animEffect>
                                    <p:anim calcmode="lin" valueType="num">
                                      <p:cBhvr>
                                        <p:cTn id="2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l="26455" t="25449" r="-48" b="17034"/>
          <a:stretch/>
        </p:blipFill>
        <p:spPr>
          <a:xfrm>
            <a:off x="-1" y="-58994"/>
            <a:ext cx="9173498" cy="5191434"/>
          </a:xfrm>
          <a:prstGeom prst="rect">
            <a:avLst/>
          </a:prstGeom>
        </p:spPr>
      </p:pic>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535338"/>
            <a:ext cx="9143244" cy="2608162"/>
          </a:xfrm>
          <a:prstGeom prst="rect">
            <a:avLst/>
          </a:prstGeom>
        </p:spPr>
      </p:pic>
      <p:pic>
        <p:nvPicPr>
          <p:cNvPr id="3" name="图片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671" y="828599"/>
            <a:ext cx="8929901" cy="1206908"/>
          </a:xfrm>
          <a:prstGeom prst="rect">
            <a:avLst/>
          </a:prstGeom>
        </p:spPr>
      </p:pic>
      <p:pic>
        <p:nvPicPr>
          <p:cNvPr id="4" name="图片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6655" y="206148"/>
            <a:ext cx="1231290" cy="1706739"/>
          </a:xfrm>
          <a:prstGeom prst="rect">
            <a:avLst/>
          </a:prstGeom>
        </p:spPr>
      </p:pic>
      <p:sp>
        <p:nvSpPr>
          <p:cNvPr id="5" name="文本框 4"/>
          <p:cNvSpPr txBox="1"/>
          <p:nvPr/>
        </p:nvSpPr>
        <p:spPr>
          <a:xfrm>
            <a:off x="1181100" y="1493946"/>
            <a:ext cx="6633547" cy="707886"/>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rPr>
              <a:t>CHÀO</a:t>
            </a:r>
            <a:r>
              <a:rPr kumimoji="0" lang="en-US" altLang="zh-CN" sz="4000" b="1" i="0" u="none" strike="noStrike" kern="1200" cap="none" spc="0" normalizeH="0" noProof="0" dirty="0">
                <a:ln>
                  <a:noFill/>
                </a:ln>
                <a:solidFill>
                  <a:srgbClr val="00B050"/>
                </a:solidFill>
                <a:effectLst/>
                <a:uLnTx/>
                <a:uFillTx/>
                <a:latin typeface="微软雅黑" panose="020B0503020204020204" pitchFamily="34" charset="-122"/>
                <a:ea typeface="微软雅黑" panose="020B0503020204020204" pitchFamily="34" charset="-122"/>
                <a:cs typeface="+mn-cs"/>
              </a:rPr>
              <a:t> TẠM BIỆT CÁC EM</a:t>
            </a:r>
            <a:endParaRPr kumimoji="0" lang="zh-CN" altLang="en-US" sz="4000" b="1"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endParaRPr>
          </a:p>
        </p:txBody>
      </p:sp>
      <p:pic>
        <p:nvPicPr>
          <p:cNvPr id="9" name="图片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100" y="3663303"/>
            <a:ext cx="4103883" cy="1335868"/>
          </a:xfrm>
          <a:prstGeom prst="rect">
            <a:avLst/>
          </a:prstGeom>
        </p:spPr>
      </p:pic>
    </p:spTree>
    <p:extLst>
      <p:ext uri="{BB962C8B-B14F-4D97-AF65-F5344CB8AC3E}">
        <p14:creationId xmlns:p14="http://schemas.microsoft.com/office/powerpoint/2010/main" val="4020953016"/>
      </p:ext>
    </p:extLst>
  </p:cSld>
  <p:clrMapOvr>
    <a:masterClrMapping/>
  </p:clrMapOvr>
  <mc:AlternateContent xmlns:mc="http://schemas.openxmlformats.org/markup-compatibility/2006" xmlns:p14="http://schemas.microsoft.com/office/powerpoint/2010/main">
    <mc:Choice Requires="p14">
      <p:transition spd="slow" p14:dur="50000">
        <p:sndAc>
          <p:stSnd>
            <p:snd r:embed="rId3" name="CHIMES.WAV"/>
          </p:stSnd>
        </p:sndAc>
      </p:transition>
    </mc:Choice>
    <mc:Fallback xmlns="">
      <p:transition spd="slow">
        <p:sndAc>
          <p:stSnd>
            <p:snd r:embed="rId9"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42"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3000"/>
                            </p:stCondLst>
                            <p:childTnLst>
                              <p:par>
                                <p:cTn id="20" presetID="10" presetClass="entr" presetSubtype="0" fill="hold" grpId="0" nodeType="afterEffect">
                                  <p:stCondLst>
                                    <p:cond delay="0"/>
                                  </p:stCondLst>
                                  <p:iterate type="lt">
                                    <p:tmPct val="14000"/>
                                  </p:iterate>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13" cstate="print">
            <a:extLst>
              <a:ext uri="{28A0092B-C50C-407E-A947-70E740481C1C}">
                <a14:useLocalDpi xmlns:a14="http://schemas.microsoft.com/office/drawing/2010/main" val="0"/>
              </a:ext>
            </a:extLst>
          </a:blip>
          <a:srcRect l="26455" t="25449" r="-48" b="17034"/>
          <a:stretch/>
        </p:blipFill>
        <p:spPr>
          <a:xfrm>
            <a:off x="0" y="-1373"/>
            <a:ext cx="9173498" cy="5191434"/>
          </a:xfrm>
          <a:prstGeom prst="rect">
            <a:avLst/>
          </a:prstGeom>
        </p:spPr>
      </p:pic>
      <p:pic>
        <p:nvPicPr>
          <p:cNvPr id="2" name="图片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1912887"/>
            <a:ext cx="9143244" cy="3230613"/>
          </a:xfrm>
          <a:prstGeom prst="rect">
            <a:avLst/>
          </a:prstGeom>
        </p:spPr>
      </p:pic>
      <p:pic>
        <p:nvPicPr>
          <p:cNvPr id="3" name="图片 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86313" y="726096"/>
            <a:ext cx="8929901" cy="1206908"/>
          </a:xfrm>
          <a:prstGeom prst="rect">
            <a:avLst/>
          </a:prstGeom>
        </p:spPr>
      </p:pic>
      <p:pic>
        <p:nvPicPr>
          <p:cNvPr id="4" name="图片 3"/>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06655" y="206148"/>
            <a:ext cx="1231290" cy="1706739"/>
          </a:xfrm>
          <a:prstGeom prst="rect">
            <a:avLst/>
          </a:prstGeom>
        </p:spPr>
      </p:pic>
      <p:sp>
        <p:nvSpPr>
          <p:cNvPr id="8" name="MH_Other_1"/>
          <p:cNvSpPr/>
          <p:nvPr>
            <p:custDataLst>
              <p:tags r:id="rId1"/>
            </p:custDataLst>
          </p:nvPr>
        </p:nvSpPr>
        <p:spPr>
          <a:xfrm>
            <a:off x="1155429" y="1599558"/>
            <a:ext cx="923925" cy="956072"/>
          </a:xfrm>
          <a:custGeom>
            <a:avLst/>
            <a:gdLst>
              <a:gd name="connsiteX0" fmla="*/ 0 w 1120775"/>
              <a:gd name="connsiteY0" fmla="*/ 812800 h 1136650"/>
              <a:gd name="connsiteX1" fmla="*/ 504825 w 1120775"/>
              <a:gd name="connsiteY1" fmla="*/ 0 h 1136650"/>
              <a:gd name="connsiteX2" fmla="*/ 606425 w 1120775"/>
              <a:gd name="connsiteY2" fmla="*/ 28575 h 1136650"/>
              <a:gd name="connsiteX3" fmla="*/ 1120775 w 1120775"/>
              <a:gd name="connsiteY3" fmla="*/ 1136650 h 1136650"/>
              <a:gd name="connsiteX0" fmla="*/ 0 w 1098550"/>
              <a:gd name="connsiteY0" fmla="*/ 815975 h 1136650"/>
              <a:gd name="connsiteX1" fmla="*/ 482600 w 1098550"/>
              <a:gd name="connsiteY1" fmla="*/ 0 h 1136650"/>
              <a:gd name="connsiteX2" fmla="*/ 584200 w 1098550"/>
              <a:gd name="connsiteY2" fmla="*/ 28575 h 1136650"/>
              <a:gd name="connsiteX3" fmla="*/ 1098550 w 1098550"/>
              <a:gd name="connsiteY3" fmla="*/ 1136650 h 1136650"/>
            </a:gdLst>
            <a:ahLst/>
            <a:cxnLst>
              <a:cxn ang="0">
                <a:pos x="connsiteX0" y="connsiteY0"/>
              </a:cxn>
              <a:cxn ang="0">
                <a:pos x="connsiteX1" y="connsiteY1"/>
              </a:cxn>
              <a:cxn ang="0">
                <a:pos x="connsiteX2" y="connsiteY2"/>
              </a:cxn>
              <a:cxn ang="0">
                <a:pos x="connsiteX3" y="connsiteY3"/>
              </a:cxn>
            </a:cxnLst>
            <a:rect l="l" t="t" r="r" b="b"/>
            <a:pathLst>
              <a:path w="1098550" h="1136650">
                <a:moveTo>
                  <a:pt x="0" y="815975"/>
                </a:moveTo>
                <a:lnTo>
                  <a:pt x="482600" y="0"/>
                </a:lnTo>
                <a:lnTo>
                  <a:pt x="584200" y="28575"/>
                </a:lnTo>
                <a:lnTo>
                  <a:pt x="1098550" y="1136650"/>
                </a:lnTo>
              </a:path>
            </a:pathLst>
          </a:custGeom>
          <a:noFill/>
          <a:ln w="19050">
            <a:solidFill>
              <a:srgbClr val="7CCDA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a:solidFill>
                <a:srgbClr val="FFFFFF"/>
              </a:solidFill>
              <a:ea typeface="微软雅黑" panose="020B0503020204020204" pitchFamily="34" charset="-122"/>
            </a:endParaRPr>
          </a:p>
        </p:txBody>
      </p:sp>
      <p:sp>
        <p:nvSpPr>
          <p:cNvPr id="9" name="MH_SubTitle_1"/>
          <p:cNvSpPr/>
          <p:nvPr>
            <p:custDataLst>
              <p:tags r:id="rId2"/>
            </p:custDataLst>
          </p:nvPr>
        </p:nvSpPr>
        <p:spPr>
          <a:xfrm rot="588792">
            <a:off x="819673" y="2295237"/>
            <a:ext cx="1452563" cy="723900"/>
          </a:xfrm>
          <a:prstGeom prst="roundRect">
            <a:avLst>
              <a:gd name="adj" fmla="val 11293"/>
            </a:avLst>
          </a:prstGeom>
          <a:solidFill>
            <a:srgbClr val="7CCDA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sz="2000" b="1" dirty="0" err="1">
                <a:solidFill>
                  <a:srgbClr val="FF0000"/>
                </a:solidFill>
                <a:ea typeface="微软雅黑" panose="020B0503020204020204" pitchFamily="34" charset="-122"/>
              </a:rPr>
              <a:t>Khởi</a:t>
            </a:r>
            <a:r>
              <a:rPr lang="en-US" altLang="zh-CN" sz="2000" b="1" dirty="0">
                <a:solidFill>
                  <a:srgbClr val="FF0000"/>
                </a:solidFill>
                <a:ea typeface="微软雅黑" panose="020B0503020204020204" pitchFamily="34" charset="-122"/>
              </a:rPr>
              <a:t> </a:t>
            </a:r>
            <a:r>
              <a:rPr lang="en-US" altLang="zh-CN" sz="2000" b="1" dirty="0" err="1">
                <a:solidFill>
                  <a:srgbClr val="FF0000"/>
                </a:solidFill>
                <a:ea typeface="微软雅黑" panose="020B0503020204020204" pitchFamily="34" charset="-122"/>
              </a:rPr>
              <a:t>động</a:t>
            </a:r>
            <a:endParaRPr lang="zh-CN" altLang="en-US" sz="2000" b="1" dirty="0">
              <a:solidFill>
                <a:srgbClr val="FF0000"/>
              </a:solidFill>
              <a:ea typeface="微软雅黑" panose="020B0503020204020204" pitchFamily="34" charset="-122"/>
            </a:endParaRPr>
          </a:p>
        </p:txBody>
      </p:sp>
      <p:sp>
        <p:nvSpPr>
          <p:cNvPr id="10" name="MH_Other_2"/>
          <p:cNvSpPr/>
          <p:nvPr>
            <p:custDataLst>
              <p:tags r:id="rId3"/>
            </p:custDataLst>
          </p:nvPr>
        </p:nvSpPr>
        <p:spPr>
          <a:xfrm>
            <a:off x="1398317" y="1423345"/>
            <a:ext cx="363140" cy="363141"/>
          </a:xfrm>
          <a:prstGeom prst="ellipse">
            <a:avLst/>
          </a:prstGeom>
          <a:solidFill>
            <a:srgbClr val="7CCDA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1800" dirty="0">
                <a:solidFill>
                  <a:srgbClr val="FFFFFF"/>
                </a:solidFill>
                <a:ea typeface="微软雅黑" panose="020B0503020204020204" pitchFamily="34" charset="-122"/>
              </a:rPr>
              <a:t>01</a:t>
            </a:r>
            <a:endParaRPr lang="zh-CN" altLang="en-US" sz="1800" dirty="0">
              <a:solidFill>
                <a:srgbClr val="FFFFFF"/>
              </a:solidFill>
              <a:ea typeface="微软雅黑" panose="020B0503020204020204" pitchFamily="34" charset="-122"/>
            </a:endParaRPr>
          </a:p>
        </p:txBody>
      </p:sp>
      <p:sp>
        <p:nvSpPr>
          <p:cNvPr id="14" name="MH_Other_1"/>
          <p:cNvSpPr/>
          <p:nvPr>
            <p:custDataLst>
              <p:tags r:id="rId4"/>
            </p:custDataLst>
          </p:nvPr>
        </p:nvSpPr>
        <p:spPr>
          <a:xfrm>
            <a:off x="4185330" y="1198669"/>
            <a:ext cx="923925" cy="956072"/>
          </a:xfrm>
          <a:custGeom>
            <a:avLst/>
            <a:gdLst>
              <a:gd name="connsiteX0" fmla="*/ 0 w 1120775"/>
              <a:gd name="connsiteY0" fmla="*/ 812800 h 1136650"/>
              <a:gd name="connsiteX1" fmla="*/ 504825 w 1120775"/>
              <a:gd name="connsiteY1" fmla="*/ 0 h 1136650"/>
              <a:gd name="connsiteX2" fmla="*/ 606425 w 1120775"/>
              <a:gd name="connsiteY2" fmla="*/ 28575 h 1136650"/>
              <a:gd name="connsiteX3" fmla="*/ 1120775 w 1120775"/>
              <a:gd name="connsiteY3" fmla="*/ 1136650 h 1136650"/>
              <a:gd name="connsiteX0" fmla="*/ 0 w 1098550"/>
              <a:gd name="connsiteY0" fmla="*/ 815975 h 1136650"/>
              <a:gd name="connsiteX1" fmla="*/ 482600 w 1098550"/>
              <a:gd name="connsiteY1" fmla="*/ 0 h 1136650"/>
              <a:gd name="connsiteX2" fmla="*/ 584200 w 1098550"/>
              <a:gd name="connsiteY2" fmla="*/ 28575 h 1136650"/>
              <a:gd name="connsiteX3" fmla="*/ 1098550 w 1098550"/>
              <a:gd name="connsiteY3" fmla="*/ 1136650 h 1136650"/>
            </a:gdLst>
            <a:ahLst/>
            <a:cxnLst>
              <a:cxn ang="0">
                <a:pos x="connsiteX0" y="connsiteY0"/>
              </a:cxn>
              <a:cxn ang="0">
                <a:pos x="connsiteX1" y="connsiteY1"/>
              </a:cxn>
              <a:cxn ang="0">
                <a:pos x="connsiteX2" y="connsiteY2"/>
              </a:cxn>
              <a:cxn ang="0">
                <a:pos x="connsiteX3" y="connsiteY3"/>
              </a:cxn>
            </a:cxnLst>
            <a:rect l="l" t="t" r="r" b="b"/>
            <a:pathLst>
              <a:path w="1098550" h="1136650">
                <a:moveTo>
                  <a:pt x="0" y="815975"/>
                </a:moveTo>
                <a:lnTo>
                  <a:pt x="482600" y="0"/>
                </a:lnTo>
                <a:lnTo>
                  <a:pt x="584200" y="28575"/>
                </a:lnTo>
                <a:lnTo>
                  <a:pt x="1098550" y="1136650"/>
                </a:lnTo>
              </a:path>
            </a:pathLst>
          </a:custGeom>
          <a:noFill/>
          <a:ln w="19050">
            <a:solidFill>
              <a:srgbClr val="7CCDA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a:solidFill>
                <a:srgbClr val="FFFFFF"/>
              </a:solidFill>
              <a:ea typeface="微软雅黑" panose="020B0503020204020204" pitchFamily="34" charset="-122"/>
            </a:endParaRPr>
          </a:p>
        </p:txBody>
      </p:sp>
      <p:sp>
        <p:nvSpPr>
          <p:cNvPr id="16" name="MH_Other_2"/>
          <p:cNvSpPr/>
          <p:nvPr>
            <p:custDataLst>
              <p:tags r:id="rId5"/>
            </p:custDataLst>
          </p:nvPr>
        </p:nvSpPr>
        <p:spPr>
          <a:xfrm>
            <a:off x="4428218" y="1022456"/>
            <a:ext cx="363140" cy="363141"/>
          </a:xfrm>
          <a:prstGeom prst="ellipse">
            <a:avLst/>
          </a:prstGeom>
          <a:solidFill>
            <a:srgbClr val="7CCDA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1800" dirty="0">
                <a:solidFill>
                  <a:srgbClr val="FFFFFF"/>
                </a:solidFill>
                <a:ea typeface="微软雅黑" panose="020B0503020204020204" pitchFamily="34" charset="-122"/>
              </a:rPr>
              <a:t>02</a:t>
            </a:r>
            <a:endParaRPr lang="zh-CN" altLang="en-US" sz="1800" dirty="0">
              <a:solidFill>
                <a:srgbClr val="FFFFFF"/>
              </a:solidFill>
              <a:ea typeface="微软雅黑" panose="020B0503020204020204" pitchFamily="34" charset="-122"/>
            </a:endParaRPr>
          </a:p>
        </p:txBody>
      </p:sp>
      <p:sp>
        <p:nvSpPr>
          <p:cNvPr id="17" name="MH_Other_1"/>
          <p:cNvSpPr/>
          <p:nvPr>
            <p:custDataLst>
              <p:tags r:id="rId6"/>
            </p:custDataLst>
          </p:nvPr>
        </p:nvSpPr>
        <p:spPr>
          <a:xfrm>
            <a:off x="7059627" y="1117402"/>
            <a:ext cx="923925" cy="956072"/>
          </a:xfrm>
          <a:custGeom>
            <a:avLst/>
            <a:gdLst>
              <a:gd name="connsiteX0" fmla="*/ 0 w 1120775"/>
              <a:gd name="connsiteY0" fmla="*/ 812800 h 1136650"/>
              <a:gd name="connsiteX1" fmla="*/ 504825 w 1120775"/>
              <a:gd name="connsiteY1" fmla="*/ 0 h 1136650"/>
              <a:gd name="connsiteX2" fmla="*/ 606425 w 1120775"/>
              <a:gd name="connsiteY2" fmla="*/ 28575 h 1136650"/>
              <a:gd name="connsiteX3" fmla="*/ 1120775 w 1120775"/>
              <a:gd name="connsiteY3" fmla="*/ 1136650 h 1136650"/>
              <a:gd name="connsiteX0" fmla="*/ 0 w 1098550"/>
              <a:gd name="connsiteY0" fmla="*/ 815975 h 1136650"/>
              <a:gd name="connsiteX1" fmla="*/ 482600 w 1098550"/>
              <a:gd name="connsiteY1" fmla="*/ 0 h 1136650"/>
              <a:gd name="connsiteX2" fmla="*/ 584200 w 1098550"/>
              <a:gd name="connsiteY2" fmla="*/ 28575 h 1136650"/>
              <a:gd name="connsiteX3" fmla="*/ 1098550 w 1098550"/>
              <a:gd name="connsiteY3" fmla="*/ 1136650 h 1136650"/>
            </a:gdLst>
            <a:ahLst/>
            <a:cxnLst>
              <a:cxn ang="0">
                <a:pos x="connsiteX0" y="connsiteY0"/>
              </a:cxn>
              <a:cxn ang="0">
                <a:pos x="connsiteX1" y="connsiteY1"/>
              </a:cxn>
              <a:cxn ang="0">
                <a:pos x="connsiteX2" y="connsiteY2"/>
              </a:cxn>
              <a:cxn ang="0">
                <a:pos x="connsiteX3" y="connsiteY3"/>
              </a:cxn>
            </a:cxnLst>
            <a:rect l="l" t="t" r="r" b="b"/>
            <a:pathLst>
              <a:path w="1098550" h="1136650">
                <a:moveTo>
                  <a:pt x="0" y="815975"/>
                </a:moveTo>
                <a:lnTo>
                  <a:pt x="482600" y="0"/>
                </a:lnTo>
                <a:lnTo>
                  <a:pt x="584200" y="28575"/>
                </a:lnTo>
                <a:lnTo>
                  <a:pt x="1098550" y="1136650"/>
                </a:lnTo>
              </a:path>
            </a:pathLst>
          </a:custGeom>
          <a:noFill/>
          <a:ln w="19050">
            <a:solidFill>
              <a:srgbClr val="7CCDA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a:solidFill>
                <a:srgbClr val="FFFFFF"/>
              </a:solidFill>
              <a:ea typeface="微软雅黑" panose="020B0503020204020204" pitchFamily="34" charset="-122"/>
            </a:endParaRPr>
          </a:p>
        </p:txBody>
      </p:sp>
      <p:sp>
        <p:nvSpPr>
          <p:cNvPr id="18" name="MH_SubTitle_1"/>
          <p:cNvSpPr/>
          <p:nvPr>
            <p:custDataLst>
              <p:tags r:id="rId7"/>
            </p:custDataLst>
          </p:nvPr>
        </p:nvSpPr>
        <p:spPr>
          <a:xfrm rot="588792">
            <a:off x="3787291" y="1932954"/>
            <a:ext cx="1507550" cy="1113165"/>
          </a:xfrm>
          <a:prstGeom prst="roundRect">
            <a:avLst>
              <a:gd name="adj" fmla="val 11293"/>
            </a:avLst>
          </a:prstGeom>
          <a:solidFill>
            <a:srgbClr val="7CCDA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r>
              <a:rPr lang="vi-VN" b="1" dirty="0" err="1">
                <a:solidFill>
                  <a:srgbClr val="FF0000"/>
                </a:solidFill>
              </a:rPr>
              <a:t>Nhận</a:t>
            </a:r>
            <a:r>
              <a:rPr lang="vi-VN" b="1" dirty="0">
                <a:solidFill>
                  <a:srgbClr val="FF0000"/>
                </a:solidFill>
              </a:rPr>
              <a:t> </a:t>
            </a:r>
            <a:r>
              <a:rPr lang="vi-VN" b="1" dirty="0" err="1">
                <a:solidFill>
                  <a:srgbClr val="FF0000"/>
                </a:solidFill>
              </a:rPr>
              <a:t>biết</a:t>
            </a:r>
            <a:r>
              <a:rPr lang="vi-VN" b="1" dirty="0">
                <a:solidFill>
                  <a:srgbClr val="FF0000"/>
                </a:solidFill>
              </a:rPr>
              <a:t> được </a:t>
            </a:r>
            <a:r>
              <a:rPr lang="vi-VN" b="1" dirty="0" err="1">
                <a:solidFill>
                  <a:srgbClr val="FF0000"/>
                </a:solidFill>
              </a:rPr>
              <a:t>những</a:t>
            </a:r>
            <a:r>
              <a:rPr lang="vi-VN" b="1" dirty="0">
                <a:solidFill>
                  <a:srgbClr val="FF0000"/>
                </a:solidFill>
              </a:rPr>
              <a:t> </a:t>
            </a:r>
            <a:r>
              <a:rPr lang="vi-VN" b="1" dirty="0" err="1">
                <a:solidFill>
                  <a:srgbClr val="FF0000"/>
                </a:solidFill>
              </a:rPr>
              <a:t>dụng</a:t>
            </a:r>
            <a:r>
              <a:rPr lang="vi-VN" b="1" dirty="0">
                <a:solidFill>
                  <a:srgbClr val="FF0000"/>
                </a:solidFill>
              </a:rPr>
              <a:t> </a:t>
            </a:r>
            <a:r>
              <a:rPr lang="vi-VN" b="1" dirty="0" err="1">
                <a:solidFill>
                  <a:srgbClr val="FF0000"/>
                </a:solidFill>
              </a:rPr>
              <a:t>cụ</a:t>
            </a:r>
            <a:r>
              <a:rPr lang="vi-VN" b="1" dirty="0">
                <a:solidFill>
                  <a:srgbClr val="FF0000"/>
                </a:solidFill>
              </a:rPr>
              <a:t> </a:t>
            </a:r>
            <a:r>
              <a:rPr lang="vi-VN" b="1" dirty="0" err="1">
                <a:solidFill>
                  <a:srgbClr val="FF0000"/>
                </a:solidFill>
              </a:rPr>
              <a:t>phù</a:t>
            </a:r>
            <a:r>
              <a:rPr lang="vi-VN" b="1" dirty="0">
                <a:solidFill>
                  <a:srgbClr val="FF0000"/>
                </a:solidFill>
              </a:rPr>
              <a:t> </a:t>
            </a:r>
            <a:r>
              <a:rPr lang="vi-VN" b="1" dirty="0" err="1">
                <a:solidFill>
                  <a:srgbClr val="FF0000"/>
                </a:solidFill>
              </a:rPr>
              <a:t>hợp</a:t>
            </a:r>
            <a:r>
              <a:rPr lang="vi-VN" b="1" dirty="0">
                <a:solidFill>
                  <a:srgbClr val="FF0000"/>
                </a:solidFill>
              </a:rPr>
              <a:t> khi lao </a:t>
            </a:r>
            <a:r>
              <a:rPr lang="vi-VN" b="1" dirty="0" err="1">
                <a:solidFill>
                  <a:srgbClr val="FF0000"/>
                </a:solidFill>
              </a:rPr>
              <a:t>động</a:t>
            </a:r>
            <a:endParaRPr lang="en-US" dirty="0">
              <a:solidFill>
                <a:srgbClr val="FF0000"/>
              </a:solidFill>
            </a:endParaRPr>
          </a:p>
        </p:txBody>
      </p:sp>
      <p:sp>
        <p:nvSpPr>
          <p:cNvPr id="19" name="MH_Other_2"/>
          <p:cNvSpPr/>
          <p:nvPr>
            <p:custDataLst>
              <p:tags r:id="rId8"/>
            </p:custDataLst>
          </p:nvPr>
        </p:nvSpPr>
        <p:spPr>
          <a:xfrm>
            <a:off x="7302515" y="941189"/>
            <a:ext cx="363140" cy="363141"/>
          </a:xfrm>
          <a:prstGeom prst="ellipse">
            <a:avLst/>
          </a:prstGeom>
          <a:solidFill>
            <a:srgbClr val="7CCDA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1800" dirty="0">
                <a:solidFill>
                  <a:srgbClr val="FFFFFF"/>
                </a:solidFill>
                <a:ea typeface="微软雅黑" panose="020B0503020204020204" pitchFamily="34" charset="-122"/>
              </a:rPr>
              <a:t>03</a:t>
            </a:r>
            <a:endParaRPr lang="zh-CN" altLang="en-US" sz="1800" dirty="0">
              <a:solidFill>
                <a:srgbClr val="FFFFFF"/>
              </a:solidFill>
              <a:ea typeface="微软雅黑" panose="020B0503020204020204" pitchFamily="34" charset="-122"/>
            </a:endParaRPr>
          </a:p>
        </p:txBody>
      </p:sp>
      <p:sp>
        <p:nvSpPr>
          <p:cNvPr id="21" name="MH_SubTitle_1"/>
          <p:cNvSpPr/>
          <p:nvPr>
            <p:custDataLst>
              <p:tags r:id="rId9"/>
            </p:custDataLst>
          </p:nvPr>
        </p:nvSpPr>
        <p:spPr>
          <a:xfrm rot="588792">
            <a:off x="6661755" y="1909429"/>
            <a:ext cx="1413952" cy="1127349"/>
          </a:xfrm>
          <a:prstGeom prst="roundRect">
            <a:avLst>
              <a:gd name="adj" fmla="val 11293"/>
            </a:avLst>
          </a:prstGeom>
          <a:solidFill>
            <a:srgbClr val="7CCDA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vi-VN" sz="1400" b="1" dirty="0">
                <a:solidFill>
                  <a:srgbClr val="FF0000"/>
                </a:solidFill>
              </a:rPr>
              <a:t>Tìm hiểu cách </a:t>
            </a:r>
            <a:r>
              <a:rPr lang="en-US" sz="1400" b="1" dirty="0" err="1">
                <a:solidFill>
                  <a:srgbClr val="FF0000"/>
                </a:solidFill>
              </a:rPr>
              <a:t>sử</a:t>
            </a:r>
            <a:r>
              <a:rPr lang="en-US" sz="1400" b="1" dirty="0">
                <a:solidFill>
                  <a:srgbClr val="FF0000"/>
                </a:solidFill>
              </a:rPr>
              <a:t> d</a:t>
            </a:r>
            <a:r>
              <a:rPr lang="vi-VN" sz="1400" b="1" dirty="0">
                <a:solidFill>
                  <a:srgbClr val="FF0000"/>
                </a:solidFill>
              </a:rPr>
              <a:t>ụ</a:t>
            </a:r>
            <a:r>
              <a:rPr lang="en-US" sz="1400" b="1" dirty="0">
                <a:solidFill>
                  <a:srgbClr val="FF0000"/>
                </a:solidFill>
              </a:rPr>
              <a:t>ng an </a:t>
            </a:r>
            <a:r>
              <a:rPr lang="en-US" sz="1400" b="1" dirty="0" err="1">
                <a:solidFill>
                  <a:srgbClr val="FF0000"/>
                </a:solidFill>
              </a:rPr>
              <a:t>toàn</a:t>
            </a:r>
            <a:r>
              <a:rPr lang="en-US" sz="1400" b="1" dirty="0">
                <a:solidFill>
                  <a:srgbClr val="FF0000"/>
                </a:solidFill>
              </a:rPr>
              <a:t> m</a:t>
            </a:r>
            <a:r>
              <a:rPr lang="vi-VN" sz="1400" b="1" dirty="0">
                <a:solidFill>
                  <a:srgbClr val="FF0000"/>
                </a:solidFill>
              </a:rPr>
              <a:t>ộ</a:t>
            </a:r>
            <a:r>
              <a:rPr lang="en-US" sz="1400" b="1" dirty="0">
                <a:solidFill>
                  <a:srgbClr val="FF0000"/>
                </a:solidFill>
              </a:rPr>
              <a:t>t </a:t>
            </a:r>
            <a:r>
              <a:rPr lang="en-US" sz="1400" b="1" dirty="0" err="1">
                <a:solidFill>
                  <a:srgbClr val="FF0000"/>
                </a:solidFill>
              </a:rPr>
              <a:t>số</a:t>
            </a:r>
            <a:r>
              <a:rPr lang="en-US" sz="1400" b="1" dirty="0">
                <a:solidFill>
                  <a:srgbClr val="FF0000"/>
                </a:solidFill>
              </a:rPr>
              <a:t> d</a:t>
            </a:r>
            <a:r>
              <a:rPr lang="vi-VN" sz="1400" b="1" dirty="0">
                <a:solidFill>
                  <a:srgbClr val="FF0000"/>
                </a:solidFill>
              </a:rPr>
              <a:t>ụ</a:t>
            </a:r>
            <a:r>
              <a:rPr lang="en-US" sz="1400" b="1" dirty="0">
                <a:solidFill>
                  <a:srgbClr val="FF0000"/>
                </a:solidFill>
              </a:rPr>
              <a:t>ng c</a:t>
            </a:r>
            <a:r>
              <a:rPr lang="vi-VN" sz="1400" b="1" dirty="0">
                <a:solidFill>
                  <a:srgbClr val="FF0000"/>
                </a:solidFill>
              </a:rPr>
              <a:t>ụ</a:t>
            </a:r>
            <a:r>
              <a:rPr lang="en-US" sz="1400" b="1" dirty="0">
                <a:solidFill>
                  <a:srgbClr val="FF0000"/>
                </a:solidFill>
              </a:rPr>
              <a:t> </a:t>
            </a:r>
            <a:r>
              <a:rPr lang="en-US" sz="1400" b="1" dirty="0" err="1">
                <a:solidFill>
                  <a:srgbClr val="FF0000"/>
                </a:solidFill>
              </a:rPr>
              <a:t>lao</a:t>
            </a:r>
            <a:r>
              <a:rPr lang="en-US" sz="1400" b="1" dirty="0">
                <a:solidFill>
                  <a:srgbClr val="FF0000"/>
                </a:solidFill>
              </a:rPr>
              <a:t> đ</a:t>
            </a:r>
            <a:r>
              <a:rPr lang="vi-VN" sz="1400" b="1" dirty="0">
                <a:solidFill>
                  <a:srgbClr val="FF0000"/>
                </a:solidFill>
              </a:rPr>
              <a:t>ộ</a:t>
            </a:r>
            <a:r>
              <a:rPr lang="en-US" sz="1400" b="1" dirty="0">
                <a:solidFill>
                  <a:srgbClr val="FF0000"/>
                </a:solidFill>
              </a:rPr>
              <a:t>ng</a:t>
            </a:r>
            <a:endParaRPr lang="zh-CN" altLang="en-US" sz="1600" dirty="0">
              <a:solidFill>
                <a:srgbClr val="FF0000"/>
              </a:solidFill>
              <a:ea typeface="微软雅黑" panose="020B0503020204020204" pitchFamily="34" charset="-122"/>
            </a:endParaRPr>
          </a:p>
        </p:txBody>
      </p:sp>
      <p:pic>
        <p:nvPicPr>
          <p:cNvPr id="24" name="图片 2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181100" y="3663303"/>
            <a:ext cx="4103883" cy="1335868"/>
          </a:xfrm>
          <a:prstGeom prst="rect">
            <a:avLst/>
          </a:prstGeom>
        </p:spPr>
      </p:pic>
    </p:spTree>
    <p:extLst>
      <p:ext uri="{BB962C8B-B14F-4D97-AF65-F5344CB8AC3E}">
        <p14:creationId xmlns:p14="http://schemas.microsoft.com/office/powerpoint/2010/main" val="2897482647"/>
      </p:ext>
    </p:extLst>
  </p:cSld>
  <p:clrMapOvr>
    <a:masterClrMapping/>
  </p:clrMapOvr>
  <mc:AlternateContent xmlns:mc="http://schemas.openxmlformats.org/markup-compatibility/2006" xmlns:p14="http://schemas.microsoft.com/office/powerpoint/2010/main">
    <mc:Choice Requires="p14">
      <p:transition spd="slow" p14:dur="50000">
        <p:sndAc>
          <p:stSnd>
            <p:snd r:embed="rId12" name="CHIMES.WAV"/>
          </p:stSnd>
        </p:sndAc>
      </p:transition>
    </mc:Choice>
    <mc:Fallback xmlns="">
      <p:transition spd="slow">
        <p:sndAc>
          <p:stSnd>
            <p:snd r:embed="rId21"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par>
                          <p:cTn id="14" fill="hold">
                            <p:stCondLst>
                              <p:cond delay="1500"/>
                            </p:stCondLst>
                            <p:childTnLst>
                              <p:par>
                                <p:cTn id="15" presetID="17" presetClass="entr" presetSubtype="1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750" fill="hold"/>
                                        <p:tgtEl>
                                          <p:spTgt spid="9"/>
                                        </p:tgtEl>
                                        <p:attrNameLst>
                                          <p:attrName>ppt_w</p:attrName>
                                        </p:attrNameLst>
                                      </p:cBhvr>
                                      <p:tavLst>
                                        <p:tav tm="0">
                                          <p:val>
                                            <p:fltVal val="0"/>
                                          </p:val>
                                        </p:tav>
                                        <p:tav tm="100000">
                                          <p:val>
                                            <p:strVal val="#ppt_w"/>
                                          </p:val>
                                        </p:tav>
                                      </p:tavLst>
                                    </p:anim>
                                    <p:anim calcmode="lin" valueType="num">
                                      <p:cBhvr>
                                        <p:cTn id="18" dur="750" fill="hold"/>
                                        <p:tgtEl>
                                          <p:spTgt spid="9"/>
                                        </p:tgtEl>
                                        <p:attrNameLst>
                                          <p:attrName>ppt_h</p:attrName>
                                        </p:attrNameLst>
                                      </p:cBhvr>
                                      <p:tavLst>
                                        <p:tav tm="0">
                                          <p:val>
                                            <p:strVal val="#ppt_h"/>
                                          </p:val>
                                        </p:tav>
                                        <p:tav tm="100000">
                                          <p:val>
                                            <p:strVal val="#ppt_h"/>
                                          </p:val>
                                        </p:tav>
                                      </p:tavLst>
                                    </p:anim>
                                  </p:childTnLst>
                                </p:cTn>
                              </p:par>
                            </p:childTnLst>
                          </p:cTn>
                        </p:par>
                        <p:par>
                          <p:cTn id="19" fill="hold">
                            <p:stCondLst>
                              <p:cond delay="225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3250"/>
                            </p:stCondLst>
                            <p:childTnLst>
                              <p:par>
                                <p:cTn id="26" presetID="22" presetClass="entr" presetSubtype="1"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up)">
                                      <p:cBhvr>
                                        <p:cTn id="28" dur="500"/>
                                        <p:tgtEl>
                                          <p:spTgt spid="14"/>
                                        </p:tgtEl>
                                      </p:cBhvr>
                                    </p:animEffect>
                                  </p:childTnLst>
                                </p:cTn>
                              </p:par>
                            </p:childTnLst>
                          </p:cTn>
                        </p:par>
                        <p:par>
                          <p:cTn id="29" fill="hold">
                            <p:stCondLst>
                              <p:cond delay="3750"/>
                            </p:stCondLst>
                            <p:childTnLst>
                              <p:par>
                                <p:cTn id="30" presetID="53" presetClass="entr" presetSubtype="16"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1000" fill="hold"/>
                                        <p:tgtEl>
                                          <p:spTgt spid="19"/>
                                        </p:tgtEl>
                                        <p:attrNameLst>
                                          <p:attrName>ppt_w</p:attrName>
                                        </p:attrNameLst>
                                      </p:cBhvr>
                                      <p:tavLst>
                                        <p:tav tm="0">
                                          <p:val>
                                            <p:fltVal val="0"/>
                                          </p:val>
                                        </p:tav>
                                        <p:tav tm="100000">
                                          <p:val>
                                            <p:strVal val="#ppt_w"/>
                                          </p:val>
                                        </p:tav>
                                      </p:tavLst>
                                    </p:anim>
                                    <p:anim calcmode="lin" valueType="num">
                                      <p:cBhvr>
                                        <p:cTn id="33" dur="1000" fill="hold"/>
                                        <p:tgtEl>
                                          <p:spTgt spid="19"/>
                                        </p:tgtEl>
                                        <p:attrNameLst>
                                          <p:attrName>ppt_h</p:attrName>
                                        </p:attrNameLst>
                                      </p:cBhvr>
                                      <p:tavLst>
                                        <p:tav tm="0">
                                          <p:val>
                                            <p:fltVal val="0"/>
                                          </p:val>
                                        </p:tav>
                                        <p:tav tm="100000">
                                          <p:val>
                                            <p:strVal val="#ppt_h"/>
                                          </p:val>
                                        </p:tav>
                                      </p:tavLst>
                                    </p:anim>
                                    <p:animEffect transition="in" filter="fade">
                                      <p:cBhvr>
                                        <p:cTn id="34" dur="1000"/>
                                        <p:tgtEl>
                                          <p:spTgt spid="19"/>
                                        </p:tgtEl>
                                      </p:cBhvr>
                                    </p:animEffect>
                                  </p:childTnLst>
                                </p:cTn>
                              </p:par>
                            </p:childTnLst>
                          </p:cTn>
                        </p:par>
                        <p:par>
                          <p:cTn id="35" fill="hold">
                            <p:stCondLst>
                              <p:cond delay="4750"/>
                            </p:stCondLst>
                            <p:childTnLst>
                              <p:par>
                                <p:cTn id="36" presetID="22" presetClass="entr" presetSubtype="1"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up)">
                                      <p:cBhvr>
                                        <p:cTn id="38" dur="500"/>
                                        <p:tgtEl>
                                          <p:spTgt spid="17"/>
                                        </p:tgtEl>
                                      </p:cBhvr>
                                    </p:animEffect>
                                  </p:childTnLst>
                                </p:cTn>
                              </p:par>
                            </p:childTnLst>
                          </p:cTn>
                        </p:par>
                        <p:par>
                          <p:cTn id="39" fill="hold">
                            <p:stCondLst>
                              <p:cond delay="5250"/>
                            </p:stCondLst>
                            <p:childTnLst>
                              <p:par>
                                <p:cTn id="40" presetID="17" presetClass="entr" presetSubtype="10"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750" fill="hold"/>
                                        <p:tgtEl>
                                          <p:spTgt spid="18"/>
                                        </p:tgtEl>
                                        <p:attrNameLst>
                                          <p:attrName>ppt_w</p:attrName>
                                        </p:attrNameLst>
                                      </p:cBhvr>
                                      <p:tavLst>
                                        <p:tav tm="0">
                                          <p:val>
                                            <p:fltVal val="0"/>
                                          </p:val>
                                        </p:tav>
                                        <p:tav tm="100000">
                                          <p:val>
                                            <p:strVal val="#ppt_w"/>
                                          </p:val>
                                        </p:tav>
                                      </p:tavLst>
                                    </p:anim>
                                    <p:anim calcmode="lin" valueType="num">
                                      <p:cBhvr>
                                        <p:cTn id="43" dur="750" fill="hold"/>
                                        <p:tgtEl>
                                          <p:spTgt spid="18"/>
                                        </p:tgtEl>
                                        <p:attrNameLst>
                                          <p:attrName>ppt_h</p:attrName>
                                        </p:attrNameLst>
                                      </p:cBhvr>
                                      <p:tavLst>
                                        <p:tav tm="0">
                                          <p:val>
                                            <p:strVal val="#ppt_h"/>
                                          </p:val>
                                        </p:tav>
                                        <p:tav tm="100000">
                                          <p:val>
                                            <p:strVal val="#ppt_h"/>
                                          </p:val>
                                        </p:tav>
                                      </p:tavLst>
                                    </p:anim>
                                  </p:childTnLst>
                                </p:cTn>
                              </p:par>
                            </p:childTnLst>
                          </p:cTn>
                        </p:par>
                        <p:par>
                          <p:cTn id="44" fill="hold">
                            <p:stCondLst>
                              <p:cond delay="6000"/>
                            </p:stCondLst>
                            <p:childTnLst>
                              <p:par>
                                <p:cTn id="45" presetID="17" presetClass="entr" presetSubtype="1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4" grpId="0" animBg="1"/>
      <p:bldP spid="16" grpId="0" animBg="1"/>
      <p:bldP spid="17" grpId="0" animBg="1"/>
      <p:bldP spid="18" grpId="0" animBg="1"/>
      <p:bldP spid="19" grpId="0" animBg="1"/>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7" cstate="print">
            <a:extLst>
              <a:ext uri="{28A0092B-C50C-407E-A947-70E740481C1C}">
                <a14:useLocalDpi xmlns:a14="http://schemas.microsoft.com/office/drawing/2010/main" val="0"/>
              </a:ext>
            </a:extLst>
          </a:blip>
          <a:srcRect l="26455" t="25449" r="-48" b="17034"/>
          <a:stretch/>
        </p:blipFill>
        <p:spPr>
          <a:xfrm>
            <a:off x="-1" y="-58994"/>
            <a:ext cx="9173498" cy="5191434"/>
          </a:xfrm>
          <a:prstGeom prst="rect">
            <a:avLst/>
          </a:prstGeom>
        </p:spPr>
      </p:pic>
      <p:pic>
        <p:nvPicPr>
          <p:cNvPr id="2" name="图片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1912887"/>
            <a:ext cx="9143244" cy="3230613"/>
          </a:xfrm>
          <a:prstGeom prst="rect">
            <a:avLst/>
          </a:prstGeom>
        </p:spPr>
      </p:pic>
      <p:pic>
        <p:nvPicPr>
          <p:cNvPr id="3" name="图片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6671" y="828599"/>
            <a:ext cx="8929901" cy="1206908"/>
          </a:xfrm>
          <a:prstGeom prst="rect">
            <a:avLst/>
          </a:prstGeom>
        </p:spPr>
      </p:pic>
      <p:pic>
        <p:nvPicPr>
          <p:cNvPr id="4" name="图片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6655" y="206148"/>
            <a:ext cx="1231290" cy="1706739"/>
          </a:xfrm>
          <a:prstGeom prst="rect">
            <a:avLst/>
          </a:prstGeom>
        </p:spPr>
      </p:pic>
      <p:sp>
        <p:nvSpPr>
          <p:cNvPr id="23" name="MH_Other_1"/>
          <p:cNvSpPr/>
          <p:nvPr>
            <p:custDataLst>
              <p:tags r:id="rId1"/>
            </p:custDataLst>
          </p:nvPr>
        </p:nvSpPr>
        <p:spPr>
          <a:xfrm>
            <a:off x="3252884" y="1203416"/>
            <a:ext cx="1701520" cy="1760722"/>
          </a:xfrm>
          <a:custGeom>
            <a:avLst/>
            <a:gdLst>
              <a:gd name="connsiteX0" fmla="*/ 0 w 1120775"/>
              <a:gd name="connsiteY0" fmla="*/ 812800 h 1136650"/>
              <a:gd name="connsiteX1" fmla="*/ 504825 w 1120775"/>
              <a:gd name="connsiteY1" fmla="*/ 0 h 1136650"/>
              <a:gd name="connsiteX2" fmla="*/ 606425 w 1120775"/>
              <a:gd name="connsiteY2" fmla="*/ 28575 h 1136650"/>
              <a:gd name="connsiteX3" fmla="*/ 1120775 w 1120775"/>
              <a:gd name="connsiteY3" fmla="*/ 1136650 h 1136650"/>
              <a:gd name="connsiteX0" fmla="*/ 0 w 1098550"/>
              <a:gd name="connsiteY0" fmla="*/ 815975 h 1136650"/>
              <a:gd name="connsiteX1" fmla="*/ 482600 w 1098550"/>
              <a:gd name="connsiteY1" fmla="*/ 0 h 1136650"/>
              <a:gd name="connsiteX2" fmla="*/ 584200 w 1098550"/>
              <a:gd name="connsiteY2" fmla="*/ 28575 h 1136650"/>
              <a:gd name="connsiteX3" fmla="*/ 1098550 w 1098550"/>
              <a:gd name="connsiteY3" fmla="*/ 1136650 h 1136650"/>
            </a:gdLst>
            <a:ahLst/>
            <a:cxnLst>
              <a:cxn ang="0">
                <a:pos x="connsiteX0" y="connsiteY0"/>
              </a:cxn>
              <a:cxn ang="0">
                <a:pos x="connsiteX1" y="connsiteY1"/>
              </a:cxn>
              <a:cxn ang="0">
                <a:pos x="connsiteX2" y="connsiteY2"/>
              </a:cxn>
              <a:cxn ang="0">
                <a:pos x="connsiteX3" y="connsiteY3"/>
              </a:cxn>
            </a:cxnLst>
            <a:rect l="l" t="t" r="r" b="b"/>
            <a:pathLst>
              <a:path w="1098550" h="1136650">
                <a:moveTo>
                  <a:pt x="0" y="815975"/>
                </a:moveTo>
                <a:lnTo>
                  <a:pt x="482600" y="0"/>
                </a:lnTo>
                <a:lnTo>
                  <a:pt x="584200" y="28575"/>
                </a:lnTo>
                <a:lnTo>
                  <a:pt x="1098550" y="1136650"/>
                </a:lnTo>
              </a:path>
            </a:pathLst>
          </a:custGeom>
          <a:noFill/>
          <a:ln w="19050">
            <a:solidFill>
              <a:srgbClr val="7CCDA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a:solidFill>
                <a:srgbClr val="FFFFFF"/>
              </a:solidFill>
              <a:ea typeface="微软雅黑" panose="020B0503020204020204" pitchFamily="34" charset="-122"/>
            </a:endParaRPr>
          </a:p>
        </p:txBody>
      </p:sp>
      <p:sp>
        <p:nvSpPr>
          <p:cNvPr id="24" name="MH_SubTitle_1"/>
          <p:cNvSpPr/>
          <p:nvPr>
            <p:custDataLst>
              <p:tags r:id="rId2"/>
            </p:custDataLst>
          </p:nvPr>
        </p:nvSpPr>
        <p:spPr>
          <a:xfrm>
            <a:off x="2588586" y="2182212"/>
            <a:ext cx="2675071" cy="1333150"/>
          </a:xfrm>
          <a:prstGeom prst="roundRect">
            <a:avLst>
              <a:gd name="adj" fmla="val 11293"/>
            </a:avLst>
          </a:prstGeom>
          <a:solidFill>
            <a:srgbClr val="7CCDA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sz="3600" b="1" dirty="0">
                <a:solidFill>
                  <a:srgbClr val="FF0000"/>
                </a:solidFill>
                <a:ea typeface="微软雅黑" panose="020B0503020204020204" pitchFamily="34" charset="-122"/>
              </a:rPr>
              <a:t>KHỞI ĐỘNG</a:t>
            </a:r>
            <a:endParaRPr lang="zh-CN" altLang="en-US" sz="3600" b="1" dirty="0">
              <a:solidFill>
                <a:srgbClr val="FF0000"/>
              </a:solidFill>
              <a:ea typeface="微软雅黑" panose="020B0503020204020204" pitchFamily="34" charset="-122"/>
            </a:endParaRPr>
          </a:p>
        </p:txBody>
      </p:sp>
      <p:sp>
        <p:nvSpPr>
          <p:cNvPr id="25" name="MH_Other_2"/>
          <p:cNvSpPr/>
          <p:nvPr>
            <p:custDataLst>
              <p:tags r:id="rId3"/>
            </p:custDataLst>
          </p:nvPr>
        </p:nvSpPr>
        <p:spPr>
          <a:xfrm>
            <a:off x="3769260" y="1056711"/>
            <a:ext cx="668767" cy="668768"/>
          </a:xfrm>
          <a:prstGeom prst="ellipse">
            <a:avLst/>
          </a:prstGeom>
          <a:solidFill>
            <a:srgbClr val="7CCDA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dirty="0">
                <a:solidFill>
                  <a:srgbClr val="FFFFFF"/>
                </a:solidFill>
                <a:ea typeface="微软雅黑" panose="020B0503020204020204" pitchFamily="34" charset="-122"/>
              </a:rPr>
              <a:t>01</a:t>
            </a:r>
            <a:endParaRPr lang="zh-CN" altLang="en-US" sz="3200" dirty="0">
              <a:solidFill>
                <a:srgbClr val="FFFFFF"/>
              </a:solidFill>
              <a:ea typeface="微软雅黑" panose="020B0503020204020204" pitchFamily="34" charset="-122"/>
            </a:endParaRPr>
          </a:p>
        </p:txBody>
      </p:sp>
    </p:spTree>
    <p:extLst>
      <p:ext uri="{BB962C8B-B14F-4D97-AF65-F5344CB8AC3E}">
        <p14:creationId xmlns:p14="http://schemas.microsoft.com/office/powerpoint/2010/main" val="2477970366"/>
      </p:ext>
    </p:extLst>
  </p:cSld>
  <p:clrMapOvr>
    <a:masterClrMapping/>
  </p:clrMapOvr>
  <mc:AlternateContent xmlns:mc="http://schemas.openxmlformats.org/markup-compatibility/2006" xmlns:p14="http://schemas.microsoft.com/office/powerpoint/2010/main">
    <mc:Choice Requires="p14">
      <p:transition spd="slow" p14:dur="50000">
        <p:sndAc>
          <p:stSnd>
            <p:snd r:embed="rId6" name="CHIMES.WAV"/>
          </p:stSnd>
        </p:sndAc>
      </p:transition>
    </mc:Choice>
    <mc:Fallback xmlns="">
      <p:transition spd="slow">
        <p:sndAc>
          <p:stSnd>
            <p:snd r:embed="rId11"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Effect transition="in" filter="fade">
                                      <p:cBhvr>
                                        <p:cTn id="9" dur="1000"/>
                                        <p:tgtEl>
                                          <p:spTgt spid="25"/>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up)">
                                      <p:cBhvr>
                                        <p:cTn id="13" dur="500"/>
                                        <p:tgtEl>
                                          <p:spTgt spid="23"/>
                                        </p:tgtEl>
                                      </p:cBhvr>
                                    </p:animEffect>
                                  </p:childTnLst>
                                </p:cTn>
                              </p:par>
                            </p:childTnLst>
                          </p:cTn>
                        </p:par>
                        <p:par>
                          <p:cTn id="14" fill="hold">
                            <p:stCondLst>
                              <p:cond delay="1500"/>
                            </p:stCondLst>
                            <p:childTnLst>
                              <p:par>
                                <p:cTn id="15" presetID="17" presetClass="entr" presetSubtype="10"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750" fill="hold"/>
                                        <p:tgtEl>
                                          <p:spTgt spid="24"/>
                                        </p:tgtEl>
                                        <p:attrNameLst>
                                          <p:attrName>ppt_w</p:attrName>
                                        </p:attrNameLst>
                                      </p:cBhvr>
                                      <p:tavLst>
                                        <p:tav tm="0">
                                          <p:val>
                                            <p:fltVal val="0"/>
                                          </p:val>
                                        </p:tav>
                                        <p:tav tm="100000">
                                          <p:val>
                                            <p:strVal val="#ppt_w"/>
                                          </p:val>
                                        </p:tav>
                                      </p:tavLst>
                                    </p:anim>
                                    <p:anim calcmode="lin" valueType="num">
                                      <p:cBhvr>
                                        <p:cTn id="18" dur="750" fill="hold"/>
                                        <p:tgtEl>
                                          <p:spTgt spid="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3938588" y="3089276"/>
            <a:ext cx="3721894" cy="456087"/>
          </a:xfrm>
          <a:prstGeom prst="rect">
            <a:avLst/>
          </a:prstGeom>
        </p:spPr>
        <p:txBody>
          <a:bodyPr>
            <a:spAutoFit/>
          </a:bodyPr>
          <a:lstStyle/>
          <a:p>
            <a:pPr>
              <a:defRPr/>
            </a:pPr>
            <a:r>
              <a:rPr lang="en-US" altLang="zh-CN" sz="788" dirty="0">
                <a:solidFill>
                  <a:prstClr val="white"/>
                </a:solidFill>
                <a:latin typeface="微软雅黑" panose="020B0503020204020204" pitchFamily="34" charset="-122"/>
                <a:ea typeface="微软雅黑" panose="020B0503020204020204" pitchFamily="34" charset="-122"/>
              </a:rPr>
              <a:t>click here to add text click here to add text click here to add text click here to add text click here to add text click here to add text click here to add text click here to add text </a:t>
            </a:r>
          </a:p>
        </p:txBody>
      </p:sp>
      <p:sp>
        <p:nvSpPr>
          <p:cNvPr id="21" name="Hộp Văn bản 20">
            <a:extLst>
              <a:ext uri="{FF2B5EF4-FFF2-40B4-BE49-F238E27FC236}">
                <a16:creationId xmlns:a16="http://schemas.microsoft.com/office/drawing/2014/main" id="{890BF3B9-9C9A-46A3-96E2-D9D8AC3AACE9}"/>
              </a:ext>
            </a:extLst>
          </p:cNvPr>
          <p:cNvSpPr txBox="1"/>
          <p:nvPr/>
        </p:nvSpPr>
        <p:spPr>
          <a:xfrm>
            <a:off x="671913" y="1494532"/>
            <a:ext cx="7800174" cy="1490729"/>
          </a:xfrm>
          <a:prstGeom prst="rect">
            <a:avLst/>
          </a:prstGeom>
          <a:noFill/>
        </p:spPr>
        <p:txBody>
          <a:bodyPr wrap="square">
            <a:spAutoFit/>
          </a:bodyPr>
          <a:lstStyle/>
          <a:p>
            <a:pPr algn="just">
              <a:lnSpc>
                <a:spcPct val="150000"/>
              </a:lnSpc>
            </a:pPr>
            <a:r>
              <a:rPr lang="en-US" sz="3200" b="1" dirty="0">
                <a:effectLst/>
                <a:latin typeface="Times New Roman" panose="02020603050405020304" pitchFamily="18" charset="0"/>
                <a:ea typeface="Calibri" panose="020F0502020204030204" pitchFamily="34" charset="0"/>
              </a:rPr>
              <a:t>	</a:t>
            </a:r>
            <a:r>
              <a:rPr lang="en-US" sz="3200" b="1" dirty="0" err="1">
                <a:effectLst/>
                <a:latin typeface="Times New Roman" panose="02020603050405020304" pitchFamily="18" charset="0"/>
                <a:ea typeface="Calibri" panose="020F0502020204030204" pitchFamily="34" charset="0"/>
              </a:rPr>
              <a:t>Kể</a:t>
            </a:r>
            <a:r>
              <a:rPr lang="en-US" sz="3200" b="1" dirty="0">
                <a:effectLst/>
                <a:latin typeface="Times New Roman" panose="02020603050405020304" pitchFamily="18" charset="0"/>
                <a:ea typeface="Calibri" panose="020F0502020204030204" pitchFamily="34" charset="0"/>
              </a:rPr>
              <a:t> </a:t>
            </a:r>
            <a:r>
              <a:rPr lang="en-US" sz="3200" b="1" dirty="0" err="1">
                <a:effectLst/>
                <a:latin typeface="Times New Roman" panose="02020603050405020304" pitchFamily="18" charset="0"/>
                <a:ea typeface="Calibri" panose="020F0502020204030204" pitchFamily="34" charset="0"/>
              </a:rPr>
              <a:t>tên</a:t>
            </a:r>
            <a:r>
              <a:rPr lang="en-US" sz="3200" b="1" dirty="0">
                <a:effectLst/>
                <a:latin typeface="Times New Roman" panose="02020603050405020304" pitchFamily="18" charset="0"/>
                <a:ea typeface="Calibri" panose="020F0502020204030204" pitchFamily="34" charset="0"/>
              </a:rPr>
              <a:t> </a:t>
            </a:r>
            <a:r>
              <a:rPr lang="en-US" sz="3200" b="1" dirty="0" err="1">
                <a:effectLst/>
                <a:latin typeface="Times New Roman" panose="02020603050405020304" pitchFamily="18" charset="0"/>
                <a:ea typeface="Calibri" panose="020F0502020204030204" pitchFamily="34" charset="0"/>
              </a:rPr>
              <a:t>một</a:t>
            </a:r>
            <a:r>
              <a:rPr lang="en-US" sz="3200" b="1" dirty="0">
                <a:effectLst/>
                <a:latin typeface="Times New Roman" panose="02020603050405020304" pitchFamily="18" charset="0"/>
                <a:ea typeface="Calibri" panose="020F0502020204030204" pitchFamily="34" charset="0"/>
              </a:rPr>
              <a:t> </a:t>
            </a:r>
            <a:r>
              <a:rPr lang="en-US" sz="3200" b="1" dirty="0" err="1">
                <a:effectLst/>
                <a:latin typeface="Times New Roman" panose="02020603050405020304" pitchFamily="18" charset="0"/>
                <a:ea typeface="Calibri" panose="020F0502020204030204" pitchFamily="34" charset="0"/>
              </a:rPr>
              <a:t>số</a:t>
            </a:r>
            <a:r>
              <a:rPr lang="en-US" sz="3200" b="1" dirty="0">
                <a:effectLst/>
                <a:latin typeface="Times New Roman" panose="02020603050405020304" pitchFamily="18" charset="0"/>
                <a:ea typeface="Calibri" panose="020F0502020204030204" pitchFamily="34" charset="0"/>
              </a:rPr>
              <a:t> </a:t>
            </a:r>
            <a:r>
              <a:rPr lang="en-US" sz="3200" b="1" dirty="0" err="1">
                <a:effectLst/>
                <a:latin typeface="Times New Roman" panose="02020603050405020304" pitchFamily="18" charset="0"/>
                <a:ea typeface="Calibri" panose="020F0502020204030204" pitchFamily="34" charset="0"/>
              </a:rPr>
              <a:t>việc</a:t>
            </a:r>
            <a:r>
              <a:rPr lang="en-US" sz="3200" b="1" dirty="0">
                <a:effectLst/>
                <a:latin typeface="Times New Roman" panose="02020603050405020304" pitchFamily="18" charset="0"/>
                <a:ea typeface="Calibri" panose="020F0502020204030204" pitchFamily="34" charset="0"/>
              </a:rPr>
              <a:t> </a:t>
            </a:r>
            <a:r>
              <a:rPr lang="en-US" sz="3200" b="1" dirty="0" err="1">
                <a:effectLst/>
                <a:latin typeface="Times New Roman" panose="02020603050405020304" pitchFamily="18" charset="0"/>
                <a:ea typeface="Calibri" panose="020F0502020204030204" pitchFamily="34" charset="0"/>
              </a:rPr>
              <a:t>em</a:t>
            </a:r>
            <a:r>
              <a:rPr lang="en-US" sz="3200" b="1" dirty="0">
                <a:effectLst/>
                <a:latin typeface="Times New Roman" panose="02020603050405020304" pitchFamily="18" charset="0"/>
                <a:ea typeface="Calibri" panose="020F0502020204030204" pitchFamily="34" charset="0"/>
              </a:rPr>
              <a:t> </a:t>
            </a:r>
            <a:r>
              <a:rPr lang="en-US" sz="3200" b="1" dirty="0" err="1">
                <a:effectLst/>
                <a:latin typeface="Times New Roman" panose="02020603050405020304" pitchFamily="18" charset="0"/>
                <a:ea typeface="Calibri" panose="020F0502020204030204" pitchFamily="34" charset="0"/>
              </a:rPr>
              <a:t>đã</a:t>
            </a:r>
            <a:r>
              <a:rPr lang="en-US" sz="3200" b="1" dirty="0">
                <a:effectLst/>
                <a:latin typeface="Times New Roman" panose="02020603050405020304" pitchFamily="18" charset="0"/>
                <a:ea typeface="Calibri" panose="020F0502020204030204" pitchFamily="34" charset="0"/>
              </a:rPr>
              <a:t> </a:t>
            </a:r>
            <a:r>
              <a:rPr lang="en-US" sz="3200" b="1" dirty="0" err="1">
                <a:effectLst/>
                <a:latin typeface="Times New Roman" panose="02020603050405020304" pitchFamily="18" charset="0"/>
                <a:ea typeface="Calibri" panose="020F0502020204030204" pitchFamily="34" charset="0"/>
              </a:rPr>
              <a:t>làm</a:t>
            </a:r>
            <a:r>
              <a:rPr lang="en-US" sz="3200" b="1" dirty="0">
                <a:effectLst/>
                <a:latin typeface="Times New Roman" panose="02020603050405020304" pitchFamily="18" charset="0"/>
                <a:ea typeface="Calibri" panose="020F0502020204030204" pitchFamily="34" charset="0"/>
              </a:rPr>
              <a:t> </a:t>
            </a:r>
            <a:r>
              <a:rPr lang="en-US" sz="3200" b="1" dirty="0" err="1">
                <a:effectLst/>
                <a:latin typeface="Times New Roman" panose="02020603050405020304" pitchFamily="18" charset="0"/>
                <a:ea typeface="Calibri" panose="020F0502020204030204" pitchFamily="34" charset="0"/>
              </a:rPr>
              <a:t>để</a:t>
            </a:r>
            <a:r>
              <a:rPr lang="en-US" sz="3200" b="1" dirty="0">
                <a:effectLst/>
                <a:latin typeface="Times New Roman" panose="02020603050405020304" pitchFamily="18" charset="0"/>
                <a:ea typeface="Calibri" panose="020F0502020204030204" pitchFamily="34" charset="0"/>
              </a:rPr>
              <a:t> </a:t>
            </a:r>
            <a:r>
              <a:rPr lang="vi-VN" sz="3200" b="1" dirty="0">
                <a:effectLst/>
                <a:latin typeface="Times New Roman" panose="02020603050405020304" pitchFamily="18" charset="0"/>
                <a:ea typeface="Calibri" panose="020F0502020204030204" pitchFamily="34" charset="0"/>
              </a:rPr>
              <a:t>bảo vệ </a:t>
            </a:r>
            <a:endParaRPr lang="en-US" sz="3200" b="1" dirty="0">
              <a:effectLst/>
              <a:latin typeface="Times New Roman" panose="02020603050405020304" pitchFamily="18" charset="0"/>
              <a:ea typeface="Calibri" panose="020F0502020204030204" pitchFamily="34" charset="0"/>
            </a:endParaRPr>
          </a:p>
          <a:p>
            <a:pPr algn="just">
              <a:lnSpc>
                <a:spcPct val="150000"/>
              </a:lnSpc>
            </a:pPr>
            <a:r>
              <a:rPr lang="vi-VN" sz="3200" b="1" dirty="0">
                <a:effectLst/>
                <a:latin typeface="Times New Roman" panose="02020603050405020304" pitchFamily="18" charset="0"/>
                <a:ea typeface="Calibri" panose="020F0502020204030204" pitchFamily="34" charset="0"/>
              </a:rPr>
              <a:t>và giữ gìn môi trường</a:t>
            </a:r>
            <a:endParaRPr lang="en-US" sz="3200" dirty="0"/>
          </a:p>
        </p:txBody>
      </p:sp>
      <p:sp>
        <p:nvSpPr>
          <p:cNvPr id="4" name="Oval 3">
            <a:extLst>
              <a:ext uri="{FF2B5EF4-FFF2-40B4-BE49-F238E27FC236}">
                <a16:creationId xmlns:a16="http://schemas.microsoft.com/office/drawing/2014/main" id="{0ABD641E-B8CE-4D49-B742-07D458867F2B}"/>
              </a:ext>
            </a:extLst>
          </p:cNvPr>
          <p:cNvSpPr/>
          <p:nvPr/>
        </p:nvSpPr>
        <p:spPr>
          <a:xfrm>
            <a:off x="90310" y="82490"/>
            <a:ext cx="4481690" cy="87706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en-US" sz="2800" b="1" dirty="0" err="1">
                <a:solidFill>
                  <a:srgbClr val="FF0000"/>
                </a:solidFill>
                <a:latin typeface="Times New Roman" panose="02020603050405020304" pitchFamily="18" charset="0"/>
                <a:cs typeface="Times New Roman" panose="02020603050405020304" pitchFamily="18" charset="0"/>
              </a:rPr>
              <a:t>Cá</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nhân</a:t>
            </a:r>
            <a:endParaRPr lang="en-US" altLang="en-US" sz="28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a:p>
            <a:pPr algn="ctr"/>
            <a:endParaRPr lang="en-US" dirty="0"/>
          </a:p>
        </p:txBody>
      </p:sp>
    </p:spTree>
    <p:extLst>
      <p:ext uri="{BB962C8B-B14F-4D97-AF65-F5344CB8AC3E}">
        <p14:creationId xmlns:p14="http://schemas.microsoft.com/office/powerpoint/2010/main" val="4005315026"/>
      </p:ext>
    </p:extLst>
  </p:cSld>
  <p:clrMapOvr>
    <a:masterClrMapping/>
  </p:clrMapOvr>
  <mc:AlternateContent xmlns:mc="http://schemas.openxmlformats.org/markup-compatibility/2006" xmlns:p14="http://schemas.microsoft.com/office/powerpoint/2010/main">
    <mc:Choice Requires="p14">
      <p:transition spd="slow" p14:dur="50000">
        <p:sndAc>
          <p:stSnd>
            <p:snd r:embed="rId2" name="CHIMES.WAV"/>
          </p:stSnd>
        </p:sndAc>
      </p:transition>
    </mc:Choice>
    <mc:Fallback xmlns="">
      <p:transition spd="slow">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barn(inVertical)">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
            <a:extLst>
              <a:ext uri="{FF2B5EF4-FFF2-40B4-BE49-F238E27FC236}">
                <a16:creationId xmlns:a16="http://schemas.microsoft.com/office/drawing/2014/main" id="{4EE06A49-99B2-4B20-9923-7D0F1CBC62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7812" y="3935899"/>
            <a:ext cx="2724223" cy="1207601"/>
          </a:xfrm>
          <a:prstGeom prst="rect">
            <a:avLst/>
          </a:prstGeom>
        </p:spPr>
      </p:pic>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33331" y="3697682"/>
            <a:ext cx="3110669" cy="1445818"/>
          </a:xfrm>
          <a:prstGeom prst="rect">
            <a:avLst/>
          </a:prstGeom>
        </p:spPr>
      </p:pic>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010" y="152101"/>
            <a:ext cx="1231290" cy="1706739"/>
          </a:xfrm>
          <a:prstGeom prst="rect">
            <a:avLst/>
          </a:prstGeom>
        </p:spPr>
      </p:pic>
      <p:sp>
        <p:nvSpPr>
          <p:cNvPr id="11" name="Hộp Văn bản 10">
            <a:extLst>
              <a:ext uri="{FF2B5EF4-FFF2-40B4-BE49-F238E27FC236}">
                <a16:creationId xmlns:a16="http://schemas.microsoft.com/office/drawing/2014/main" id="{E52E63ED-E9B6-4124-92B8-C3F4D1229544}"/>
              </a:ext>
            </a:extLst>
          </p:cNvPr>
          <p:cNvSpPr txBox="1"/>
          <p:nvPr/>
        </p:nvSpPr>
        <p:spPr>
          <a:xfrm>
            <a:off x="622849" y="176747"/>
            <a:ext cx="8020228" cy="461665"/>
          </a:xfrm>
          <a:prstGeom prst="rect">
            <a:avLst/>
          </a:prstGeom>
          <a:noFill/>
        </p:spPr>
        <p:txBody>
          <a:bodyPr wrap="square">
            <a:spAutoFit/>
          </a:bodyPr>
          <a:lstStyle/>
          <a:p>
            <a:pPr algn="ct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Có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rất</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nhiều</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việc</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làm</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bảo vệ và giữ gìn môi trường</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3" name="图片 1">
            <a:extLst>
              <a:ext uri="{FF2B5EF4-FFF2-40B4-BE49-F238E27FC236}">
                <a16:creationId xmlns:a16="http://schemas.microsoft.com/office/drawing/2014/main" id="{CFF2D6B6-F8D7-4FB1-B1B9-19D2C2CEAF6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47098"/>
          <a:stretch/>
        </p:blipFill>
        <p:spPr>
          <a:xfrm flipH="1">
            <a:off x="2686411" y="3935899"/>
            <a:ext cx="1736502" cy="1207601"/>
          </a:xfrm>
          <a:prstGeom prst="rect">
            <a:avLst/>
          </a:prstGeom>
        </p:spPr>
      </p:pic>
      <p:pic>
        <p:nvPicPr>
          <p:cNvPr id="14" name="图片 1">
            <a:extLst>
              <a:ext uri="{FF2B5EF4-FFF2-40B4-BE49-F238E27FC236}">
                <a16:creationId xmlns:a16="http://schemas.microsoft.com/office/drawing/2014/main" id="{C21C11D0-3FEF-4809-99EB-7CCC52FF5BA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47098"/>
          <a:stretch/>
        </p:blipFill>
        <p:spPr>
          <a:xfrm flipH="1">
            <a:off x="4422913" y="3935899"/>
            <a:ext cx="1651224" cy="1207601"/>
          </a:xfrm>
          <a:prstGeom prst="rect">
            <a:avLst/>
          </a:prstGeom>
        </p:spPr>
      </p:pic>
      <p:sp>
        <p:nvSpPr>
          <p:cNvPr id="9" name="Hộp Văn bản 8">
            <a:extLst>
              <a:ext uri="{FF2B5EF4-FFF2-40B4-BE49-F238E27FC236}">
                <a16:creationId xmlns:a16="http://schemas.microsoft.com/office/drawing/2014/main" id="{E3327CC0-D8F3-4A43-AF24-3AA65B1EE552}"/>
              </a:ext>
            </a:extLst>
          </p:cNvPr>
          <p:cNvSpPr txBox="1"/>
          <p:nvPr/>
        </p:nvSpPr>
        <p:spPr>
          <a:xfrm>
            <a:off x="1324299" y="627629"/>
            <a:ext cx="7248214" cy="4031873"/>
          </a:xfrm>
          <a:prstGeom prst="rect">
            <a:avLst/>
          </a:prstGeom>
          <a:noFill/>
        </p:spPr>
        <p:txBody>
          <a:bodyPr wrap="square">
            <a:spAutoFit/>
          </a:bodyPr>
          <a:lstStyle/>
          <a:p>
            <a:pPr algn="just">
              <a:spcBef>
                <a:spcPts val="600"/>
              </a:spcBef>
            </a:pPr>
            <a:r>
              <a:rPr lang="vi-VN"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K</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hông bẻ cành, ngắt hoa, dẫm lên thảm cỏ,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600"/>
              </a:spcBef>
            </a:pPr>
            <a:r>
              <a:rPr lang="vi-VN"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T</a:t>
            </a:r>
            <a:r>
              <a:rPr lang="vi-VN" sz="2400" dirty="0" err="1">
                <a:effectLst/>
                <a:latin typeface="Times New Roman" panose="02020603050405020304" pitchFamily="18" charset="0"/>
                <a:ea typeface="Calibri" panose="020F0502020204030204" pitchFamily="34" charset="0"/>
                <a:cs typeface="Times New Roman" panose="02020603050405020304" pitchFamily="18" charset="0"/>
              </a:rPr>
              <a:t>hấy</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 rác phải nhặt bỏ vào thùng rác,..</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600"/>
              </a:spcBef>
            </a:pPr>
            <a:r>
              <a:rPr lang="vi-VN" sz="2400" i="0" dirty="0">
                <a:solidFill>
                  <a:srgbClr val="202124"/>
                </a:solidFill>
                <a:effectLst/>
                <a:latin typeface="Times New Roman" panose="02020603050405020304" pitchFamily="18" charset="0"/>
                <a:cs typeface="Times New Roman" panose="02020603050405020304" pitchFamily="18" charset="0"/>
              </a:rPr>
              <a:t>- </a:t>
            </a:r>
            <a:r>
              <a:rPr lang="vi-VN" sz="2400" i="0" dirty="0" err="1">
                <a:solidFill>
                  <a:srgbClr val="202124"/>
                </a:solidFill>
                <a:effectLst/>
                <a:latin typeface="Times New Roman" panose="02020603050405020304" pitchFamily="18" charset="0"/>
                <a:cs typeface="Times New Roman" panose="02020603050405020304" pitchFamily="18" charset="0"/>
              </a:rPr>
              <a:t>Dọn</a:t>
            </a:r>
            <a:r>
              <a:rPr lang="vi-VN" sz="2400" i="0" dirty="0">
                <a:solidFill>
                  <a:srgbClr val="202124"/>
                </a:solidFill>
                <a:effectLst/>
                <a:latin typeface="Times New Roman" panose="02020603050405020304" pitchFamily="18" charset="0"/>
                <a:cs typeface="Times New Roman" panose="02020603050405020304" pitchFamily="18" charset="0"/>
              </a:rPr>
              <a:t> </a:t>
            </a:r>
            <a:r>
              <a:rPr lang="vi-VN" sz="2400" i="0" dirty="0" err="1">
                <a:solidFill>
                  <a:srgbClr val="202124"/>
                </a:solidFill>
                <a:effectLst/>
                <a:latin typeface="Times New Roman" panose="02020603050405020304" pitchFamily="18" charset="0"/>
                <a:cs typeface="Times New Roman" panose="02020603050405020304" pitchFamily="18" charset="0"/>
              </a:rPr>
              <a:t>dẹp</a:t>
            </a:r>
            <a:r>
              <a:rPr lang="vi-VN" sz="2400" i="0" dirty="0">
                <a:solidFill>
                  <a:srgbClr val="202124"/>
                </a:solidFill>
                <a:effectLst/>
                <a:latin typeface="Times New Roman" panose="02020603050405020304" pitchFamily="18" charset="0"/>
                <a:cs typeface="Times New Roman" panose="02020603050405020304" pitchFamily="18" charset="0"/>
              </a:rPr>
              <a:t> </a:t>
            </a:r>
            <a:r>
              <a:rPr lang="vi-VN" sz="2400" i="0" dirty="0" err="1">
                <a:solidFill>
                  <a:srgbClr val="202124"/>
                </a:solidFill>
                <a:effectLst/>
                <a:latin typeface="Times New Roman" panose="02020603050405020304" pitchFamily="18" charset="0"/>
                <a:cs typeface="Times New Roman" panose="02020603050405020304" pitchFamily="18" charset="0"/>
              </a:rPr>
              <a:t>vệ</a:t>
            </a:r>
            <a:r>
              <a:rPr lang="vi-VN" sz="2400" i="0" dirty="0">
                <a:solidFill>
                  <a:srgbClr val="202124"/>
                </a:solidFill>
                <a:effectLst/>
                <a:latin typeface="Times New Roman" panose="02020603050405020304" pitchFamily="18" charset="0"/>
                <a:cs typeface="Times New Roman" panose="02020603050405020304" pitchFamily="18" charset="0"/>
              </a:rPr>
              <a:t> sinh </a:t>
            </a:r>
            <a:r>
              <a:rPr lang="vi-VN" sz="2400" i="0" dirty="0" err="1">
                <a:solidFill>
                  <a:srgbClr val="202124"/>
                </a:solidFill>
                <a:effectLst/>
                <a:latin typeface="Times New Roman" panose="02020603050405020304" pitchFamily="18" charset="0"/>
                <a:cs typeface="Times New Roman" panose="02020603050405020304" pitchFamily="18" charset="0"/>
              </a:rPr>
              <a:t>lớp</a:t>
            </a:r>
            <a:r>
              <a:rPr lang="vi-VN" sz="2400" i="0" dirty="0">
                <a:solidFill>
                  <a:srgbClr val="202124"/>
                </a:solidFill>
                <a:effectLst/>
                <a:latin typeface="Times New Roman" panose="02020603050405020304" pitchFamily="18" charset="0"/>
                <a:cs typeface="Times New Roman" panose="02020603050405020304" pitchFamily="18" charset="0"/>
              </a:rPr>
              <a:t> </a:t>
            </a:r>
            <a:r>
              <a:rPr lang="vi-VN" sz="2400" i="0" dirty="0" err="1">
                <a:solidFill>
                  <a:srgbClr val="202124"/>
                </a:solidFill>
                <a:effectLst/>
                <a:latin typeface="Times New Roman" panose="02020603050405020304" pitchFamily="18" charset="0"/>
                <a:cs typeface="Times New Roman" panose="02020603050405020304" pitchFamily="18" charset="0"/>
              </a:rPr>
              <a:t>học</a:t>
            </a:r>
            <a:r>
              <a:rPr lang="vi-VN" sz="2400" i="0" dirty="0">
                <a:solidFill>
                  <a:srgbClr val="202124"/>
                </a:solidFill>
                <a:effectLst/>
                <a:latin typeface="Times New Roman" panose="02020603050405020304" pitchFamily="18" charset="0"/>
                <a:cs typeface="Times New Roman" panose="02020603050405020304" pitchFamily="18" charset="0"/>
              </a:rPr>
              <a:t>, khuôn viên </a:t>
            </a:r>
            <a:r>
              <a:rPr lang="vi-VN" sz="2400" i="0" dirty="0" err="1">
                <a:solidFill>
                  <a:srgbClr val="202124"/>
                </a:solidFill>
                <a:effectLst/>
                <a:latin typeface="Times New Roman" panose="02020603050405020304" pitchFamily="18" charset="0"/>
                <a:cs typeface="Times New Roman" panose="02020603050405020304" pitchFamily="18" charset="0"/>
              </a:rPr>
              <a:t>nhà</a:t>
            </a:r>
            <a:r>
              <a:rPr lang="vi-VN" sz="2400" i="0" dirty="0">
                <a:solidFill>
                  <a:srgbClr val="202124"/>
                </a:solidFill>
                <a:effectLst/>
                <a:latin typeface="Times New Roman" panose="02020603050405020304" pitchFamily="18" charset="0"/>
                <a:cs typeface="Times New Roman" panose="02020603050405020304" pitchFamily="18" charset="0"/>
              </a:rPr>
              <a:t> ở</a:t>
            </a:r>
          </a:p>
          <a:p>
            <a:pPr algn="just">
              <a:spcBef>
                <a:spcPts val="600"/>
              </a:spcBef>
            </a:pPr>
            <a:r>
              <a:rPr lang="vi-VN" sz="2400" i="0" dirty="0">
                <a:solidFill>
                  <a:srgbClr val="202124"/>
                </a:solidFill>
                <a:effectLst/>
                <a:latin typeface="Times New Roman" panose="02020603050405020304" pitchFamily="18" charset="0"/>
                <a:cs typeface="Times New Roman" panose="02020603050405020304" pitchFamily="18" charset="0"/>
              </a:rPr>
              <a:t>- </a:t>
            </a:r>
            <a:r>
              <a:rPr lang="vi-VN" sz="2400" i="0" dirty="0" err="1">
                <a:solidFill>
                  <a:srgbClr val="202124"/>
                </a:solidFill>
                <a:effectLst/>
                <a:latin typeface="Times New Roman" panose="02020603050405020304" pitchFamily="18" charset="0"/>
                <a:cs typeface="Times New Roman" panose="02020603050405020304" pitchFamily="18" charset="0"/>
              </a:rPr>
              <a:t>Vứt</a:t>
            </a:r>
            <a:r>
              <a:rPr lang="vi-VN" sz="2400" i="0" dirty="0">
                <a:solidFill>
                  <a:srgbClr val="202124"/>
                </a:solidFill>
                <a:effectLst/>
                <a:latin typeface="Times New Roman" panose="02020603050405020304" pitchFamily="18" charset="0"/>
                <a:cs typeface="Times New Roman" panose="02020603050405020304" pitchFamily="18" charset="0"/>
              </a:rPr>
              <a:t> </a:t>
            </a:r>
            <a:r>
              <a:rPr lang="vi-VN" sz="2400" i="0" dirty="0" err="1">
                <a:solidFill>
                  <a:srgbClr val="202124"/>
                </a:solidFill>
                <a:effectLst/>
                <a:latin typeface="Times New Roman" panose="02020603050405020304" pitchFamily="18" charset="0"/>
                <a:cs typeface="Times New Roman" panose="02020603050405020304" pitchFamily="18" charset="0"/>
              </a:rPr>
              <a:t>rác</a:t>
            </a:r>
            <a:r>
              <a:rPr lang="vi-VN" sz="2400" i="0" dirty="0">
                <a:solidFill>
                  <a:srgbClr val="202124"/>
                </a:solidFill>
                <a:effectLst/>
                <a:latin typeface="Times New Roman" panose="02020603050405020304" pitchFamily="18" charset="0"/>
                <a:cs typeface="Times New Roman" panose="02020603050405020304" pitchFamily="18" charset="0"/>
              </a:rPr>
              <a:t> </a:t>
            </a:r>
            <a:r>
              <a:rPr lang="vi-VN" sz="2400" i="0" dirty="0" err="1">
                <a:solidFill>
                  <a:srgbClr val="202124"/>
                </a:solidFill>
                <a:effectLst/>
                <a:latin typeface="Times New Roman" panose="02020603050405020304" pitchFamily="18" charset="0"/>
                <a:cs typeface="Times New Roman" panose="02020603050405020304" pitchFamily="18" charset="0"/>
              </a:rPr>
              <a:t>đúng</a:t>
            </a:r>
            <a:r>
              <a:rPr lang="vi-VN" sz="2400" i="0" dirty="0">
                <a:solidFill>
                  <a:srgbClr val="202124"/>
                </a:solidFill>
                <a:effectLst/>
                <a:latin typeface="Times New Roman" panose="02020603050405020304" pitchFamily="18" charset="0"/>
                <a:cs typeface="Times New Roman" panose="02020603050405020304" pitchFamily="18" charset="0"/>
              </a:rPr>
              <a:t> nơi quy </a:t>
            </a:r>
            <a:r>
              <a:rPr lang="vi-VN" sz="2400" i="0" dirty="0" err="1">
                <a:solidFill>
                  <a:srgbClr val="202124"/>
                </a:solidFill>
                <a:effectLst/>
                <a:latin typeface="Times New Roman" panose="02020603050405020304" pitchFamily="18" charset="0"/>
                <a:cs typeface="Times New Roman" panose="02020603050405020304" pitchFamily="18" charset="0"/>
              </a:rPr>
              <a:t>định</a:t>
            </a:r>
            <a:r>
              <a:rPr lang="vi-VN" sz="2400" i="0" dirty="0">
                <a:solidFill>
                  <a:srgbClr val="202124"/>
                </a:solidFill>
                <a:effectLst/>
                <a:latin typeface="Times New Roman" panose="02020603050405020304" pitchFamily="18" charset="0"/>
                <a:cs typeface="Times New Roman" panose="02020603050405020304" pitchFamily="18" charset="0"/>
              </a:rPr>
              <a:t>, không </a:t>
            </a:r>
            <a:r>
              <a:rPr lang="vi-VN" sz="2400" i="0" dirty="0" err="1">
                <a:solidFill>
                  <a:srgbClr val="202124"/>
                </a:solidFill>
                <a:effectLst/>
                <a:latin typeface="Times New Roman" panose="02020603050405020304" pitchFamily="18" charset="0"/>
                <a:cs typeface="Times New Roman" panose="02020603050405020304" pitchFamily="18" charset="0"/>
              </a:rPr>
              <a:t>xả</a:t>
            </a:r>
            <a:r>
              <a:rPr lang="vi-VN" sz="2400" i="0" dirty="0">
                <a:solidFill>
                  <a:srgbClr val="202124"/>
                </a:solidFill>
                <a:effectLst/>
                <a:latin typeface="Times New Roman" panose="02020603050405020304" pitchFamily="18" charset="0"/>
                <a:cs typeface="Times New Roman" panose="02020603050405020304" pitchFamily="18" charset="0"/>
              </a:rPr>
              <a:t> </a:t>
            </a:r>
            <a:r>
              <a:rPr lang="vi-VN" sz="2400" i="0" dirty="0" err="1">
                <a:solidFill>
                  <a:srgbClr val="202124"/>
                </a:solidFill>
                <a:effectLst/>
                <a:latin typeface="Times New Roman" panose="02020603050405020304" pitchFamily="18" charset="0"/>
                <a:cs typeface="Times New Roman" panose="02020603050405020304" pitchFamily="18" charset="0"/>
              </a:rPr>
              <a:t>rác</a:t>
            </a:r>
            <a:r>
              <a:rPr lang="vi-VN" sz="2400" i="0" dirty="0">
                <a:solidFill>
                  <a:srgbClr val="202124"/>
                </a:solidFill>
                <a:effectLst/>
                <a:latin typeface="Times New Roman" panose="02020603050405020304" pitchFamily="18" charset="0"/>
                <a:cs typeface="Times New Roman" panose="02020603050405020304" pitchFamily="18" charset="0"/>
              </a:rPr>
              <a:t> </a:t>
            </a:r>
            <a:r>
              <a:rPr lang="vi-VN" sz="2400" i="0" dirty="0" err="1">
                <a:solidFill>
                  <a:srgbClr val="202124"/>
                </a:solidFill>
                <a:effectLst/>
                <a:latin typeface="Times New Roman" panose="02020603050405020304" pitchFamily="18" charset="0"/>
                <a:cs typeface="Times New Roman" panose="02020603050405020304" pitchFamily="18" charset="0"/>
              </a:rPr>
              <a:t>bừa</a:t>
            </a:r>
            <a:r>
              <a:rPr lang="vi-VN" sz="2400" i="0" dirty="0">
                <a:solidFill>
                  <a:srgbClr val="202124"/>
                </a:solidFill>
                <a:effectLst/>
                <a:latin typeface="Times New Roman" panose="02020603050405020304" pitchFamily="18" charset="0"/>
                <a:cs typeface="Times New Roman" panose="02020603050405020304" pitchFamily="18" charset="0"/>
              </a:rPr>
              <a:t> </a:t>
            </a:r>
            <a:r>
              <a:rPr lang="vi-VN" sz="2400" i="0" dirty="0" err="1">
                <a:solidFill>
                  <a:srgbClr val="202124"/>
                </a:solidFill>
                <a:effectLst/>
                <a:latin typeface="Times New Roman" panose="02020603050405020304" pitchFamily="18" charset="0"/>
                <a:cs typeface="Times New Roman" panose="02020603050405020304" pitchFamily="18" charset="0"/>
              </a:rPr>
              <a:t>bãi</a:t>
            </a:r>
            <a:r>
              <a:rPr lang="vi-VN" sz="2400" i="0" dirty="0">
                <a:solidFill>
                  <a:srgbClr val="202124"/>
                </a:solidFill>
                <a:effectLst/>
                <a:latin typeface="Times New Roman" panose="02020603050405020304" pitchFamily="18" charset="0"/>
                <a:cs typeface="Times New Roman" panose="02020603050405020304" pitchFamily="18" charset="0"/>
              </a:rPr>
              <a:t>.</a:t>
            </a:r>
          </a:p>
          <a:p>
            <a:pPr algn="just">
              <a:spcBef>
                <a:spcPts val="600"/>
              </a:spcBef>
            </a:pPr>
            <a:r>
              <a:rPr lang="vi-VN" sz="2400" i="0" dirty="0">
                <a:solidFill>
                  <a:srgbClr val="202124"/>
                </a:solidFill>
                <a:effectLst/>
                <a:latin typeface="Times New Roman" panose="02020603050405020304" pitchFamily="18" charset="0"/>
                <a:cs typeface="Times New Roman" panose="02020603050405020304" pitchFamily="18" charset="0"/>
              </a:rPr>
              <a:t>- </a:t>
            </a:r>
            <a:r>
              <a:rPr lang="vi-VN" sz="2400" i="0" dirty="0" err="1">
                <a:solidFill>
                  <a:srgbClr val="202124"/>
                </a:solidFill>
                <a:effectLst/>
                <a:latin typeface="Times New Roman" panose="02020603050405020304" pitchFamily="18" charset="0"/>
                <a:cs typeface="Times New Roman" panose="02020603050405020304" pitchFamily="18" charset="0"/>
              </a:rPr>
              <a:t>Hạn</a:t>
            </a:r>
            <a:r>
              <a:rPr lang="vi-VN" sz="2400" i="0" dirty="0">
                <a:solidFill>
                  <a:srgbClr val="202124"/>
                </a:solidFill>
                <a:effectLst/>
                <a:latin typeface="Times New Roman" panose="02020603050405020304" pitchFamily="18" charset="0"/>
                <a:cs typeface="Times New Roman" panose="02020603050405020304" pitchFamily="18" charset="0"/>
              </a:rPr>
              <a:t> </a:t>
            </a:r>
            <a:r>
              <a:rPr lang="vi-VN" sz="2400" i="0" dirty="0" err="1">
                <a:solidFill>
                  <a:srgbClr val="202124"/>
                </a:solidFill>
                <a:effectLst/>
                <a:latin typeface="Times New Roman" panose="02020603050405020304" pitchFamily="18" charset="0"/>
                <a:cs typeface="Times New Roman" panose="02020603050405020304" pitchFamily="18" charset="0"/>
              </a:rPr>
              <a:t>chế</a:t>
            </a:r>
            <a:r>
              <a:rPr lang="vi-VN" sz="2400" i="0" dirty="0">
                <a:solidFill>
                  <a:srgbClr val="202124"/>
                </a:solidFill>
                <a:effectLst/>
                <a:latin typeface="Times New Roman" panose="02020603050405020304" pitchFamily="18" charset="0"/>
                <a:cs typeface="Times New Roman" panose="02020603050405020304" pitchFamily="18" charset="0"/>
              </a:rPr>
              <a:t> </a:t>
            </a:r>
            <a:r>
              <a:rPr lang="vi-VN" sz="2400" i="0" dirty="0" err="1">
                <a:solidFill>
                  <a:srgbClr val="202124"/>
                </a:solidFill>
                <a:effectLst/>
                <a:latin typeface="Times New Roman" panose="02020603050405020304" pitchFamily="18" charset="0"/>
                <a:cs typeface="Times New Roman" panose="02020603050405020304" pitchFamily="18" charset="0"/>
              </a:rPr>
              <a:t>sử</a:t>
            </a:r>
            <a:r>
              <a:rPr lang="vi-VN" sz="2400" i="0" dirty="0">
                <a:solidFill>
                  <a:srgbClr val="202124"/>
                </a:solidFill>
                <a:effectLst/>
                <a:latin typeface="Times New Roman" panose="02020603050405020304" pitchFamily="18" charset="0"/>
                <a:cs typeface="Times New Roman" panose="02020603050405020304" pitchFamily="18" charset="0"/>
              </a:rPr>
              <a:t> </a:t>
            </a:r>
            <a:r>
              <a:rPr lang="vi-VN" sz="2400" i="0" dirty="0" err="1">
                <a:solidFill>
                  <a:srgbClr val="202124"/>
                </a:solidFill>
                <a:effectLst/>
                <a:latin typeface="Times New Roman" panose="02020603050405020304" pitchFamily="18" charset="0"/>
                <a:cs typeface="Times New Roman" panose="02020603050405020304" pitchFamily="18" charset="0"/>
              </a:rPr>
              <a:t>dụng</a:t>
            </a:r>
            <a:r>
              <a:rPr lang="vi-VN" sz="2400" i="0" dirty="0">
                <a:solidFill>
                  <a:srgbClr val="202124"/>
                </a:solidFill>
                <a:effectLst/>
                <a:latin typeface="Times New Roman" panose="02020603050405020304" pitchFamily="18" charset="0"/>
                <a:cs typeface="Times New Roman" panose="02020603050405020304" pitchFamily="18" charset="0"/>
              </a:rPr>
              <a:t> </a:t>
            </a:r>
            <a:r>
              <a:rPr lang="vi-VN" sz="2400" i="0" dirty="0" err="1">
                <a:solidFill>
                  <a:srgbClr val="202124"/>
                </a:solidFill>
                <a:effectLst/>
                <a:latin typeface="Times New Roman" panose="02020603050405020304" pitchFamily="18" charset="0"/>
                <a:cs typeface="Times New Roman" panose="02020603050405020304" pitchFamily="18" charset="0"/>
              </a:rPr>
              <a:t>túi</a:t>
            </a:r>
            <a:r>
              <a:rPr lang="vi-VN" sz="2400" i="0" dirty="0">
                <a:solidFill>
                  <a:srgbClr val="202124"/>
                </a:solidFill>
                <a:effectLst/>
                <a:latin typeface="Times New Roman" panose="02020603050405020304" pitchFamily="18" charset="0"/>
                <a:cs typeface="Times New Roman" panose="02020603050405020304" pitchFamily="18" charset="0"/>
              </a:rPr>
              <a:t> </a:t>
            </a:r>
            <a:r>
              <a:rPr lang="vi-VN" sz="2400" i="0" dirty="0" err="1">
                <a:solidFill>
                  <a:srgbClr val="202124"/>
                </a:solidFill>
                <a:effectLst/>
                <a:latin typeface="Times New Roman" panose="02020603050405020304" pitchFamily="18" charset="0"/>
                <a:cs typeface="Times New Roman" panose="02020603050405020304" pitchFamily="18" charset="0"/>
              </a:rPr>
              <a:t>nilon</a:t>
            </a:r>
            <a:r>
              <a:rPr lang="vi-VN" sz="2400" i="0" dirty="0">
                <a:solidFill>
                  <a:srgbClr val="202124"/>
                </a:solidFill>
                <a:effectLst/>
                <a:latin typeface="Times New Roman" panose="02020603050405020304" pitchFamily="18" charset="0"/>
                <a:cs typeface="Times New Roman" panose="02020603050405020304" pitchFamily="18" charset="0"/>
              </a:rPr>
              <a:t>.</a:t>
            </a:r>
          </a:p>
          <a:p>
            <a:pPr algn="just">
              <a:spcBef>
                <a:spcPts val="600"/>
              </a:spcBef>
            </a:pPr>
            <a:r>
              <a:rPr lang="vi-VN" sz="2400" i="0" dirty="0">
                <a:solidFill>
                  <a:srgbClr val="202124"/>
                </a:solidFill>
                <a:effectLst/>
                <a:latin typeface="Times New Roman" panose="02020603050405020304" pitchFamily="18" charset="0"/>
                <a:cs typeface="Times New Roman" panose="02020603050405020304" pitchFamily="18" charset="0"/>
              </a:rPr>
              <a:t>- </a:t>
            </a:r>
            <a:r>
              <a:rPr lang="vi-VN" sz="2400" i="0" dirty="0" err="1">
                <a:solidFill>
                  <a:srgbClr val="202124"/>
                </a:solidFill>
                <a:effectLst/>
                <a:latin typeface="Times New Roman" panose="02020603050405020304" pitchFamily="18" charset="0"/>
                <a:cs typeface="Times New Roman" panose="02020603050405020304" pitchFamily="18" charset="0"/>
              </a:rPr>
              <a:t>Tiết</a:t>
            </a:r>
            <a:r>
              <a:rPr lang="vi-VN" sz="2400" i="0" dirty="0">
                <a:solidFill>
                  <a:srgbClr val="202124"/>
                </a:solidFill>
                <a:effectLst/>
                <a:latin typeface="Times New Roman" panose="02020603050405020304" pitchFamily="18" charset="0"/>
                <a:cs typeface="Times New Roman" panose="02020603050405020304" pitchFamily="18" charset="0"/>
              </a:rPr>
              <a:t> </a:t>
            </a:r>
            <a:r>
              <a:rPr lang="vi-VN" sz="2400" i="0" dirty="0" err="1">
                <a:solidFill>
                  <a:srgbClr val="202124"/>
                </a:solidFill>
                <a:effectLst/>
                <a:latin typeface="Times New Roman" panose="02020603050405020304" pitchFamily="18" charset="0"/>
                <a:cs typeface="Times New Roman" panose="02020603050405020304" pitchFamily="18" charset="0"/>
              </a:rPr>
              <a:t>kiệm</a:t>
            </a:r>
            <a:r>
              <a:rPr lang="vi-VN" sz="2400" i="0" dirty="0">
                <a:solidFill>
                  <a:srgbClr val="202124"/>
                </a:solidFill>
                <a:effectLst/>
                <a:latin typeface="Times New Roman" panose="02020603050405020304" pitchFamily="18" charset="0"/>
                <a:cs typeface="Times New Roman" panose="02020603050405020304" pitchFamily="18" charset="0"/>
              </a:rPr>
              <a:t> </a:t>
            </a:r>
            <a:r>
              <a:rPr lang="vi-VN" sz="2400" i="0" dirty="0" err="1">
                <a:solidFill>
                  <a:srgbClr val="202124"/>
                </a:solidFill>
                <a:effectLst/>
                <a:latin typeface="Times New Roman" panose="02020603050405020304" pitchFamily="18" charset="0"/>
                <a:cs typeface="Times New Roman" panose="02020603050405020304" pitchFamily="18" charset="0"/>
              </a:rPr>
              <a:t>điện</a:t>
            </a:r>
            <a:r>
              <a:rPr lang="vi-VN" sz="2400" i="0" dirty="0">
                <a:solidFill>
                  <a:srgbClr val="202124"/>
                </a:solidFill>
                <a:effectLst/>
                <a:latin typeface="Times New Roman" panose="02020603050405020304" pitchFamily="18" charset="0"/>
                <a:cs typeface="Times New Roman" panose="02020603050405020304" pitchFamily="18" charset="0"/>
              </a:rPr>
              <a:t>, </a:t>
            </a:r>
            <a:r>
              <a:rPr lang="vi-VN" sz="2400" i="0" dirty="0" err="1">
                <a:solidFill>
                  <a:srgbClr val="202124"/>
                </a:solidFill>
                <a:effectLst/>
                <a:latin typeface="Times New Roman" panose="02020603050405020304" pitchFamily="18" charset="0"/>
                <a:cs typeface="Times New Roman" panose="02020603050405020304" pitchFamily="18" charset="0"/>
              </a:rPr>
              <a:t>nước</a:t>
            </a:r>
            <a:r>
              <a:rPr lang="vi-VN" sz="2400" i="0" dirty="0">
                <a:solidFill>
                  <a:srgbClr val="202124"/>
                </a:solidFill>
                <a:effectLst/>
                <a:latin typeface="Times New Roman" panose="02020603050405020304" pitchFamily="18" charset="0"/>
                <a:cs typeface="Times New Roman" panose="02020603050405020304" pitchFamily="18" charset="0"/>
              </a:rPr>
              <a:t> trong sinh </a:t>
            </a:r>
            <a:r>
              <a:rPr lang="vi-VN" sz="2400" i="0" dirty="0" err="1">
                <a:solidFill>
                  <a:srgbClr val="202124"/>
                </a:solidFill>
                <a:effectLst/>
                <a:latin typeface="Times New Roman" panose="02020603050405020304" pitchFamily="18" charset="0"/>
                <a:cs typeface="Times New Roman" panose="02020603050405020304" pitchFamily="18" charset="0"/>
              </a:rPr>
              <a:t>hoạt</a:t>
            </a:r>
            <a:r>
              <a:rPr lang="vi-VN" sz="2400" i="0" dirty="0">
                <a:solidFill>
                  <a:srgbClr val="202124"/>
                </a:solidFill>
                <a:effectLst/>
                <a:latin typeface="Times New Roman" panose="02020603050405020304" pitchFamily="18" charset="0"/>
                <a:cs typeface="Times New Roman" panose="02020603050405020304" pitchFamily="18" charset="0"/>
              </a:rPr>
              <a:t>.</a:t>
            </a:r>
          </a:p>
          <a:p>
            <a:pPr algn="just">
              <a:spcBef>
                <a:spcPts val="600"/>
              </a:spcBef>
            </a:pPr>
            <a:r>
              <a:rPr lang="vi-VN" sz="2400" i="0" dirty="0">
                <a:solidFill>
                  <a:srgbClr val="202124"/>
                </a:solidFill>
                <a:effectLst/>
                <a:latin typeface="Times New Roman" panose="02020603050405020304" pitchFamily="18" charset="0"/>
                <a:cs typeface="Times New Roman" panose="02020603050405020304" pitchFamily="18" charset="0"/>
              </a:rPr>
              <a:t>- </a:t>
            </a:r>
            <a:r>
              <a:rPr lang="vi-VN" sz="2400" i="0" dirty="0" err="1">
                <a:solidFill>
                  <a:srgbClr val="202124"/>
                </a:solidFill>
                <a:effectLst/>
                <a:latin typeface="Times New Roman" panose="02020603050405020304" pitchFamily="18" charset="0"/>
                <a:cs typeface="Times New Roman" panose="02020603050405020304" pitchFamily="18" charset="0"/>
              </a:rPr>
              <a:t>Tích</a:t>
            </a:r>
            <a:r>
              <a:rPr lang="vi-VN" sz="2400" i="0" dirty="0">
                <a:solidFill>
                  <a:srgbClr val="202124"/>
                </a:solidFill>
                <a:effectLst/>
                <a:latin typeface="Times New Roman" panose="02020603050405020304" pitchFamily="18" charset="0"/>
                <a:cs typeface="Times New Roman" panose="02020603050405020304" pitchFamily="18" charset="0"/>
              </a:rPr>
              <a:t> </a:t>
            </a:r>
            <a:r>
              <a:rPr lang="vi-VN" sz="2400" i="0" dirty="0" err="1">
                <a:solidFill>
                  <a:srgbClr val="202124"/>
                </a:solidFill>
                <a:effectLst/>
                <a:latin typeface="Times New Roman" panose="02020603050405020304" pitchFamily="18" charset="0"/>
                <a:cs typeface="Times New Roman" panose="02020603050405020304" pitchFamily="18" charset="0"/>
              </a:rPr>
              <a:t>cực</a:t>
            </a:r>
            <a:r>
              <a:rPr lang="vi-VN" sz="2400" i="0" dirty="0">
                <a:solidFill>
                  <a:srgbClr val="202124"/>
                </a:solidFill>
                <a:effectLst/>
                <a:latin typeface="Times New Roman" panose="02020603050405020304" pitchFamily="18" charset="0"/>
                <a:cs typeface="Times New Roman" panose="02020603050405020304" pitchFamily="18" charset="0"/>
              </a:rPr>
              <a:t> </a:t>
            </a:r>
            <a:r>
              <a:rPr lang="vi-VN" sz="2400" i="0" dirty="0" err="1">
                <a:solidFill>
                  <a:srgbClr val="202124"/>
                </a:solidFill>
                <a:effectLst/>
                <a:latin typeface="Times New Roman" panose="02020603050405020304" pitchFamily="18" charset="0"/>
                <a:cs typeface="Times New Roman" panose="02020603050405020304" pitchFamily="18" charset="0"/>
              </a:rPr>
              <a:t>trồng</a:t>
            </a:r>
            <a:r>
              <a:rPr lang="vi-VN" sz="2400" i="0" dirty="0">
                <a:solidFill>
                  <a:srgbClr val="202124"/>
                </a:solidFill>
                <a:effectLst/>
                <a:latin typeface="Times New Roman" panose="02020603050405020304" pitchFamily="18" charset="0"/>
                <a:cs typeface="Times New Roman" panose="02020603050405020304" pitchFamily="18" charset="0"/>
              </a:rPr>
              <a:t> cây xanh.</a:t>
            </a:r>
          </a:p>
          <a:p>
            <a:pPr algn="just">
              <a:spcBef>
                <a:spcPts val="600"/>
              </a:spcBef>
            </a:pPr>
            <a:r>
              <a:rPr lang="vi-VN" sz="2400" i="0" dirty="0">
                <a:solidFill>
                  <a:srgbClr val="202124"/>
                </a:solidFill>
                <a:effectLst/>
                <a:latin typeface="Times New Roman" panose="02020603050405020304" pitchFamily="18" charset="0"/>
                <a:cs typeface="Times New Roman" panose="02020603050405020304" pitchFamily="18" charset="0"/>
              </a:rPr>
              <a:t>- Hăng </a:t>
            </a:r>
            <a:r>
              <a:rPr lang="vi-VN" sz="2400" i="0" dirty="0" err="1">
                <a:solidFill>
                  <a:srgbClr val="202124"/>
                </a:solidFill>
                <a:effectLst/>
                <a:latin typeface="Times New Roman" panose="02020603050405020304" pitchFamily="18" charset="0"/>
                <a:cs typeface="Times New Roman" panose="02020603050405020304" pitchFamily="18" charset="0"/>
              </a:rPr>
              <a:t>hái</a:t>
            </a:r>
            <a:r>
              <a:rPr lang="vi-VN" sz="2400" i="0" dirty="0">
                <a:solidFill>
                  <a:srgbClr val="202124"/>
                </a:solidFill>
                <a:effectLst/>
                <a:latin typeface="Times New Roman" panose="02020603050405020304" pitchFamily="18" charset="0"/>
                <a:cs typeface="Times New Roman" panose="02020603050405020304" pitchFamily="18" charset="0"/>
              </a:rPr>
              <a:t> tham gia </a:t>
            </a:r>
            <a:r>
              <a:rPr lang="vi-VN" sz="2400" i="0" dirty="0" err="1">
                <a:solidFill>
                  <a:srgbClr val="202124"/>
                </a:solidFill>
                <a:effectLst/>
                <a:latin typeface="Times New Roman" panose="02020603050405020304" pitchFamily="18" charset="0"/>
                <a:cs typeface="Times New Roman" panose="02020603050405020304" pitchFamily="18" charset="0"/>
              </a:rPr>
              <a:t>các</a:t>
            </a:r>
            <a:r>
              <a:rPr lang="vi-VN" sz="2400" i="0" dirty="0">
                <a:solidFill>
                  <a:srgbClr val="202124"/>
                </a:solidFill>
                <a:effectLst/>
                <a:latin typeface="Times New Roman" panose="02020603050405020304" pitchFamily="18" charset="0"/>
                <a:cs typeface="Times New Roman" panose="02020603050405020304" pitchFamily="18" charset="0"/>
              </a:rPr>
              <a:t> phong </a:t>
            </a:r>
            <a:r>
              <a:rPr lang="vi-VN" sz="2400" i="0" dirty="0" err="1">
                <a:solidFill>
                  <a:srgbClr val="202124"/>
                </a:solidFill>
                <a:effectLst/>
                <a:latin typeface="Times New Roman" panose="02020603050405020304" pitchFamily="18" charset="0"/>
                <a:cs typeface="Times New Roman" panose="02020603050405020304" pitchFamily="18" charset="0"/>
              </a:rPr>
              <a:t>trào</a:t>
            </a:r>
            <a:r>
              <a:rPr lang="vi-VN" sz="2400" i="0" dirty="0">
                <a:solidFill>
                  <a:srgbClr val="202124"/>
                </a:solidFill>
                <a:effectLst/>
                <a:latin typeface="Times New Roman" panose="02020603050405020304" pitchFamily="18" charset="0"/>
                <a:cs typeface="Times New Roman" panose="02020603050405020304" pitchFamily="18" charset="0"/>
              </a:rPr>
              <a:t> </a:t>
            </a:r>
            <a:r>
              <a:rPr lang="vi-VN" sz="2400" i="0" dirty="0" err="1">
                <a:solidFill>
                  <a:srgbClr val="202124"/>
                </a:solidFill>
                <a:effectLst/>
                <a:latin typeface="Times New Roman" panose="02020603050405020304" pitchFamily="18" charset="0"/>
                <a:cs typeface="Times New Roman" panose="02020603050405020304" pitchFamily="18" charset="0"/>
              </a:rPr>
              <a:t>bảo</a:t>
            </a:r>
            <a:r>
              <a:rPr lang="vi-VN" sz="2400" i="0" dirty="0">
                <a:solidFill>
                  <a:srgbClr val="202124"/>
                </a:solidFill>
                <a:effectLst/>
                <a:latin typeface="Times New Roman" panose="02020603050405020304" pitchFamily="18" charset="0"/>
                <a:cs typeface="Times New Roman" panose="02020603050405020304" pitchFamily="18" charset="0"/>
              </a:rPr>
              <a:t> </a:t>
            </a:r>
            <a:r>
              <a:rPr lang="vi-VN" sz="2400" i="0" dirty="0" err="1">
                <a:solidFill>
                  <a:srgbClr val="202124"/>
                </a:solidFill>
                <a:effectLst/>
                <a:latin typeface="Times New Roman" panose="02020603050405020304" pitchFamily="18" charset="0"/>
                <a:cs typeface="Times New Roman" panose="02020603050405020304" pitchFamily="18" charset="0"/>
              </a:rPr>
              <a:t>vệ</a:t>
            </a:r>
            <a:r>
              <a:rPr lang="vi-VN" sz="2400" i="0" dirty="0">
                <a:solidFill>
                  <a:srgbClr val="202124"/>
                </a:solidFill>
                <a:effectLst/>
                <a:latin typeface="Times New Roman" panose="02020603050405020304" pitchFamily="18" charset="0"/>
                <a:cs typeface="Times New Roman" panose="02020603050405020304" pitchFamily="18" charset="0"/>
              </a:rPr>
              <a:t> môi </a:t>
            </a:r>
            <a:r>
              <a:rPr lang="vi-VN" sz="2400" i="0" dirty="0" err="1">
                <a:solidFill>
                  <a:srgbClr val="202124"/>
                </a:solidFill>
                <a:effectLst/>
                <a:latin typeface="Times New Roman" panose="02020603050405020304" pitchFamily="18" charset="0"/>
                <a:cs typeface="Times New Roman" panose="02020603050405020304" pitchFamily="18" charset="0"/>
              </a:rPr>
              <a:t>trường</a:t>
            </a:r>
            <a:r>
              <a:rPr lang="vi-VN" sz="2400" i="0" dirty="0">
                <a:solidFill>
                  <a:srgbClr val="202124"/>
                </a:solidFill>
                <a:effectLst/>
                <a:latin typeface="Times New Roman" panose="02020603050405020304" pitchFamily="18" charset="0"/>
                <a:cs typeface="Times New Roman" panose="02020603050405020304" pitchFamily="18" charset="0"/>
              </a:rPr>
              <a:t>.</a:t>
            </a:r>
          </a:p>
          <a:p>
            <a:pPr algn="just">
              <a:spcBef>
                <a:spcPts val="600"/>
              </a:spcBef>
            </a:pPr>
            <a:r>
              <a:rPr lang="vi-VN" sz="2400" i="0" dirty="0">
                <a:solidFill>
                  <a:srgbClr val="202124"/>
                </a:solidFill>
                <a:effectLst/>
                <a:latin typeface="Times New Roman" panose="02020603050405020304" pitchFamily="18" charset="0"/>
                <a:cs typeface="Times New Roman" panose="02020603050405020304" pitchFamily="18" charset="0"/>
              </a:rPr>
              <a:t>- Không </a:t>
            </a:r>
            <a:r>
              <a:rPr lang="vi-VN" sz="2400" i="0" dirty="0" err="1">
                <a:solidFill>
                  <a:srgbClr val="202124"/>
                </a:solidFill>
                <a:effectLst/>
                <a:latin typeface="Times New Roman" panose="02020603050405020304" pitchFamily="18" charset="0"/>
                <a:cs typeface="Times New Roman" panose="02020603050405020304" pitchFamily="18" charset="0"/>
              </a:rPr>
              <a:t>tiếp</a:t>
            </a:r>
            <a:r>
              <a:rPr lang="vi-VN" sz="2400" i="0" dirty="0">
                <a:solidFill>
                  <a:srgbClr val="202124"/>
                </a:solidFill>
                <a:effectLst/>
                <a:latin typeface="Times New Roman" panose="02020603050405020304" pitchFamily="18" charset="0"/>
                <a:cs typeface="Times New Roman" panose="02020603050405020304" pitchFamily="18" charset="0"/>
              </a:rPr>
              <a:t> tay cho </a:t>
            </a:r>
            <a:r>
              <a:rPr lang="vi-VN" sz="2400" i="0" dirty="0" err="1">
                <a:solidFill>
                  <a:srgbClr val="202124"/>
                </a:solidFill>
                <a:effectLst/>
                <a:latin typeface="Times New Roman" panose="02020603050405020304" pitchFamily="18" charset="0"/>
                <a:cs typeface="Times New Roman" panose="02020603050405020304" pitchFamily="18" charset="0"/>
              </a:rPr>
              <a:t>hành</a:t>
            </a:r>
            <a:r>
              <a:rPr lang="vi-VN" sz="2400" i="0" dirty="0">
                <a:solidFill>
                  <a:srgbClr val="202124"/>
                </a:solidFill>
                <a:effectLst/>
                <a:latin typeface="Times New Roman" panose="02020603050405020304" pitchFamily="18" charset="0"/>
                <a:cs typeface="Times New Roman" panose="02020603050405020304" pitchFamily="18" charset="0"/>
              </a:rPr>
              <a:t> vi </a:t>
            </a:r>
            <a:r>
              <a:rPr lang="vi-VN" sz="2400" i="0" dirty="0" err="1">
                <a:solidFill>
                  <a:srgbClr val="202124"/>
                </a:solidFill>
                <a:effectLst/>
                <a:latin typeface="Times New Roman" panose="02020603050405020304" pitchFamily="18" charset="0"/>
                <a:cs typeface="Times New Roman" panose="02020603050405020304" pitchFamily="18" charset="0"/>
              </a:rPr>
              <a:t>tổn</a:t>
            </a:r>
            <a:r>
              <a:rPr lang="vi-VN" sz="2400" i="0" dirty="0">
                <a:solidFill>
                  <a:srgbClr val="202124"/>
                </a:solidFill>
                <a:effectLst/>
                <a:latin typeface="Times New Roman" panose="02020603050405020304" pitchFamily="18" charset="0"/>
                <a:cs typeface="Times New Roman" panose="02020603050405020304" pitchFamily="18" charset="0"/>
              </a:rPr>
              <a:t> </a:t>
            </a:r>
            <a:r>
              <a:rPr lang="vi-VN" sz="2400" i="0" dirty="0" err="1">
                <a:solidFill>
                  <a:srgbClr val="202124"/>
                </a:solidFill>
                <a:effectLst/>
                <a:latin typeface="Times New Roman" panose="02020603050405020304" pitchFamily="18" charset="0"/>
                <a:cs typeface="Times New Roman" panose="02020603050405020304" pitchFamily="18" charset="0"/>
              </a:rPr>
              <a:t>hại</a:t>
            </a:r>
            <a:r>
              <a:rPr lang="vi-VN" sz="2400" i="0" dirty="0">
                <a:solidFill>
                  <a:srgbClr val="202124"/>
                </a:solidFill>
                <a:effectLst/>
                <a:latin typeface="Times New Roman" panose="02020603050405020304" pitchFamily="18" charset="0"/>
                <a:cs typeface="Times New Roman" panose="02020603050405020304" pitchFamily="18" charset="0"/>
              </a:rPr>
              <a:t> </a:t>
            </a:r>
            <a:r>
              <a:rPr lang="vi-VN" sz="2400" i="0" dirty="0" err="1">
                <a:solidFill>
                  <a:srgbClr val="202124"/>
                </a:solidFill>
                <a:effectLst/>
                <a:latin typeface="Times New Roman" panose="02020603050405020304" pitchFamily="18" charset="0"/>
                <a:cs typeface="Times New Roman" panose="02020603050405020304" pitchFamily="18" charset="0"/>
              </a:rPr>
              <a:t>đến</a:t>
            </a:r>
            <a:r>
              <a:rPr lang="vi-VN" sz="2400" i="0" dirty="0">
                <a:solidFill>
                  <a:srgbClr val="202124"/>
                </a:solidFill>
                <a:effectLst/>
                <a:latin typeface="Times New Roman" panose="02020603050405020304" pitchFamily="18" charset="0"/>
                <a:cs typeface="Times New Roman" panose="02020603050405020304" pitchFamily="18" charset="0"/>
              </a:rPr>
              <a:t> môi </a:t>
            </a:r>
            <a:r>
              <a:rPr lang="vi-VN" sz="2400" i="0" dirty="0" err="1">
                <a:solidFill>
                  <a:srgbClr val="202124"/>
                </a:solidFill>
                <a:effectLst/>
                <a:latin typeface="Times New Roman" panose="02020603050405020304" pitchFamily="18" charset="0"/>
                <a:cs typeface="Times New Roman" panose="02020603050405020304" pitchFamily="18" charset="0"/>
              </a:rPr>
              <a:t>trường</a:t>
            </a:r>
            <a:r>
              <a:rPr lang="vi-VN" sz="2400" i="0" dirty="0">
                <a:solidFill>
                  <a:srgbClr val="202124"/>
                </a:solidFill>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22624642"/>
      </p:ext>
    </p:extLst>
  </p:cSld>
  <p:clrMapOvr>
    <a:masterClrMapping/>
  </p:clrMapOvr>
  <mc:AlternateContent xmlns:mc="http://schemas.openxmlformats.org/markup-compatibility/2006" xmlns:p14="http://schemas.microsoft.com/office/powerpoint/2010/main">
    <mc:Choice Requires="p14">
      <p:transition spd="slow" p14:dur="50000">
        <p:sndAc>
          <p:stSnd>
            <p:snd r:embed="rId3" name="CHIMES.WAV"/>
          </p:stSnd>
        </p:sndAc>
      </p:transition>
    </mc:Choice>
    <mc:Fallback xmlns="">
      <p:transition spd="slow">
        <p:sndAc>
          <p:stSnd>
            <p:snd r:embed="rId9"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 calcmode="lin" valueType="num">
                                      <p:cBhvr additive="base">
                                        <p:cTn id="3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 calcmode="lin" valueType="num">
                                      <p:cBhvr additive="base">
                                        <p:cTn id="37"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xEl>
                                              <p:pRg st="6" end="6"/>
                                            </p:txEl>
                                          </p:spTgt>
                                        </p:tgtEl>
                                        <p:attrNameLst>
                                          <p:attrName>style.visibility</p:attrName>
                                        </p:attrNameLst>
                                      </p:cBhvr>
                                      <p:to>
                                        <p:strVal val="visible"/>
                                      </p:to>
                                    </p:set>
                                    <p:anim calcmode="lin" valueType="num">
                                      <p:cBhvr additive="base">
                                        <p:cTn id="43"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
                                            <p:txEl>
                                              <p:pRg st="7" end="7"/>
                                            </p:txEl>
                                          </p:spTgt>
                                        </p:tgtEl>
                                        <p:attrNameLst>
                                          <p:attrName>style.visibility</p:attrName>
                                        </p:attrNameLst>
                                      </p:cBhvr>
                                      <p:to>
                                        <p:strVal val="visible"/>
                                      </p:to>
                                    </p:set>
                                    <p:anim calcmode="lin" valueType="num">
                                      <p:cBhvr additive="base">
                                        <p:cTn id="4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9">
                                            <p:txEl>
                                              <p:pRg st="8" end="8"/>
                                            </p:txEl>
                                          </p:spTgt>
                                        </p:tgtEl>
                                        <p:attrNameLst>
                                          <p:attrName>style.visibility</p:attrName>
                                        </p:attrNameLst>
                                      </p:cBhvr>
                                      <p:to>
                                        <p:strVal val="visible"/>
                                      </p:to>
                                    </p:set>
                                    <p:anim calcmode="lin" valueType="num">
                                      <p:cBhvr additive="base">
                                        <p:cTn id="55"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7" cstate="print">
            <a:extLst>
              <a:ext uri="{28A0092B-C50C-407E-A947-70E740481C1C}">
                <a14:useLocalDpi xmlns:a14="http://schemas.microsoft.com/office/drawing/2010/main" val="0"/>
              </a:ext>
            </a:extLst>
          </a:blip>
          <a:srcRect l="26455" t="25449" r="-48" b="17034"/>
          <a:stretch/>
        </p:blipFill>
        <p:spPr>
          <a:xfrm>
            <a:off x="-1" y="-58994"/>
            <a:ext cx="9173498" cy="5191434"/>
          </a:xfrm>
          <a:prstGeom prst="rect">
            <a:avLst/>
          </a:prstGeom>
        </p:spPr>
      </p:pic>
      <p:pic>
        <p:nvPicPr>
          <p:cNvPr id="2" name="图片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1912887"/>
            <a:ext cx="9143244" cy="3230613"/>
          </a:xfrm>
          <a:prstGeom prst="rect">
            <a:avLst/>
          </a:prstGeom>
        </p:spPr>
      </p:pic>
      <p:pic>
        <p:nvPicPr>
          <p:cNvPr id="3" name="图片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6671" y="828599"/>
            <a:ext cx="8929901" cy="1206908"/>
          </a:xfrm>
          <a:prstGeom prst="rect">
            <a:avLst/>
          </a:prstGeom>
        </p:spPr>
      </p:pic>
      <p:pic>
        <p:nvPicPr>
          <p:cNvPr id="4" name="图片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6655" y="206148"/>
            <a:ext cx="1231290" cy="1706739"/>
          </a:xfrm>
          <a:prstGeom prst="rect">
            <a:avLst/>
          </a:prstGeom>
        </p:spPr>
      </p:pic>
      <p:sp>
        <p:nvSpPr>
          <p:cNvPr id="23" name="MH_Other_1"/>
          <p:cNvSpPr/>
          <p:nvPr>
            <p:custDataLst>
              <p:tags r:id="rId1"/>
            </p:custDataLst>
          </p:nvPr>
        </p:nvSpPr>
        <p:spPr>
          <a:xfrm>
            <a:off x="3252884" y="1203416"/>
            <a:ext cx="1701520" cy="1760722"/>
          </a:xfrm>
          <a:custGeom>
            <a:avLst/>
            <a:gdLst>
              <a:gd name="connsiteX0" fmla="*/ 0 w 1120775"/>
              <a:gd name="connsiteY0" fmla="*/ 812800 h 1136650"/>
              <a:gd name="connsiteX1" fmla="*/ 504825 w 1120775"/>
              <a:gd name="connsiteY1" fmla="*/ 0 h 1136650"/>
              <a:gd name="connsiteX2" fmla="*/ 606425 w 1120775"/>
              <a:gd name="connsiteY2" fmla="*/ 28575 h 1136650"/>
              <a:gd name="connsiteX3" fmla="*/ 1120775 w 1120775"/>
              <a:gd name="connsiteY3" fmla="*/ 1136650 h 1136650"/>
              <a:gd name="connsiteX0" fmla="*/ 0 w 1098550"/>
              <a:gd name="connsiteY0" fmla="*/ 815975 h 1136650"/>
              <a:gd name="connsiteX1" fmla="*/ 482600 w 1098550"/>
              <a:gd name="connsiteY1" fmla="*/ 0 h 1136650"/>
              <a:gd name="connsiteX2" fmla="*/ 584200 w 1098550"/>
              <a:gd name="connsiteY2" fmla="*/ 28575 h 1136650"/>
              <a:gd name="connsiteX3" fmla="*/ 1098550 w 1098550"/>
              <a:gd name="connsiteY3" fmla="*/ 1136650 h 1136650"/>
            </a:gdLst>
            <a:ahLst/>
            <a:cxnLst>
              <a:cxn ang="0">
                <a:pos x="connsiteX0" y="connsiteY0"/>
              </a:cxn>
              <a:cxn ang="0">
                <a:pos x="connsiteX1" y="connsiteY1"/>
              </a:cxn>
              <a:cxn ang="0">
                <a:pos x="connsiteX2" y="connsiteY2"/>
              </a:cxn>
              <a:cxn ang="0">
                <a:pos x="connsiteX3" y="connsiteY3"/>
              </a:cxn>
            </a:cxnLst>
            <a:rect l="l" t="t" r="r" b="b"/>
            <a:pathLst>
              <a:path w="1098550" h="1136650">
                <a:moveTo>
                  <a:pt x="0" y="815975"/>
                </a:moveTo>
                <a:lnTo>
                  <a:pt x="482600" y="0"/>
                </a:lnTo>
                <a:lnTo>
                  <a:pt x="584200" y="28575"/>
                </a:lnTo>
                <a:lnTo>
                  <a:pt x="1098550" y="1136650"/>
                </a:lnTo>
              </a:path>
            </a:pathLst>
          </a:custGeom>
          <a:noFill/>
          <a:ln w="19050">
            <a:solidFill>
              <a:srgbClr val="7CCDA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a:solidFill>
                <a:srgbClr val="FFFFFF"/>
              </a:solidFill>
              <a:ea typeface="微软雅黑" panose="020B0503020204020204" pitchFamily="34" charset="-122"/>
            </a:endParaRPr>
          </a:p>
        </p:txBody>
      </p:sp>
      <p:sp>
        <p:nvSpPr>
          <p:cNvPr id="24" name="MH_SubTitle_1"/>
          <p:cNvSpPr/>
          <p:nvPr>
            <p:custDataLst>
              <p:tags r:id="rId2"/>
            </p:custDataLst>
          </p:nvPr>
        </p:nvSpPr>
        <p:spPr>
          <a:xfrm>
            <a:off x="922300" y="1931019"/>
            <a:ext cx="7758856" cy="1742590"/>
          </a:xfrm>
          <a:prstGeom prst="roundRect">
            <a:avLst>
              <a:gd name="adj" fmla="val 11293"/>
            </a:avLst>
          </a:prstGeom>
          <a:solidFill>
            <a:srgbClr val="7CCDA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r>
              <a:rPr lang="en-US" sz="3200" b="1" dirty="0" err="1">
                <a:solidFill>
                  <a:srgbClr val="FF0000"/>
                </a:solidFill>
                <a:latin typeface="Times New Roman" panose="02020603050405020304" pitchFamily="18" charset="0"/>
                <a:cs typeface="Times New Roman" panose="02020603050405020304" pitchFamily="18" charset="0"/>
              </a:rPr>
              <a:t>Hoạt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động</a:t>
            </a:r>
            <a:r>
              <a:rPr lang="en-US" sz="3200" b="1" dirty="0">
                <a:solidFill>
                  <a:srgbClr val="FF0000"/>
                </a:solidFill>
                <a:latin typeface="Times New Roman" panose="02020603050405020304" pitchFamily="18" charset="0"/>
                <a:cs typeface="Times New Roman" panose="02020603050405020304" pitchFamily="18" charset="0"/>
              </a:rPr>
              <a:t> 5: </a:t>
            </a:r>
          </a:p>
          <a:p>
            <a:pPr algn="just"/>
            <a:r>
              <a:rPr lang="en-US" sz="3200" b="1" dirty="0">
                <a:solidFill>
                  <a:srgbClr val="FF0000"/>
                </a:solidFill>
                <a:latin typeface="Times New Roman" panose="02020603050405020304" pitchFamily="18" charset="0"/>
                <a:cs typeface="Times New Roman" panose="02020603050405020304" pitchFamily="18" charset="0"/>
              </a:rPr>
              <a:t>	</a:t>
            </a:r>
            <a:r>
              <a:rPr lang="vi-VN" sz="3200" b="1" dirty="0">
                <a:solidFill>
                  <a:schemeClr val="tx1">
                    <a:lumMod val="65000"/>
                    <a:lumOff val="35000"/>
                  </a:schemeClr>
                </a:solidFill>
                <a:latin typeface="Times New Roman" panose="02020603050405020304" pitchFamily="18" charset="0"/>
                <a:cs typeface="Times New Roman" panose="02020603050405020304" pitchFamily="18" charset="0"/>
              </a:rPr>
              <a:t>Nhận biết được những dụng cụ phù hợp khi lao động</a:t>
            </a:r>
            <a:endParaRPr lang="en-US" sz="32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25" name="MH_Other_2"/>
          <p:cNvSpPr/>
          <p:nvPr>
            <p:custDataLst>
              <p:tags r:id="rId3"/>
            </p:custDataLst>
          </p:nvPr>
        </p:nvSpPr>
        <p:spPr>
          <a:xfrm>
            <a:off x="3769260" y="1056711"/>
            <a:ext cx="668767" cy="668768"/>
          </a:xfrm>
          <a:prstGeom prst="ellipse">
            <a:avLst/>
          </a:prstGeom>
          <a:solidFill>
            <a:srgbClr val="7CCDA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dirty="0">
                <a:solidFill>
                  <a:srgbClr val="FFFFFF"/>
                </a:solidFill>
                <a:ea typeface="微软雅黑" panose="020B0503020204020204" pitchFamily="34" charset="-122"/>
              </a:rPr>
              <a:t>02</a:t>
            </a:r>
            <a:endParaRPr lang="zh-CN" altLang="en-US" sz="3200" dirty="0">
              <a:solidFill>
                <a:srgbClr val="FFFFFF"/>
              </a:solidFill>
              <a:ea typeface="微软雅黑" panose="020B0503020204020204" pitchFamily="34" charset="-122"/>
            </a:endParaRPr>
          </a:p>
        </p:txBody>
      </p:sp>
    </p:spTree>
    <p:extLst>
      <p:ext uri="{BB962C8B-B14F-4D97-AF65-F5344CB8AC3E}">
        <p14:creationId xmlns:p14="http://schemas.microsoft.com/office/powerpoint/2010/main" val="3018022920"/>
      </p:ext>
    </p:extLst>
  </p:cSld>
  <p:clrMapOvr>
    <a:masterClrMapping/>
  </p:clrMapOvr>
  <mc:AlternateContent xmlns:mc="http://schemas.openxmlformats.org/markup-compatibility/2006" xmlns:p14="http://schemas.microsoft.com/office/powerpoint/2010/main">
    <mc:Choice Requires="p14">
      <p:transition spd="slow" p14:dur="50000">
        <p:sndAc>
          <p:stSnd>
            <p:snd r:embed="rId6" name="CHIMES.WAV"/>
          </p:stSnd>
        </p:sndAc>
      </p:transition>
    </mc:Choice>
    <mc:Fallback xmlns="">
      <p:transition spd="slow">
        <p:sndAc>
          <p:stSnd>
            <p:snd r:embed="rId11"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Effect transition="in" filter="fade">
                                      <p:cBhvr>
                                        <p:cTn id="9" dur="1000"/>
                                        <p:tgtEl>
                                          <p:spTgt spid="25"/>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up)">
                                      <p:cBhvr>
                                        <p:cTn id="13" dur="500"/>
                                        <p:tgtEl>
                                          <p:spTgt spid="23"/>
                                        </p:tgtEl>
                                      </p:cBhvr>
                                    </p:animEffect>
                                  </p:childTnLst>
                                </p:cTn>
                              </p:par>
                            </p:childTnLst>
                          </p:cTn>
                        </p:par>
                        <p:par>
                          <p:cTn id="14" fill="hold">
                            <p:stCondLst>
                              <p:cond delay="1500"/>
                            </p:stCondLst>
                            <p:childTnLst>
                              <p:par>
                                <p:cTn id="15" presetID="17" presetClass="entr" presetSubtype="10"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750" fill="hold"/>
                                        <p:tgtEl>
                                          <p:spTgt spid="24"/>
                                        </p:tgtEl>
                                        <p:attrNameLst>
                                          <p:attrName>ppt_w</p:attrName>
                                        </p:attrNameLst>
                                      </p:cBhvr>
                                      <p:tavLst>
                                        <p:tav tm="0">
                                          <p:val>
                                            <p:fltVal val="0"/>
                                          </p:val>
                                        </p:tav>
                                        <p:tav tm="100000">
                                          <p:val>
                                            <p:strVal val="#ppt_w"/>
                                          </p:val>
                                        </p:tav>
                                      </p:tavLst>
                                    </p:anim>
                                    <p:anim calcmode="lin" valueType="num">
                                      <p:cBhvr>
                                        <p:cTn id="18" dur="750" fill="hold"/>
                                        <p:tgtEl>
                                          <p:spTgt spid="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3" descr="Ảnh có chứa trong nhà&#10;&#10;Mô tả được tạo tự động">
            <a:extLst>
              <a:ext uri="{FF2B5EF4-FFF2-40B4-BE49-F238E27FC236}">
                <a16:creationId xmlns:a16="http://schemas.microsoft.com/office/drawing/2014/main" id="{5E3FE278-E356-42FD-8FBE-4F5712665495}"/>
              </a:ext>
            </a:extLst>
          </p:cNvPr>
          <p:cNvPicPr>
            <a:picLocks noChangeAspect="1"/>
          </p:cNvPicPr>
          <p:nvPr/>
        </p:nvPicPr>
        <p:blipFill rotWithShape="1">
          <a:blip r:embed="rId3"/>
          <a:srcRect l="64928"/>
          <a:stretch/>
        </p:blipFill>
        <p:spPr>
          <a:xfrm>
            <a:off x="5315845" y="965201"/>
            <a:ext cx="2916245" cy="4178299"/>
          </a:xfrm>
          <a:prstGeom prst="rect">
            <a:avLst/>
          </a:prstGeom>
        </p:spPr>
      </p:pic>
      <p:pic>
        <p:nvPicPr>
          <p:cNvPr id="7" name="Picture 1" descr="Ảnh có chứa trong nhà&#10;&#10;Mô tả được tạo tự động">
            <a:extLst>
              <a:ext uri="{FF2B5EF4-FFF2-40B4-BE49-F238E27FC236}">
                <a16:creationId xmlns:a16="http://schemas.microsoft.com/office/drawing/2014/main" id="{74F21D8B-575C-4163-80B6-A23106546DBB}"/>
              </a:ext>
            </a:extLst>
          </p:cNvPr>
          <p:cNvPicPr>
            <a:picLocks noChangeAspect="1"/>
          </p:cNvPicPr>
          <p:nvPr/>
        </p:nvPicPr>
        <p:blipFill rotWithShape="1">
          <a:blip r:embed="rId3"/>
          <a:srcRect r="58210"/>
          <a:stretch/>
        </p:blipFill>
        <p:spPr>
          <a:xfrm>
            <a:off x="299497" y="882712"/>
            <a:ext cx="3474847" cy="4178299"/>
          </a:xfrm>
          <a:prstGeom prst="rect">
            <a:avLst/>
          </a:prstGeom>
        </p:spPr>
      </p:pic>
      <p:sp>
        <p:nvSpPr>
          <p:cNvPr id="13" name="Hộp Văn bản 12">
            <a:extLst>
              <a:ext uri="{FF2B5EF4-FFF2-40B4-BE49-F238E27FC236}">
                <a16:creationId xmlns:a16="http://schemas.microsoft.com/office/drawing/2014/main" id="{4CBF6EA9-B640-43F2-A67D-5AA43F17C9DE}"/>
              </a:ext>
            </a:extLst>
          </p:cNvPr>
          <p:cNvSpPr txBox="1"/>
          <p:nvPr/>
        </p:nvSpPr>
        <p:spPr>
          <a:xfrm>
            <a:off x="457812" y="251767"/>
            <a:ext cx="8686188" cy="461665"/>
          </a:xfrm>
          <a:prstGeom prst="rect">
            <a:avLst/>
          </a:prstGeom>
          <a:noFill/>
        </p:spPr>
        <p:txBody>
          <a:bodyPr wrap="square">
            <a:spAutoFit/>
          </a:bodyPr>
          <a:lstStyle/>
          <a:p>
            <a:r>
              <a:rPr lang="en-US" sz="2400" dirty="0" err="1">
                <a:effectLst/>
                <a:latin typeface="Times New Roman" panose="02020603050405020304" pitchFamily="18" charset="0"/>
                <a:ea typeface="Calibri" panose="020F0502020204030204" pitchFamily="34" charset="0"/>
              </a:rPr>
              <a:t>Kê</a:t>
            </a:r>
            <a:r>
              <a:rPr lang="en-US" sz="2400" dirty="0">
                <a:effectLst/>
                <a:latin typeface="Times New Roman" panose="02020603050405020304" pitchFamily="18" charset="0"/>
                <a:ea typeface="Calibri" panose="020F0502020204030204" pitchFamily="34" charset="0"/>
              </a:rPr>
              <a:t>̉</a:t>
            </a:r>
            <a:r>
              <a:rPr lang="vi-VN" sz="2400" dirty="0">
                <a:effectLst/>
                <a:latin typeface="Times New Roman" panose="02020603050405020304" pitchFamily="18" charset="0"/>
                <a:ea typeface="Calibri" panose="020F0502020204030204" pitchFamily="34" charset="0"/>
              </a:rPr>
              <a:t> tên từng dụng cụ lao động</a:t>
            </a:r>
            <a:r>
              <a:rPr lang="en-US" sz="2400" dirty="0">
                <a:effectLst/>
                <a:latin typeface="Times New Roman" panose="02020603050405020304" pitchFamily="18" charset="0"/>
                <a:ea typeface="Calibri" panose="020F0502020204030204" pitchFamily="34" charset="0"/>
              </a:rPr>
              <a:t> mà </a:t>
            </a:r>
            <a:r>
              <a:rPr lang="en-US" sz="2400" dirty="0" err="1">
                <a:effectLst/>
                <a:latin typeface="Times New Roman" panose="02020603050405020304" pitchFamily="18" charset="0"/>
                <a:ea typeface="Calibri" panose="020F0502020204030204" pitchFamily="34" charset="0"/>
              </a:rPr>
              <a:t>em</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biết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và</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trong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các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hình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dưới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đây</a:t>
            </a:r>
            <a:r>
              <a:rPr lang="en-US" sz="2400" dirty="0">
                <a:effectLst/>
                <a:latin typeface="Times New Roman" panose="02020603050405020304" pitchFamily="18" charset="0"/>
                <a:ea typeface="Calibri" panose="020F0502020204030204" pitchFamily="34" charset="0"/>
              </a:rPr>
              <a:t>:</a:t>
            </a:r>
            <a:r>
              <a:rPr lang="vi-VN" sz="2400" dirty="0">
                <a:effectLst/>
                <a:latin typeface="Times New Roman" panose="02020603050405020304" pitchFamily="18" charset="0"/>
                <a:ea typeface="Calibri" panose="020F0502020204030204" pitchFamily="34" charset="0"/>
              </a:rPr>
              <a:t> </a:t>
            </a:r>
            <a:endParaRPr lang="en-US" sz="2400" dirty="0"/>
          </a:p>
        </p:txBody>
      </p:sp>
      <p:sp>
        <p:nvSpPr>
          <p:cNvPr id="4" name="Hộp Văn bản 3">
            <a:extLst>
              <a:ext uri="{FF2B5EF4-FFF2-40B4-BE49-F238E27FC236}">
                <a16:creationId xmlns:a16="http://schemas.microsoft.com/office/drawing/2014/main" id="{C6B84F13-B7B6-4079-BC33-085D6B145B0C}"/>
              </a:ext>
            </a:extLst>
          </p:cNvPr>
          <p:cNvSpPr txBox="1"/>
          <p:nvPr/>
        </p:nvSpPr>
        <p:spPr>
          <a:xfrm>
            <a:off x="7669382" y="1716259"/>
            <a:ext cx="1125415" cy="338554"/>
          </a:xfrm>
          <a:prstGeom prst="rect">
            <a:avLst/>
          </a:prstGeom>
          <a:noFill/>
        </p:spPr>
        <p:txBody>
          <a:bodyPr wrap="square" rtlCol="0">
            <a:spAutoFit/>
          </a:bodyPr>
          <a:lstStyle/>
          <a:p>
            <a:r>
              <a:rPr lang="en-US" sz="1600" b="1" dirty="0" err="1">
                <a:solidFill>
                  <a:srgbClr val="FF0000"/>
                </a:solidFill>
                <a:latin typeface="Times New Roman" panose="02020603050405020304" pitchFamily="18" charset="0"/>
                <a:cs typeface="Times New Roman" panose="02020603050405020304" pitchFamily="18" charset="0"/>
              </a:rPr>
              <a:t>Bình</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xịt</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15" name="Hộp Văn bản 14">
            <a:extLst>
              <a:ext uri="{FF2B5EF4-FFF2-40B4-BE49-F238E27FC236}">
                <a16:creationId xmlns:a16="http://schemas.microsoft.com/office/drawing/2014/main" id="{2DAA73E4-9B43-46F1-AFDD-EC64B1214B13}"/>
              </a:ext>
            </a:extLst>
          </p:cNvPr>
          <p:cNvSpPr txBox="1"/>
          <p:nvPr/>
        </p:nvSpPr>
        <p:spPr>
          <a:xfrm>
            <a:off x="7665279" y="3613053"/>
            <a:ext cx="805680" cy="338554"/>
          </a:xfrm>
          <a:prstGeom prst="rect">
            <a:avLst/>
          </a:prstGeom>
          <a:noFill/>
        </p:spPr>
        <p:txBody>
          <a:bodyPr wrap="square" rtlCol="0">
            <a:spAutoFit/>
          </a:bodyPr>
          <a:lstStyle/>
          <a:p>
            <a:r>
              <a:rPr lang="en-US" sz="1600" b="1" dirty="0" err="1">
                <a:solidFill>
                  <a:srgbClr val="FF0000"/>
                </a:solidFill>
                <a:latin typeface="Times New Roman" panose="02020603050405020304" pitchFamily="18" charset="0"/>
                <a:cs typeface="Times New Roman" panose="02020603050405020304" pitchFamily="18" charset="0"/>
              </a:rPr>
              <a:t>Xẻng</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17" name="Hộp Văn bản 16">
            <a:extLst>
              <a:ext uri="{FF2B5EF4-FFF2-40B4-BE49-F238E27FC236}">
                <a16:creationId xmlns:a16="http://schemas.microsoft.com/office/drawing/2014/main" id="{00D74BED-2917-4964-9229-30CED9CDE812}"/>
              </a:ext>
            </a:extLst>
          </p:cNvPr>
          <p:cNvSpPr txBox="1"/>
          <p:nvPr/>
        </p:nvSpPr>
        <p:spPr>
          <a:xfrm>
            <a:off x="6371127" y="4722457"/>
            <a:ext cx="805680" cy="338554"/>
          </a:xfrm>
          <a:prstGeom prst="rect">
            <a:avLst/>
          </a:prstGeom>
          <a:noFill/>
        </p:spPr>
        <p:txBody>
          <a:bodyPr wrap="square" rtlCol="0">
            <a:spAutoFit/>
          </a:bodyPr>
          <a:lstStyle/>
          <a:p>
            <a:r>
              <a:rPr lang="en-US" sz="1600" b="1" dirty="0" err="1">
                <a:solidFill>
                  <a:srgbClr val="FF0000"/>
                </a:solidFill>
                <a:latin typeface="Times New Roman" panose="02020603050405020304" pitchFamily="18" charset="0"/>
                <a:cs typeface="Times New Roman" panose="02020603050405020304" pitchFamily="18" charset="0"/>
              </a:rPr>
              <a:t>Cào</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19" name="Hộp Văn bản 18">
            <a:extLst>
              <a:ext uri="{FF2B5EF4-FFF2-40B4-BE49-F238E27FC236}">
                <a16:creationId xmlns:a16="http://schemas.microsoft.com/office/drawing/2014/main" id="{A591B1B9-B7BF-4E3C-8447-95DB9C54AD0D}"/>
              </a:ext>
            </a:extLst>
          </p:cNvPr>
          <p:cNvSpPr txBox="1"/>
          <p:nvPr/>
        </p:nvSpPr>
        <p:spPr>
          <a:xfrm>
            <a:off x="5076976" y="3613053"/>
            <a:ext cx="805680" cy="338554"/>
          </a:xfrm>
          <a:prstGeom prst="rect">
            <a:avLst/>
          </a:prstGeom>
          <a:noFill/>
        </p:spPr>
        <p:txBody>
          <a:bodyPr wrap="square" rtlCol="0">
            <a:spAutoFit/>
          </a:bodyPr>
          <a:lstStyle/>
          <a:p>
            <a:r>
              <a:rPr lang="en-US" sz="1600" b="1" dirty="0" err="1">
                <a:solidFill>
                  <a:srgbClr val="FF0000"/>
                </a:solidFill>
                <a:latin typeface="Times New Roman" panose="02020603050405020304" pitchFamily="18" charset="0"/>
                <a:cs typeface="Times New Roman" panose="02020603050405020304" pitchFamily="18" charset="0"/>
              </a:rPr>
              <a:t>Chổi</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20" name="Hộp Văn bản 19">
            <a:extLst>
              <a:ext uri="{FF2B5EF4-FFF2-40B4-BE49-F238E27FC236}">
                <a16:creationId xmlns:a16="http://schemas.microsoft.com/office/drawing/2014/main" id="{C26BE0D9-D009-4016-BA2B-8D759DB6DC33}"/>
              </a:ext>
            </a:extLst>
          </p:cNvPr>
          <p:cNvSpPr txBox="1"/>
          <p:nvPr/>
        </p:nvSpPr>
        <p:spPr>
          <a:xfrm>
            <a:off x="5055418" y="1716259"/>
            <a:ext cx="805680" cy="338554"/>
          </a:xfrm>
          <a:prstGeom prst="rect">
            <a:avLst/>
          </a:prstGeom>
          <a:noFill/>
        </p:spPr>
        <p:txBody>
          <a:bodyPr wrap="square" rtlCol="0">
            <a:spAutoFit/>
          </a:bodyPr>
          <a:lstStyle/>
          <a:p>
            <a:r>
              <a:rPr lang="en-US" sz="1600" b="1" dirty="0" err="1">
                <a:solidFill>
                  <a:srgbClr val="FF0000"/>
                </a:solidFill>
                <a:latin typeface="Times New Roman" panose="02020603050405020304" pitchFamily="18" charset="0"/>
                <a:cs typeface="Times New Roman" panose="02020603050405020304" pitchFamily="18" charset="0"/>
              </a:rPr>
              <a:t>Dầm</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21" name="Hộp Văn bản 20">
            <a:extLst>
              <a:ext uri="{FF2B5EF4-FFF2-40B4-BE49-F238E27FC236}">
                <a16:creationId xmlns:a16="http://schemas.microsoft.com/office/drawing/2014/main" id="{6DE5C7FA-421F-4369-BD8C-881ADB3FFF30}"/>
              </a:ext>
            </a:extLst>
          </p:cNvPr>
          <p:cNvSpPr txBox="1"/>
          <p:nvPr/>
        </p:nvSpPr>
        <p:spPr>
          <a:xfrm>
            <a:off x="560607" y="2319984"/>
            <a:ext cx="805680" cy="338554"/>
          </a:xfrm>
          <a:prstGeom prst="rect">
            <a:avLst/>
          </a:prstGeom>
          <a:noFill/>
        </p:spPr>
        <p:txBody>
          <a:bodyPr wrap="square" rtlCol="0">
            <a:spAutoFit/>
          </a:bodyPr>
          <a:lstStyle/>
          <a:p>
            <a:r>
              <a:rPr lang="en-US" sz="1600" b="1" dirty="0" err="1">
                <a:solidFill>
                  <a:srgbClr val="FF0000"/>
                </a:solidFill>
                <a:latin typeface="Times New Roman" panose="02020603050405020304" pitchFamily="18" charset="0"/>
                <a:cs typeface="Times New Roman" panose="02020603050405020304" pitchFamily="18" charset="0"/>
              </a:rPr>
              <a:t>Xô</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22" name="Hộp Văn bản 21">
            <a:extLst>
              <a:ext uri="{FF2B5EF4-FFF2-40B4-BE49-F238E27FC236}">
                <a16:creationId xmlns:a16="http://schemas.microsoft.com/office/drawing/2014/main" id="{D4C70647-BA27-4B81-9715-FE9ECA620F22}"/>
              </a:ext>
            </a:extLst>
          </p:cNvPr>
          <p:cNvSpPr txBox="1"/>
          <p:nvPr/>
        </p:nvSpPr>
        <p:spPr>
          <a:xfrm>
            <a:off x="2956824" y="963079"/>
            <a:ext cx="805680" cy="338554"/>
          </a:xfrm>
          <a:prstGeom prst="rect">
            <a:avLst/>
          </a:prstGeom>
          <a:noFill/>
        </p:spPr>
        <p:txBody>
          <a:bodyPr wrap="square" rtlCol="0">
            <a:spAutoFit/>
          </a:bodyPr>
          <a:lstStyle/>
          <a:p>
            <a:r>
              <a:rPr lang="en-US" sz="1600" b="1" dirty="0" err="1">
                <a:solidFill>
                  <a:srgbClr val="FF0000"/>
                </a:solidFill>
                <a:latin typeface="Times New Roman" panose="02020603050405020304" pitchFamily="18" charset="0"/>
                <a:cs typeface="Times New Roman" panose="02020603050405020304" pitchFamily="18" charset="0"/>
              </a:rPr>
              <a:t>Khăn</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23" name="Hộp Văn bản 22">
            <a:extLst>
              <a:ext uri="{FF2B5EF4-FFF2-40B4-BE49-F238E27FC236}">
                <a16:creationId xmlns:a16="http://schemas.microsoft.com/office/drawing/2014/main" id="{519A9E71-E2A0-4A45-8CFD-1DE393443D93}"/>
              </a:ext>
            </a:extLst>
          </p:cNvPr>
          <p:cNvSpPr txBox="1"/>
          <p:nvPr/>
        </p:nvSpPr>
        <p:spPr>
          <a:xfrm>
            <a:off x="3359663" y="2489261"/>
            <a:ext cx="1180385" cy="584775"/>
          </a:xfrm>
          <a:prstGeom prst="rect">
            <a:avLst/>
          </a:prstGeom>
          <a:noFill/>
        </p:spPr>
        <p:txBody>
          <a:bodyPr wrap="square" rtlCol="0">
            <a:spAutoFit/>
          </a:bodyPr>
          <a:lstStyle/>
          <a:p>
            <a:r>
              <a:rPr lang="en-US" sz="1600" b="1" dirty="0" err="1">
                <a:solidFill>
                  <a:srgbClr val="FF0000"/>
                </a:solidFill>
                <a:latin typeface="Times New Roman" panose="02020603050405020304" pitchFamily="18" charset="0"/>
                <a:cs typeface="Times New Roman" panose="02020603050405020304" pitchFamily="18" charset="0"/>
              </a:rPr>
              <a:t>Kiềm</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cắt</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cành</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24" name="Hộp Văn bản 23">
            <a:extLst>
              <a:ext uri="{FF2B5EF4-FFF2-40B4-BE49-F238E27FC236}">
                <a16:creationId xmlns:a16="http://schemas.microsoft.com/office/drawing/2014/main" id="{0165ECCF-96E2-4956-911A-6CA86F9C27E8}"/>
              </a:ext>
            </a:extLst>
          </p:cNvPr>
          <p:cNvSpPr txBox="1"/>
          <p:nvPr/>
        </p:nvSpPr>
        <p:spPr>
          <a:xfrm>
            <a:off x="3359663" y="4114111"/>
            <a:ext cx="1180385" cy="338554"/>
          </a:xfrm>
          <a:prstGeom prst="rect">
            <a:avLst/>
          </a:prstGeom>
          <a:noFill/>
        </p:spPr>
        <p:txBody>
          <a:bodyPr wrap="square" rtlCol="0">
            <a:spAutoFit/>
          </a:bodyPr>
          <a:lstStyle/>
          <a:p>
            <a:r>
              <a:rPr lang="en-US" sz="1600" b="1" dirty="0" err="1">
                <a:solidFill>
                  <a:srgbClr val="FF0000"/>
                </a:solidFill>
                <a:latin typeface="Times New Roman" panose="02020603050405020304" pitchFamily="18" charset="0"/>
                <a:cs typeface="Times New Roman" panose="02020603050405020304" pitchFamily="18" charset="0"/>
              </a:rPr>
              <a:t>Xô</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tưới</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25" name="Hộp Văn bản 24">
            <a:extLst>
              <a:ext uri="{FF2B5EF4-FFF2-40B4-BE49-F238E27FC236}">
                <a16:creationId xmlns:a16="http://schemas.microsoft.com/office/drawing/2014/main" id="{24CE6D52-CA53-4A01-929F-92D06A03F2F1}"/>
              </a:ext>
            </a:extLst>
          </p:cNvPr>
          <p:cNvSpPr txBox="1"/>
          <p:nvPr/>
        </p:nvSpPr>
        <p:spPr>
          <a:xfrm>
            <a:off x="560607" y="4301413"/>
            <a:ext cx="1180385" cy="338554"/>
          </a:xfrm>
          <a:prstGeom prst="rect">
            <a:avLst/>
          </a:prstGeom>
          <a:noFill/>
        </p:spPr>
        <p:txBody>
          <a:bodyPr wrap="square" rtlCol="0">
            <a:spAutoFit/>
          </a:bodyPr>
          <a:lstStyle/>
          <a:p>
            <a:r>
              <a:rPr lang="en-US" sz="1600" b="1" dirty="0">
                <a:solidFill>
                  <a:srgbClr val="FF0000"/>
                </a:solidFill>
                <a:latin typeface="Times New Roman" panose="02020603050405020304" pitchFamily="18" charset="0"/>
                <a:cs typeface="Times New Roman" panose="02020603050405020304" pitchFamily="18" charset="0"/>
              </a:rPr>
              <a:t>Bao </a:t>
            </a:r>
            <a:r>
              <a:rPr lang="en-US" sz="1600" b="1" dirty="0" err="1">
                <a:solidFill>
                  <a:srgbClr val="FF0000"/>
                </a:solidFill>
                <a:latin typeface="Times New Roman" panose="02020603050405020304" pitchFamily="18" charset="0"/>
                <a:cs typeface="Times New Roman" panose="02020603050405020304" pitchFamily="18" charset="0"/>
              </a:rPr>
              <a:t>tay</a:t>
            </a:r>
            <a:endParaRPr lang="en-US" sz="1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1077577"/>
      </p:ext>
    </p:extLst>
  </p:cSld>
  <p:clrMapOvr>
    <a:masterClrMapping/>
  </p:clrMapOvr>
  <mc:AlternateContent xmlns:mc="http://schemas.openxmlformats.org/markup-compatibility/2006" xmlns:p14="http://schemas.microsoft.com/office/powerpoint/2010/main">
    <mc:Choice Requires="p14">
      <p:transition spd="slow" p14:dur="50000">
        <p:sndAc>
          <p:stSnd>
            <p:snd r:embed="rId2" name="CHIMES.WAV"/>
          </p:stSnd>
        </p:sndAc>
      </p:transition>
    </mc:Choice>
    <mc:Fallback xmlns="">
      <p:transition spd="slow">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7" grpId="0"/>
      <p:bldP spid="19" grpId="0"/>
      <p:bldP spid="20" grpId="0"/>
      <p:bldP spid="21" grpId="0"/>
      <p:bldP spid="22" grpId="0"/>
      <p:bldP spid="23" grpId="0"/>
      <p:bldP spid="2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4"/>
          <a:stretch>
            <a:fillRect/>
          </a:stretch>
        </p:blipFill>
        <p:spPr>
          <a:xfrm>
            <a:off x="925083" y="0"/>
            <a:ext cx="7075918" cy="5400675"/>
          </a:xfrm>
          <a:prstGeom prst="rect">
            <a:avLst/>
          </a:prstGeom>
          <a:noFill/>
          <a:ln w="9525">
            <a:noFill/>
          </a:ln>
        </p:spPr>
      </p:pic>
      <p:sp>
        <p:nvSpPr>
          <p:cNvPr id="67588" name="Text Box 4"/>
          <p:cNvSpPr txBox="1"/>
          <p:nvPr/>
        </p:nvSpPr>
        <p:spPr>
          <a:xfrm>
            <a:off x="2095500" y="1730842"/>
            <a:ext cx="4953000" cy="1938990"/>
          </a:xfrm>
          <a:prstGeom prst="rect">
            <a:avLst/>
          </a:prstGeom>
          <a:noFill/>
          <a:ln w="9525">
            <a:noFill/>
          </a:ln>
        </p:spPr>
        <p:txBody>
          <a:bodyPr lIns="91438" tIns="45719" rIns="91438" bIns="45719">
            <a:spAutoFit/>
          </a:bodyPr>
          <a:lstStyle/>
          <a:p>
            <a:pPr algn="ctr" defTabSz="914400">
              <a:spcBef>
                <a:spcPct val="50000"/>
              </a:spcBef>
            </a:pPr>
            <a:r>
              <a:rPr lang="en-US" altLang="en-US" sz="4800" dirty="0" err="1">
                <a:solidFill>
                  <a:srgbClr val="0070C0"/>
                </a:solidFill>
                <a:latin typeface="Times New Roman" panose="02020603050405020304" pitchFamily="18" charset="0"/>
                <a:cs typeface="Times New Roman" panose="02020603050405020304" pitchFamily="18" charset="0"/>
              </a:rPr>
              <a:t>Trò</a:t>
            </a:r>
            <a:r>
              <a:rPr lang="en-US" altLang="en-US" sz="4800" dirty="0">
                <a:solidFill>
                  <a:srgbClr val="0070C0"/>
                </a:solidFill>
                <a:latin typeface="Times New Roman" panose="02020603050405020304" pitchFamily="18" charset="0"/>
                <a:cs typeface="Times New Roman" panose="02020603050405020304" pitchFamily="18" charset="0"/>
              </a:rPr>
              <a:t> </a:t>
            </a:r>
            <a:r>
              <a:rPr lang="en-US" altLang="en-US" sz="4800" dirty="0" err="1">
                <a:solidFill>
                  <a:srgbClr val="0070C0"/>
                </a:solidFill>
                <a:latin typeface="Times New Roman" panose="02020603050405020304" pitchFamily="18" charset="0"/>
                <a:cs typeface="Times New Roman" panose="02020603050405020304" pitchFamily="18" charset="0"/>
              </a:rPr>
              <a:t>chơi</a:t>
            </a:r>
            <a:r>
              <a:rPr lang="en-US" altLang="en-US" sz="4800" dirty="0">
                <a:solidFill>
                  <a:srgbClr val="0070C0"/>
                </a:solidFill>
                <a:latin typeface="Times New Roman" panose="02020603050405020304" pitchFamily="18" charset="0"/>
                <a:cs typeface="Times New Roman" panose="02020603050405020304" pitchFamily="18" charset="0"/>
              </a:rPr>
              <a:t>:</a:t>
            </a:r>
          </a:p>
          <a:p>
            <a:pPr algn="ctr" defTabSz="914400">
              <a:spcBef>
                <a:spcPct val="50000"/>
              </a:spcBef>
            </a:pPr>
            <a:r>
              <a:rPr lang="en-US" altLang="en-US" sz="48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AI NHANH HƠN</a:t>
            </a:r>
          </a:p>
        </p:txBody>
      </p:sp>
    </p:spTree>
  </p:cSld>
  <p:clrMapOvr>
    <a:masterClrMapping/>
  </p:clrMapOvr>
  <mc:AlternateContent xmlns:mc="http://schemas.openxmlformats.org/markup-compatibility/2006" xmlns:p14="http://schemas.microsoft.com/office/powerpoint/2010/main">
    <mc:Choice Requires="p14">
      <p:transition spd="slow" p14:dur="50000">
        <p:sndAc>
          <p:stSnd>
            <p:snd r:embed="rId3" name="CHIMES.WAV"/>
          </p:stSnd>
        </p:sndAc>
      </p:transition>
    </mc:Choice>
    <mc:Fallback xmlns="">
      <p:transition spd="slow">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SubTitle"/>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13.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SubTitle"/>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16.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SubTitle"/>
  <p:tag name="MH_ORDER" val="1"/>
</p:tagLst>
</file>

<file path=ppt/tags/tag18.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SubTitl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SubTitle"/>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9.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SubTitle"/>
  <p:tag name="MH_ORDER" val="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756</TotalTime>
  <Words>622</Words>
  <Application>Microsoft Office PowerPoint</Application>
  <PresentationFormat>On-screen Show (16:9)</PresentationFormat>
  <Paragraphs>133</Paragraphs>
  <Slides>29</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微软雅黑</vt:lpstr>
      <vt:lpstr>宋体</vt:lpstr>
      <vt:lpstr>宋体</vt:lpstr>
      <vt:lpstr>Arial</vt:lpstr>
      <vt:lpstr>Calibri</vt:lpstr>
      <vt:lpstr>Calibri Light</vt:lpstr>
      <vt:lpstr>等线</vt:lpstr>
      <vt:lpstr>等线 Light</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Admin</cp:lastModifiedBy>
  <cp:revision>52</cp:revision>
  <dcterms:created xsi:type="dcterms:W3CDTF">2017-03-04T06:55:50Z</dcterms:created>
  <dcterms:modified xsi:type="dcterms:W3CDTF">2024-04-09T14:55:58Z</dcterms:modified>
</cp:coreProperties>
</file>