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21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4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21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65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4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31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65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4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80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505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89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AB8F-9211-4DD1-B190-B4CC0967B0C9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A55C-94EA-4800-A5E2-B97DD4DA3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0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ÔN TẬP PHÉP CỘNG, PHÉP TRỪ</a:t>
            </a:r>
          </a:p>
          <a:p>
            <a:pPr lvl="0" algn="ctr" eaLnBrk="1" hangingPunct="1">
              <a:defRPr/>
            </a:pP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TRONG PHẠM VI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100(T2)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7944" y="6529589"/>
            <a:ext cx="1571222" cy="2060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65217" y="6516710"/>
            <a:ext cx="1519707" cy="180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7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800823" y="6516710"/>
            <a:ext cx="1674253" cy="2060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7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7945" y="6529590"/>
            <a:ext cx="1641778" cy="180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0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13701" y="6529589"/>
            <a:ext cx="1685353" cy="1931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0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</cp:revision>
  <dcterms:created xsi:type="dcterms:W3CDTF">2022-05-06T05:40:53Z</dcterms:created>
  <dcterms:modified xsi:type="dcterms:W3CDTF">2024-04-17T06:03:57Z</dcterms:modified>
</cp:coreProperties>
</file>