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60" r:id="rId3"/>
    <p:sldId id="284" r:id="rId4"/>
    <p:sldId id="301" r:id="rId5"/>
    <p:sldId id="305" r:id="rId6"/>
    <p:sldId id="302" r:id="rId7"/>
    <p:sldId id="303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1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Bài:Thực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275161"/>
            <a:chOff x="1523998" y="0"/>
            <a:chExt cx="2190751" cy="12751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814760"/>
            <a:chOff x="1296327" y="1647588"/>
            <a:chExt cx="1825700" cy="814760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34850"/>
              <a:ext cx="1122900" cy="727498"/>
              <a:chOff x="1999127" y="1734850"/>
              <a:chExt cx="1122900" cy="72749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939128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17953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17953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359073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17953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17953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17953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32817" y="1931831"/>
            <a:ext cx="67125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377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1" y="1146234"/>
            <a:ext cx="1052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1082" y="60426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5217" y="623014"/>
            <a:ext cx="108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  <p:sp>
        <p:nvSpPr>
          <p:cNvPr id="18" name="Oval 17"/>
          <p:cNvSpPr/>
          <p:nvPr/>
        </p:nvSpPr>
        <p:spPr>
          <a:xfrm>
            <a:off x="1148282" y="51700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461" y="2517919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8974" y="2511298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hế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76228" y="2517919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ra vào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97155" y="3243749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3857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7321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02837" y="3293163"/>
            <a:ext cx="1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ảng lớp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2350" y="3286542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ửa sổ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69604" y="3293163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đồng hồ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11721" y="1021330"/>
            <a:ext cx="566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khóa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05793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xmlns="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490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smtClean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26728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5201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00979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690" y="4333461"/>
            <a:ext cx="1209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9100" y="5625548"/>
            <a:ext cx="23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6418" y="5625548"/>
            <a:ext cx="134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6800" y="4386470"/>
            <a:ext cx="2829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88&quot;&gt;&lt;object type=&quot;3&quot; unique_id=&quot;10189&quot;&gt;&lt;property id=&quot;20148&quot; value=&quot;5&quot;/&gt;&lt;property id=&quot;20300&quot; value=&quot;Slide 2&quot;/&gt;&lt;property id=&quot;20307&quot; value=&quot;260&quot;/&gt;&lt;/object&gt;&lt;object type=&quot;3&quot; unique_id=&quot;10190&quot;&gt;&lt;property id=&quot;20148&quot; value=&quot;5&quot;/&gt;&lt;property id=&quot;20300&quot; value=&quot;Slide 3&quot;/&gt;&lt;property id=&quot;20307&quot; value=&quot;284&quot;/&gt;&lt;/object&gt;&lt;object type=&quot;3&quot; unique_id=&quot;10191&quot;&gt;&lt;property id=&quot;20148&quot; value=&quot;5&quot;/&gt;&lt;property id=&quot;20300&quot; value=&quot;Slide 4&quot;/&gt;&lt;property id=&quot;20307&quot; value=&quot;301&quot;/&gt;&lt;/object&gt;&lt;object type=&quot;3&quot; unique_id=&quot;10192&quot;&gt;&lt;property id=&quot;20148&quot; value=&quot;5&quot;/&gt;&lt;property id=&quot;20300&quot; value=&quot;Slide 5&quot;/&gt;&lt;property id=&quot;20307&quot; value=&quot;305&quot;/&gt;&lt;/object&gt;&lt;object type=&quot;3&quot; unique_id=&quot;10193&quot;&gt;&lt;property id=&quot;20148&quot; value=&quot;5&quot;/&gt;&lt;property id=&quot;20300&quot; value=&quot;Slide 6&quot;/&gt;&lt;property id=&quot;20307&quot; value=&quot;302&quot;/&gt;&lt;/object&gt;&lt;object type=&quot;3&quot; unique_id=&quot;10194&quot;&gt;&lt;property id=&quot;20148&quot; value=&quot;5&quot;/&gt;&lt;property id=&quot;20300&quot; value=&quot;Slide 7&quot;/&gt;&lt;property id=&quot;20307&quot; value=&quot;303&quot;/&gt;&lt;/object&gt;&lt;object type=&quot;3&quot; unique_id=&quot;10331&quot;&gt;&lt;property id=&quot;20148&quot; value=&quot;5&quot;/&gt;&lt;property id=&quot;20300&quot; value=&quot;Slide 1&quot;/&gt;&lt;property id=&quot;20307&quot; value=&quot;306&quot;/&gt;&lt;/object&gt;&lt;/object&gt;&lt;object type=&quot;8&quot; unique_id=&quot;1020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261</Words>
  <Application>Microsoft Office PowerPoint</Application>
  <PresentationFormat>Custom</PresentationFormat>
  <Paragraphs>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104</cp:revision>
  <dcterms:created xsi:type="dcterms:W3CDTF">2021-06-02T01:34:28Z</dcterms:created>
  <dcterms:modified xsi:type="dcterms:W3CDTF">2022-04-26T05:38:01Z</dcterms:modified>
</cp:coreProperties>
</file>