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809" r:id="rId3"/>
    <p:sldMasterId id="2147483827" r:id="rId4"/>
    <p:sldMasterId id="2147483873" r:id="rId5"/>
    <p:sldMasterId id="2147483895" r:id="rId6"/>
    <p:sldMasterId id="2147483899" r:id="rId7"/>
  </p:sldMasterIdLst>
  <p:notesMasterIdLst>
    <p:notesMasterId r:id="rId13"/>
  </p:notesMasterIdLst>
  <p:sldIdLst>
    <p:sldId id="2007577114" r:id="rId8"/>
    <p:sldId id="2007577111" r:id="rId9"/>
    <p:sldId id="2007577107" r:id="rId10"/>
    <p:sldId id="3398" r:id="rId11"/>
    <p:sldId id="2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7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8.gi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7.svg"/><Relationship Id="rId4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9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63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951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34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2024/4/17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0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1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53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10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1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2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9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2024/4/17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2024/4/17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12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9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vi 1000 (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970054-BFBF-40D9-8F1A-6D9219AEF134}"/>
              </a:ext>
            </a:extLst>
          </p:cNvPr>
          <p:cNvSpPr/>
          <p:nvPr/>
        </p:nvSpPr>
        <p:spPr>
          <a:xfrm>
            <a:off x="3074261" y="662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A3F12-F746-4DA4-9481-F3B2EE8A6AC6}"/>
              </a:ext>
            </a:extLst>
          </p:cNvPr>
          <p:cNvSpPr txBox="1"/>
          <p:nvPr/>
        </p:nvSpPr>
        <p:spPr>
          <a:xfrm>
            <a:off x="3511584" y="662249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A005A99-4721-4B16-BEB7-A45B9A93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77" y="445770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DBB8B-2CCC-4100-B7B5-A4E4EE2D2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52" y="1316048"/>
            <a:ext cx="5722814" cy="5215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871C0-EF9B-462F-AC5D-6B9D7BBB99B9}"/>
              </a:ext>
            </a:extLst>
          </p:cNvPr>
          <p:cNvSpPr txBox="1"/>
          <p:nvPr/>
        </p:nvSpPr>
        <p:spPr>
          <a:xfrm>
            <a:off x="6622949" y="118546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DE606-CE96-4A95-9AFC-D812567C635C}"/>
              </a:ext>
            </a:extLst>
          </p:cNvPr>
          <p:cNvSpPr txBox="1"/>
          <p:nvPr/>
        </p:nvSpPr>
        <p:spPr>
          <a:xfrm>
            <a:off x="6785780" y="3545958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791CB-C5B2-415C-AB7D-9DEC3371244C}"/>
              </a:ext>
            </a:extLst>
          </p:cNvPr>
          <p:cNvSpPr txBox="1"/>
          <p:nvPr/>
        </p:nvSpPr>
        <p:spPr>
          <a:xfrm>
            <a:off x="6622949" y="130188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3A4AE-3B5B-49DB-BB44-C443884F0923}"/>
              </a:ext>
            </a:extLst>
          </p:cNvPr>
          <p:cNvSpPr txBox="1"/>
          <p:nvPr/>
        </p:nvSpPr>
        <p:spPr>
          <a:xfrm>
            <a:off x="6991292" y="3545957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55A084D-4556-410B-A46C-85C7A189CC2E}"/>
              </a:ext>
            </a:extLst>
          </p:cNvPr>
          <p:cNvSpPr/>
          <p:nvPr/>
        </p:nvSpPr>
        <p:spPr>
          <a:xfrm>
            <a:off x="835505" y="5302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87C94-EDA0-4A8B-A777-71BE00EF9A4F}"/>
              </a:ext>
            </a:extLst>
          </p:cNvPr>
          <p:cNvSpPr txBox="1"/>
          <p:nvPr/>
        </p:nvSpPr>
        <p:spPr>
          <a:xfrm>
            <a:off x="1272827" y="509588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1747A-4929-478D-A611-F799804D0EB1}"/>
              </a:ext>
            </a:extLst>
          </p:cNvPr>
          <p:cNvGrpSpPr/>
          <p:nvPr/>
        </p:nvGrpSpPr>
        <p:grpSpPr>
          <a:xfrm>
            <a:off x="617790" y="1328095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5E0413C-BF6E-41DC-B9B8-4EC99B85AA7F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2B7160-709D-4433-9670-0EE3B4E0A0D3}"/>
                </a:ext>
              </a:extLst>
            </p:cNvPr>
            <p:cNvSpPr txBox="1"/>
            <p:nvPr/>
          </p:nvSpPr>
          <p:spPr>
            <a:xfrm>
              <a:off x="1659615" y="4819544"/>
              <a:ext cx="379142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346 = 300 + 40 + 6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1F5D9F-3598-4E37-9791-7D002CA2C0E3}"/>
              </a:ext>
            </a:extLst>
          </p:cNvPr>
          <p:cNvGrpSpPr/>
          <p:nvPr/>
        </p:nvGrpSpPr>
        <p:grpSpPr>
          <a:xfrm>
            <a:off x="1523628" y="3702597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7DADCAD-FD6E-421F-B173-571338530E2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BA7D37-C55E-4881-A4C5-510375DCF171}"/>
                </a:ext>
              </a:extLst>
            </p:cNvPr>
            <p:cNvSpPr txBox="1"/>
            <p:nvPr/>
          </p:nvSpPr>
          <p:spPr>
            <a:xfrm>
              <a:off x="1659615" y="4819544"/>
              <a:ext cx="294503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525 = 500 + 20 + 5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708B78-23D4-41CB-9CA5-64DBE4825635}"/>
              </a:ext>
            </a:extLst>
          </p:cNvPr>
          <p:cNvGrpSpPr/>
          <p:nvPr/>
        </p:nvGrpSpPr>
        <p:grpSpPr>
          <a:xfrm>
            <a:off x="1543369" y="4683990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449B6F-E2E4-423E-B8C0-4F0A2BCEBC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26D642-27E0-4FA5-9C6A-5C84B8969450}"/>
                </a:ext>
              </a:extLst>
            </p:cNvPr>
            <p:cNvSpPr txBox="1"/>
            <p:nvPr/>
          </p:nvSpPr>
          <p:spPr>
            <a:xfrm>
              <a:off x="2044630" y="4841053"/>
              <a:ext cx="2204450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106 = 100 + 6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7AE0E8-7B86-4D30-8D8C-1688F1348B05}"/>
              </a:ext>
            </a:extLst>
          </p:cNvPr>
          <p:cNvGrpSpPr/>
          <p:nvPr/>
        </p:nvGrpSpPr>
        <p:grpSpPr>
          <a:xfrm>
            <a:off x="7234999" y="3702597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B0A691F-0871-4F34-8D23-CC782ADFC69F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DD3148-EC41-4E2B-97C9-5B9CDA5077E6}"/>
                </a:ext>
              </a:extLst>
            </p:cNvPr>
            <p:cNvSpPr txBox="1"/>
            <p:nvPr/>
          </p:nvSpPr>
          <p:spPr>
            <a:xfrm>
              <a:off x="1977191" y="4849435"/>
              <a:ext cx="247375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810 = 800 + 10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1496EE-1F2A-4D56-938A-58301CF15251}"/>
              </a:ext>
            </a:extLst>
          </p:cNvPr>
          <p:cNvGrpSpPr/>
          <p:nvPr/>
        </p:nvGrpSpPr>
        <p:grpSpPr>
          <a:xfrm>
            <a:off x="7234998" y="4683990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0EA8C24-44B8-4A74-8C5D-31058624D9A5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88A2F3-0D80-42E0-A03F-4A1B55D4932E}"/>
                </a:ext>
              </a:extLst>
            </p:cNvPr>
            <p:cNvSpPr txBox="1"/>
            <p:nvPr/>
          </p:nvSpPr>
          <p:spPr>
            <a:xfrm>
              <a:off x="1659615" y="4819544"/>
              <a:ext cx="294503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433 = 400 + 30 + 3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56DC2B-5D6F-49AE-87DF-7F0901A3A62C}"/>
              </a:ext>
            </a:extLst>
          </p:cNvPr>
          <p:cNvGrpSpPr/>
          <p:nvPr/>
        </p:nvGrpSpPr>
        <p:grpSpPr>
          <a:xfrm>
            <a:off x="4437620" y="5605602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DF91FC-54D8-4F92-8BE4-C09277BA0EBC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092D33-F836-43DB-98F6-C36697F6863C}"/>
                </a:ext>
              </a:extLst>
            </p:cNvPr>
            <p:cNvSpPr txBox="1"/>
            <p:nvPr/>
          </p:nvSpPr>
          <p:spPr>
            <a:xfrm>
              <a:off x="1659615" y="4819544"/>
              <a:ext cx="28552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777 = 700 +70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743740" y="570627"/>
            <a:ext cx="10448260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5800288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052897" y="1864630"/>
              <a:ext cx="2968558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CC77FBB-5914-458F-A3BD-FC8E63FE8A42}"/>
              </a:ext>
            </a:extLst>
          </p:cNvPr>
          <p:cNvSpPr/>
          <p:nvPr/>
        </p:nvSpPr>
        <p:spPr>
          <a:xfrm>
            <a:off x="2289083" y="6843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5F805-6D2C-408B-976F-4255CFEC884B}"/>
              </a:ext>
            </a:extLst>
          </p:cNvPr>
          <p:cNvSpPr txBox="1"/>
          <p:nvPr/>
        </p:nvSpPr>
        <p:spPr>
          <a:xfrm>
            <a:off x="2726405" y="659622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heo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4FE291-30F1-4FAC-A547-47C4CA254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589891" y="1396968"/>
            <a:ext cx="8447314" cy="473527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513A21-BC57-44FD-B33C-70FCF8196761}"/>
              </a:ext>
            </a:extLst>
          </p:cNvPr>
          <p:cNvSpPr/>
          <p:nvPr/>
        </p:nvSpPr>
        <p:spPr>
          <a:xfrm>
            <a:off x="6605182" y="3089023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CD8C82-D8EF-4519-B2BA-EED23950C8BC}"/>
              </a:ext>
            </a:extLst>
          </p:cNvPr>
          <p:cNvSpPr/>
          <p:nvPr/>
        </p:nvSpPr>
        <p:spPr>
          <a:xfrm>
            <a:off x="4357007" y="3713863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6A1D49-FBEE-480A-98F4-D282D31A4107}"/>
              </a:ext>
            </a:extLst>
          </p:cNvPr>
          <p:cNvSpPr/>
          <p:nvPr/>
        </p:nvSpPr>
        <p:spPr>
          <a:xfrm>
            <a:off x="6605182" y="3684109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9" y="3706193"/>
            <a:ext cx="8863898" cy="31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F141E1-2890-4B08-8A13-9188E5E1B346}"/>
              </a:ext>
            </a:extLst>
          </p:cNvPr>
          <p:cNvGrpSpPr/>
          <p:nvPr/>
        </p:nvGrpSpPr>
        <p:grpSpPr>
          <a:xfrm>
            <a:off x="2548929" y="1295346"/>
            <a:ext cx="1140569" cy="538200"/>
            <a:chOff x="1931814" y="1428481"/>
            <a:chExt cx="924572" cy="4373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5D971D-E959-47A6-97C4-82E1C5FC71E3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25188"/>
              <a:chOff x="1931814" y="1440654"/>
              <a:chExt cx="598581" cy="425188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AF29017-F51B-496C-8319-B1A71726F56F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ECE14B-B164-453F-B222-9561528B73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57660" cy="425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99F27D-9AF9-4CBF-93BA-C2E98AA2F6D2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35EC9B3-C469-44F4-8217-DF1E82D62685}"/>
              </a:ext>
            </a:extLst>
          </p:cNvPr>
          <p:cNvSpPr/>
          <p:nvPr/>
        </p:nvSpPr>
        <p:spPr>
          <a:xfrm>
            <a:off x="1887425" y="1418789"/>
            <a:ext cx="424797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0E3798-0D6B-4EDE-80B4-DA0A203A38C6}"/>
              </a:ext>
            </a:extLst>
          </p:cNvPr>
          <p:cNvGrpSpPr/>
          <p:nvPr/>
        </p:nvGrpSpPr>
        <p:grpSpPr>
          <a:xfrm>
            <a:off x="1451976" y="2501499"/>
            <a:ext cx="9288047" cy="658835"/>
            <a:chOff x="1575361" y="1332501"/>
            <a:chExt cx="9561891" cy="6588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FF40BB-710A-440E-8C2C-F9FCD558D23F}"/>
                </a:ext>
              </a:extLst>
            </p:cNvPr>
            <p:cNvSpPr txBox="1"/>
            <p:nvPr/>
          </p:nvSpPr>
          <p:spPr>
            <a:xfrm>
              <a:off x="1575361" y="1332501"/>
              <a:ext cx="9561891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a) 100 +       = 106 		b) 600 + 30 +      = 634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030C7E-76A7-4F75-80B2-EDC3BFDDC8F8}"/>
                </a:ext>
              </a:extLst>
            </p:cNvPr>
            <p:cNvSpPr/>
            <p:nvPr/>
          </p:nvSpPr>
          <p:spPr>
            <a:xfrm>
              <a:off x="3595115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B9DCF23-4FC8-475B-8AA3-1E650018BDBD}"/>
                </a:ext>
              </a:extLst>
            </p:cNvPr>
            <p:cNvSpPr/>
            <p:nvPr/>
          </p:nvSpPr>
          <p:spPr>
            <a:xfrm>
              <a:off x="9084570" y="1418232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94C1-1B6B-4FE0-9BDD-6513897F9217}"/>
              </a:ext>
            </a:extLst>
          </p:cNvPr>
          <p:cNvSpPr/>
          <p:nvPr/>
        </p:nvSpPr>
        <p:spPr>
          <a:xfrm>
            <a:off x="3460940" y="2641126"/>
            <a:ext cx="4288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0F793D-135A-4C05-97AA-F612453C8051}"/>
              </a:ext>
            </a:extLst>
          </p:cNvPr>
          <p:cNvSpPr/>
          <p:nvPr/>
        </p:nvSpPr>
        <p:spPr>
          <a:xfrm>
            <a:off x="8768387" y="2613811"/>
            <a:ext cx="4288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465&quot;&gt;&lt;object type=&quot;3&quot; unique_id=&quot;10468&quot;&gt;&lt;property id=&quot;20148&quot; value=&quot;5&quot;/&gt;&lt;property id=&quot;20300&quot; value=&quot;Slide 2&quot;/&gt;&lt;property id=&quot;20307&quot; value=&quot;515&quot;/&gt;&lt;/object&gt;&lt;object type=&quot;3&quot; unique_id=&quot;10469&quot;&gt;&lt;property id=&quot;20148&quot; value=&quot;5&quot;/&gt;&lt;property id=&quot;20300&quot; value=&quot;Slide 3&quot;/&gt;&lt;property id=&quot;20307&quot; value=&quot;2007577111&quot;/&gt;&lt;/object&gt;&lt;object type=&quot;3&quot; unique_id=&quot;10470&quot;&gt;&lt;property id=&quot;20148&quot; value=&quot;5&quot;/&gt;&lt;property id=&quot;20300&quot; value=&quot;Slide 4&quot;/&gt;&lt;property id=&quot;20307&quot; value=&quot;2007577107&quot;/&gt;&lt;/object&gt;&lt;object type=&quot;3&quot; unique_id=&quot;10471&quot;&gt;&lt;property id=&quot;20148&quot; value=&quot;5&quot;/&gt;&lt;property id=&quot;20300&quot; value=&quot;Slide 5&quot;/&gt;&lt;property id=&quot;20307&quot; value=&quot;3398&quot;/&gt;&lt;/object&gt;&lt;object type=&quot;3&quot; unique_id=&quot;10472&quot;&gt;&lt;property id=&quot;20148&quot; value=&quot;5&quot;/&gt;&lt;property id=&quot;20300&quot; value=&quot;Slide 6&quot;/&gt;&lt;property id=&quot;20307&quot; value=&quot;262&quot;/&gt;&lt;/object&gt;&lt;object type=&quot;3&quot; unique_id=&quot;10473&quot;&gt;&lt;property id=&quot;20148&quot; value=&quot;5&quot;/&gt;&lt;property id=&quot;20300&quot; value=&quot;Slide 7&quot;/&gt;&lt;property id=&quot;20307&quot; value=&quot;2007577113&quot;/&gt;&lt;/object&gt;&lt;object type=&quot;3&quot; unique_id=&quot;10474&quot;&gt;&lt;property id=&quot;20148&quot; value=&quot;5&quot;/&gt;&lt;property id=&quot;20300&quot; value=&quot;Slide 8&quot;/&gt;&lt;property id=&quot;20307&quot; value=&quot;514&quot;/&gt;&lt;/object&gt;&lt;object type=&quot;3&quot; unique_id=&quot;10508&quot;&gt;&lt;property id=&quot;20148&quot; value=&quot;5&quot;/&gt;&lt;property id=&quot;20300&quot; value=&quot;Slide 1&quot;/&gt;&lt;property id=&quot;20307&quot; value=&quot;2007577114&quot;/&gt;&lt;/object&gt;&lt;/object&gt;&lt;object type=&quot;8&quot; unique_id=&quot;104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189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等线</vt:lpstr>
      <vt:lpstr>黑体</vt:lpstr>
      <vt:lpstr>Times New Roman</vt:lpstr>
      <vt:lpstr>Wingdings</vt:lpstr>
      <vt:lpstr>字魂59号-创粗黑</vt:lpstr>
      <vt:lpstr>2_Office 主题</vt:lpstr>
      <vt:lpstr>第一PPT，www.1ppt.com</vt:lpstr>
      <vt:lpstr>Office 主题​​</vt:lpstr>
      <vt:lpstr>https://www.freeppt7.com</vt:lpstr>
      <vt:lpstr>3_Office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51</cp:revision>
  <dcterms:created xsi:type="dcterms:W3CDTF">2021-07-20T01:55:21Z</dcterms:created>
  <dcterms:modified xsi:type="dcterms:W3CDTF">2024-04-17T06:02:15Z</dcterms:modified>
</cp:coreProperties>
</file>