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sldIdLst>
    <p:sldId id="303" r:id="rId3"/>
    <p:sldId id="260" r:id="rId4"/>
    <p:sldId id="296" r:id="rId5"/>
    <p:sldId id="284" r:id="rId6"/>
    <p:sldId id="297" r:id="rId7"/>
    <p:sldId id="299" r:id="rId8"/>
    <p:sldId id="300" r:id="rId9"/>
    <p:sldId id="302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224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5612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366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188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69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77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069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12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1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695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29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6004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0730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7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85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9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33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60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4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403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724548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77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257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Chắc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chắn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9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142311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66:</a:t>
            </a:r>
          </a:p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LỰA CHỌN KHẢ NĂNG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275161"/>
            <a:chOff x="1523998" y="0"/>
            <a:chExt cx="2190751" cy="12751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Mai,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chắc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chắn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?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?  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?  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Mai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gieo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xúc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xắc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>
                <a:solidFill>
                  <a:srgbClr val="F15441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>
                <a:solidFill>
                  <a:srgbClr val="F1544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>
                <a:solidFill>
                  <a:srgbClr val="F1544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>
                <a:solidFill>
                  <a:srgbClr val="F15441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>
                <a:solidFill>
                  <a:srgbClr val="F15441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>
                <a:solidFill>
                  <a:srgbClr val="F15441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>
                <a:solidFill>
                  <a:srgbClr val="F15441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>
                <a:solidFill>
                  <a:srgbClr val="F15441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>
                <a:solidFill>
                  <a:srgbClr val="F15441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chắc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chắn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Rô-bốt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Rô-bốt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tặng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bốn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22450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169&quot;&gt;&lt;object type=&quot;3&quot; unique_id=&quot;10171&quot;&gt;&lt;property id=&quot;20148&quot; value=&quot;5&quot;/&gt;&lt;property id=&quot;20300&quot; value=&quot;Slide 2&quot;/&gt;&lt;property id=&quot;20307&quot; value=&quot;260&quot;/&gt;&lt;/object&gt;&lt;object type=&quot;3&quot; unique_id=&quot;10172&quot;&gt;&lt;property id=&quot;20148&quot; value=&quot;5&quot;/&gt;&lt;property id=&quot;20300&quot; value=&quot;Slide 3&quot;/&gt;&lt;property id=&quot;20307&quot; value=&quot;296&quot;/&gt;&lt;/object&gt;&lt;object type=&quot;3&quot; unique_id=&quot;10173&quot;&gt;&lt;property id=&quot;20148&quot; value=&quot;5&quot;/&gt;&lt;property id=&quot;20300&quot; value=&quot;Slide 4&quot;/&gt;&lt;property id=&quot;20307&quot; value=&quot;284&quot;/&gt;&lt;/object&gt;&lt;object type=&quot;3&quot; unique_id=&quot;10174&quot;&gt;&lt;property id=&quot;20148&quot; value=&quot;5&quot;/&gt;&lt;property id=&quot;20300&quot; value=&quot;Slide 5&quot;/&gt;&lt;property id=&quot;20307&quot; value=&quot;297&quot;/&gt;&lt;/object&gt;&lt;object type=&quot;3&quot; unique_id=&quot;10175&quot;&gt;&lt;property id=&quot;20148&quot; value=&quot;5&quot;/&gt;&lt;property id=&quot;20300&quot; value=&quot;Slide 6&quot;/&gt;&lt;property id=&quot;20307&quot; value=&quot;299&quot;/&gt;&lt;/object&gt;&lt;object type=&quot;3&quot; unique_id=&quot;10176&quot;&gt;&lt;property id=&quot;20148&quot; value=&quot;5&quot;/&gt;&lt;property id=&quot;20300&quot; value=&quot;Slide 7&quot;/&gt;&lt;property id=&quot;20307&quot; value=&quot;300&quot;/&gt;&lt;/object&gt;&lt;object type=&quot;3&quot; unique_id=&quot;10177&quot;&gt;&lt;property id=&quot;20148&quot; value=&quot;5&quot;/&gt;&lt;property id=&quot;20300&quot; value=&quot;Slide 8&quot;/&gt;&lt;property id=&quot;20307&quot; value=&quot;302&quot;/&gt;&lt;/object&gt;&lt;object type=&quot;3&quot; unique_id=&quot;10259&quot;&gt;&lt;property id=&quot;20148&quot; value=&quot;5&quot;/&gt;&lt;property id=&quot;20300&quot; value=&quot;Slide 1&quot;/&gt;&lt;property id=&quot;20307&quot; value=&quot;303&quot;/&gt;&lt;/object&gt;&lt;/object&gt;&lt;object type=&quot;8&quot; unique_id=&quot;1018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270</Words>
  <Application>Microsoft Office PowerPoint</Application>
  <PresentationFormat>Custom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MTC</cp:lastModifiedBy>
  <cp:revision>104</cp:revision>
  <dcterms:created xsi:type="dcterms:W3CDTF">2021-06-02T01:34:28Z</dcterms:created>
  <dcterms:modified xsi:type="dcterms:W3CDTF">2022-04-26T05:36:56Z</dcterms:modified>
</cp:coreProperties>
</file>