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7" r:id="rId2"/>
  </p:sldMasterIdLst>
  <p:notesMasterIdLst>
    <p:notesMasterId r:id="rId27"/>
  </p:notesMasterIdLst>
  <p:sldIdLst>
    <p:sldId id="423" r:id="rId3"/>
    <p:sldId id="352" r:id="rId4"/>
    <p:sldId id="258" r:id="rId5"/>
    <p:sldId id="394" r:id="rId6"/>
    <p:sldId id="353" r:id="rId7"/>
    <p:sldId id="375" r:id="rId8"/>
    <p:sldId id="395" r:id="rId9"/>
    <p:sldId id="396" r:id="rId10"/>
    <p:sldId id="397" r:id="rId11"/>
    <p:sldId id="359" r:id="rId12"/>
    <p:sldId id="391" r:id="rId13"/>
    <p:sldId id="415" r:id="rId14"/>
    <p:sldId id="416" r:id="rId15"/>
    <p:sldId id="417" r:id="rId16"/>
    <p:sldId id="418" r:id="rId17"/>
    <p:sldId id="414" r:id="rId18"/>
    <p:sldId id="360" r:id="rId19"/>
    <p:sldId id="419" r:id="rId20"/>
    <p:sldId id="420" r:id="rId21"/>
    <p:sldId id="421" r:id="rId22"/>
    <p:sldId id="363" r:id="rId23"/>
    <p:sldId id="422" r:id="rId24"/>
    <p:sldId id="289" r:id="rId25"/>
    <p:sldId id="27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CDFF"/>
    <a:srgbClr val="FF66FF"/>
    <a:srgbClr val="FFE5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17" autoAdjust="0"/>
    <p:restoredTop sz="94660"/>
  </p:normalViewPr>
  <p:slideViewPr>
    <p:cSldViewPr snapToGrid="0">
      <p:cViewPr varScale="1">
        <p:scale>
          <a:sx n="73" d="100"/>
          <a:sy n="73" d="100"/>
        </p:scale>
        <p:origin x="50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C1FB5-EB0F-4EDE-BBA0-8E1EE587F146}" type="datetimeFigureOut">
              <a:rPr lang="en-US" smtClean="0"/>
              <a:t>4/17/2024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3BA4AF-9EAB-45B4-ADD2-2CF4C608F23D}" type="slidenum">
              <a:rPr lang="en-US" smtClean="0"/>
              <a:t>‹#›</a:t>
            </a:fld>
            <a:endParaRPr lang="en-US"/>
          </a:p>
        </p:txBody>
      </p:sp>
    </p:spTree>
    <p:extLst>
      <p:ext uri="{BB962C8B-B14F-4D97-AF65-F5344CB8AC3E}">
        <p14:creationId xmlns:p14="http://schemas.microsoft.com/office/powerpoint/2010/main" val="1235722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1320088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299702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2808687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F203C-26B7-4FFE-BE5E-0E3DE940E9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EE8102-9CB9-4EC7-8C08-3CD968720C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E74408-354A-4938-B7C6-B4E1E21E33FA}"/>
              </a:ext>
            </a:extLst>
          </p:cNvPr>
          <p:cNvSpPr>
            <a:spLocks noGrp="1"/>
          </p:cNvSpPr>
          <p:nvPr>
            <p:ph type="dt" sz="half" idx="10"/>
          </p:nvPr>
        </p:nvSpPr>
        <p:spPr/>
        <p:txBody>
          <a:bodyPr/>
          <a:lstStyle/>
          <a:p>
            <a:fld id="{11EBD0CC-E3E2-4331-AA06-EBB8ADD6037D}" type="datetimeFigureOut">
              <a:rPr lang="en-US" smtClean="0"/>
              <a:t>4/17/2024</a:t>
            </a:fld>
            <a:endParaRPr lang="en-US"/>
          </a:p>
        </p:txBody>
      </p:sp>
      <p:sp>
        <p:nvSpPr>
          <p:cNvPr id="5" name="Footer Placeholder 4">
            <a:extLst>
              <a:ext uri="{FF2B5EF4-FFF2-40B4-BE49-F238E27FC236}">
                <a16:creationId xmlns:a16="http://schemas.microsoft.com/office/drawing/2014/main" id="{8888F464-37B1-4A5C-A8FD-3DF9EDF27C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CD406-0728-4961-82AD-8277EE1DD6DC}"/>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598393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FE1EAE2-2D75-466D-AF47-208DCDA32730}"/>
              </a:ext>
            </a:extLst>
          </p:cNvPr>
          <p:cNvSpPr>
            <a:spLocks noGrp="1"/>
          </p:cNvSpPr>
          <p:nvPr>
            <p:ph type="dt" sz="half" idx="10"/>
          </p:nvPr>
        </p:nvSpPr>
        <p:spPr/>
        <p:txBody>
          <a:bodyPr/>
          <a:lstStyle/>
          <a:p>
            <a:fld id="{11EBD0CC-E3E2-4331-AA06-EBB8ADD6037D}" type="datetimeFigureOut">
              <a:rPr lang="en-US" smtClean="0"/>
              <a:t>4/17/2024</a:t>
            </a:fld>
            <a:endParaRPr lang="en-US"/>
          </a:p>
        </p:txBody>
      </p:sp>
      <p:sp>
        <p:nvSpPr>
          <p:cNvPr id="5" name="Footer Placeholder 4">
            <a:extLst>
              <a:ext uri="{FF2B5EF4-FFF2-40B4-BE49-F238E27FC236}">
                <a16:creationId xmlns:a16="http://schemas.microsoft.com/office/drawing/2014/main" id="{A33A7CAC-56E0-43EC-9C88-5F957FB61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17C680-3799-40B0-ABB3-F65E69A1A056}"/>
              </a:ext>
            </a:extLst>
          </p:cNvPr>
          <p:cNvSpPr>
            <a:spLocks noGrp="1"/>
          </p:cNvSpPr>
          <p:nvPr>
            <p:ph type="sldNum" sz="quarter" idx="12"/>
          </p:nvPr>
        </p:nvSpPr>
        <p:spPr/>
        <p:txBody>
          <a:bodyPr/>
          <a:lstStyle/>
          <a:p>
            <a:fld id="{37634F2D-4F96-4A1A-A648-518B1AFE058E}" type="slidenum">
              <a:rPr lang="en-US" smtClean="0"/>
              <a:t>‹#›</a:t>
            </a:fld>
            <a:endParaRPr lang="en-US"/>
          </a:p>
        </p:txBody>
      </p:sp>
      <p:pic>
        <p:nvPicPr>
          <p:cNvPr id="7" name="10">
            <a:extLst>
              <a:ext uri="{FF2B5EF4-FFF2-40B4-BE49-F238E27FC236}">
                <a16:creationId xmlns:a16="http://schemas.microsoft.com/office/drawing/2014/main" id="{3DF38B27-1082-401F-91DD-A33BC451FD79}"/>
              </a:ext>
            </a:extLst>
          </p:cNvPr>
          <p:cNvPicPr>
            <a:picLocks noChangeAspect="1"/>
          </p:cNvPicPr>
          <p:nvPr userDrawn="1"/>
        </p:nvPicPr>
        <p:blipFill>
          <a:blip r:embed="rId2" cstate="screen"/>
          <a:stretch>
            <a:fillRect/>
          </a:stretch>
        </p:blipFill>
        <p:spPr>
          <a:xfrm>
            <a:off x="4301603" y="4901803"/>
            <a:ext cx="7918522" cy="1956197"/>
          </a:xfrm>
          <a:prstGeom prst="rect">
            <a:avLst/>
          </a:prstGeom>
        </p:spPr>
      </p:pic>
      <p:pic>
        <p:nvPicPr>
          <p:cNvPr id="8" name="13">
            <a:extLst>
              <a:ext uri="{FF2B5EF4-FFF2-40B4-BE49-F238E27FC236}">
                <a16:creationId xmlns:a16="http://schemas.microsoft.com/office/drawing/2014/main" id="{DC523EAF-88A8-4AA0-9FCC-904DE7B06366}"/>
              </a:ext>
            </a:extLst>
          </p:cNvPr>
          <p:cNvPicPr>
            <a:picLocks noChangeAspect="1"/>
          </p:cNvPicPr>
          <p:nvPr userDrawn="1"/>
        </p:nvPicPr>
        <p:blipFill>
          <a:blip r:embed="rId3"/>
          <a:stretch>
            <a:fillRect/>
          </a:stretch>
        </p:blipFill>
        <p:spPr>
          <a:xfrm>
            <a:off x="8800215" y="4001444"/>
            <a:ext cx="3419910" cy="2720031"/>
          </a:xfrm>
          <a:prstGeom prst="rect">
            <a:avLst/>
          </a:prstGeom>
        </p:spPr>
      </p:pic>
      <p:pic>
        <p:nvPicPr>
          <p:cNvPr id="9" name="16">
            <a:extLst>
              <a:ext uri="{FF2B5EF4-FFF2-40B4-BE49-F238E27FC236}">
                <a16:creationId xmlns:a16="http://schemas.microsoft.com/office/drawing/2014/main" id="{112F61C9-C7A0-409F-98FF-3A8B41055B1E}"/>
              </a:ext>
            </a:extLst>
          </p:cNvPr>
          <p:cNvPicPr>
            <a:picLocks noChangeAspect="1"/>
          </p:cNvPicPr>
          <p:nvPr userDrawn="1"/>
        </p:nvPicPr>
        <p:blipFill>
          <a:blip r:embed="rId2" cstate="screen"/>
          <a:stretch>
            <a:fillRect/>
          </a:stretch>
        </p:blipFill>
        <p:spPr>
          <a:xfrm>
            <a:off x="0" y="4901803"/>
            <a:ext cx="7918522" cy="1956197"/>
          </a:xfrm>
          <a:prstGeom prst="rect">
            <a:avLst/>
          </a:prstGeom>
        </p:spPr>
      </p:pic>
    </p:spTree>
    <p:extLst>
      <p:ext uri="{BB962C8B-B14F-4D97-AF65-F5344CB8AC3E}">
        <p14:creationId xmlns:p14="http://schemas.microsoft.com/office/powerpoint/2010/main" val="1790120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9BBCE0-AED8-4E4B-9B05-261E8CA187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062ECC-5999-422C-A3DF-DCFA4B1CF5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C3794-7BE6-4A2A-9468-C7FC51EAAC0E}"/>
              </a:ext>
            </a:extLst>
          </p:cNvPr>
          <p:cNvSpPr>
            <a:spLocks noGrp="1"/>
          </p:cNvSpPr>
          <p:nvPr>
            <p:ph type="dt" sz="half" idx="10"/>
          </p:nvPr>
        </p:nvSpPr>
        <p:spPr/>
        <p:txBody>
          <a:bodyPr/>
          <a:lstStyle/>
          <a:p>
            <a:fld id="{11EBD0CC-E3E2-4331-AA06-EBB8ADD6037D}" type="datetimeFigureOut">
              <a:rPr lang="en-US" smtClean="0"/>
              <a:t>4/17/2024</a:t>
            </a:fld>
            <a:endParaRPr lang="en-US"/>
          </a:p>
        </p:txBody>
      </p:sp>
      <p:sp>
        <p:nvSpPr>
          <p:cNvPr id="5" name="Footer Placeholder 4">
            <a:extLst>
              <a:ext uri="{FF2B5EF4-FFF2-40B4-BE49-F238E27FC236}">
                <a16:creationId xmlns:a16="http://schemas.microsoft.com/office/drawing/2014/main" id="{01279640-B044-45DF-A253-99F525CE70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740F97-40D1-4185-8811-2F94EC72862B}"/>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360573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2434439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8FA92-DCEB-416D-A3AA-345BE494323E}"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1366136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F8FA92-DCEB-416D-A3AA-345BE49432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B7AED0-1251-46AC-8102-BF35D3C7A77D}" type="slidenum">
              <a:rPr kumimoji="0" lang="en-US" sz="1200" b="0" i="0" u="none" strike="noStrike" kern="1200" cap="none" spc="0" normalizeH="0" baseline="0" noProof="0" smtClean="0">
                <a:ln>
                  <a:noFill/>
                </a:ln>
                <a:solidFill>
                  <a:srgbClr val="4BACC6">
                    <a:lumMod val="5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BACC6">
                  <a:lumMod val="50000"/>
                </a:srgbClr>
              </a:solidFill>
              <a:effectLst/>
              <a:uLnTx/>
              <a:uFillTx/>
              <a:latin typeface="Calibri"/>
              <a:ea typeface="+mn-ea"/>
              <a:cs typeface="+mn-cs"/>
            </a:endParaRPr>
          </a:p>
        </p:txBody>
      </p:sp>
    </p:spTree>
    <p:extLst>
      <p:ext uri="{BB962C8B-B14F-4D97-AF65-F5344CB8AC3E}">
        <p14:creationId xmlns:p14="http://schemas.microsoft.com/office/powerpoint/2010/main" val="2127840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F8FA92-DCEB-416D-A3AA-345BE49432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B7AED0-1251-46AC-8102-BF35D3C7A77D}" type="slidenum">
              <a:rPr kumimoji="0" lang="en-US" sz="1200" b="0" i="0" u="none" strike="noStrike" kern="1200" cap="none" spc="0" normalizeH="0" baseline="0" noProof="0" smtClean="0">
                <a:ln>
                  <a:noFill/>
                </a:ln>
                <a:solidFill>
                  <a:srgbClr val="4BACC6">
                    <a:lumMod val="5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BACC6">
                  <a:lumMod val="50000"/>
                </a:srgbClr>
              </a:solidFill>
              <a:effectLst/>
              <a:uLnTx/>
              <a:uFillTx/>
              <a:latin typeface="Calibri"/>
              <a:ea typeface="+mn-ea"/>
              <a:cs typeface="+mn-cs"/>
            </a:endParaRPr>
          </a:p>
        </p:txBody>
      </p:sp>
    </p:spTree>
    <p:extLst>
      <p:ext uri="{BB962C8B-B14F-4D97-AF65-F5344CB8AC3E}">
        <p14:creationId xmlns:p14="http://schemas.microsoft.com/office/powerpoint/2010/main" val="271650775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F8FA92-DCEB-416D-A3AA-345BE49432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B7AED0-1251-46AC-8102-BF35D3C7A77D}" type="slidenum">
              <a:rPr kumimoji="0" lang="en-US" sz="1200" b="0" i="0" u="none" strike="noStrike" kern="1200" cap="none" spc="0" normalizeH="0" baseline="0" noProof="0" smtClean="0">
                <a:ln>
                  <a:noFill/>
                </a:ln>
                <a:solidFill>
                  <a:srgbClr val="4BACC6">
                    <a:lumMod val="5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BACC6">
                  <a:lumMod val="50000"/>
                </a:srgbClr>
              </a:solidFill>
              <a:effectLst/>
              <a:uLnTx/>
              <a:uFillTx/>
              <a:latin typeface="Calibri"/>
              <a:ea typeface="+mn-ea"/>
              <a:cs typeface="+mn-cs"/>
            </a:endParaRPr>
          </a:p>
        </p:txBody>
      </p:sp>
    </p:spTree>
    <p:extLst>
      <p:ext uri="{BB962C8B-B14F-4D97-AF65-F5344CB8AC3E}">
        <p14:creationId xmlns:p14="http://schemas.microsoft.com/office/powerpoint/2010/main" val="276744567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F8FA92-DCEB-416D-A3AA-345BE49432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B7AED0-1251-46AC-8102-BF35D3C7A77D}" type="slidenum">
              <a:rPr kumimoji="0" lang="en-US" sz="1200" b="0" i="0" u="none" strike="noStrike" kern="1200" cap="none" spc="0" normalizeH="0" baseline="0" noProof="0" smtClean="0">
                <a:ln>
                  <a:noFill/>
                </a:ln>
                <a:solidFill>
                  <a:srgbClr val="4BACC6">
                    <a:lumMod val="5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BACC6">
                  <a:lumMod val="50000"/>
                </a:srgbClr>
              </a:solidFill>
              <a:effectLst/>
              <a:uLnTx/>
              <a:uFillTx/>
              <a:latin typeface="Calibri"/>
              <a:ea typeface="+mn-ea"/>
              <a:cs typeface="+mn-cs"/>
            </a:endParaRPr>
          </a:p>
        </p:txBody>
      </p:sp>
    </p:spTree>
    <p:extLst>
      <p:ext uri="{BB962C8B-B14F-4D97-AF65-F5344CB8AC3E}">
        <p14:creationId xmlns:p14="http://schemas.microsoft.com/office/powerpoint/2010/main" val="321105582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F8FA92-DCEB-416D-A3AA-345BE49432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B7AED0-1251-46AC-8102-BF35D3C7A77D}" type="slidenum">
              <a:rPr kumimoji="0" lang="en-US" sz="1200" b="0" i="0" u="none" strike="noStrike" kern="1200" cap="none" spc="0" normalizeH="0" baseline="0" noProof="0" smtClean="0">
                <a:ln>
                  <a:noFill/>
                </a:ln>
                <a:solidFill>
                  <a:srgbClr val="4BACC6">
                    <a:lumMod val="5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BACC6">
                  <a:lumMod val="50000"/>
                </a:srgbClr>
              </a:solidFill>
              <a:effectLst/>
              <a:uLnTx/>
              <a:uFillTx/>
              <a:latin typeface="Calibri"/>
              <a:ea typeface="+mn-ea"/>
              <a:cs typeface="+mn-cs"/>
            </a:endParaRPr>
          </a:p>
        </p:txBody>
      </p:sp>
    </p:spTree>
    <p:extLst>
      <p:ext uri="{BB962C8B-B14F-4D97-AF65-F5344CB8AC3E}">
        <p14:creationId xmlns:p14="http://schemas.microsoft.com/office/powerpoint/2010/main" val="266170166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F8FA92-DCEB-416D-A3AA-345BE49432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B7AED0-1251-46AC-8102-BF35D3C7A77D}" type="slidenum">
              <a:rPr kumimoji="0" lang="en-US" sz="1200" b="0" i="0" u="none" strike="noStrike" kern="1200" cap="none" spc="0" normalizeH="0" baseline="0" noProof="0" smtClean="0">
                <a:ln>
                  <a:noFill/>
                </a:ln>
                <a:solidFill>
                  <a:srgbClr val="4BACC6">
                    <a:lumMod val="5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BACC6">
                  <a:lumMod val="50000"/>
                </a:srgbClr>
              </a:solidFill>
              <a:effectLst/>
              <a:uLnTx/>
              <a:uFillTx/>
              <a:latin typeface="Calibri"/>
              <a:ea typeface="+mn-ea"/>
              <a:cs typeface="+mn-cs"/>
            </a:endParaRPr>
          </a:p>
        </p:txBody>
      </p:sp>
    </p:spTree>
    <p:extLst>
      <p:ext uri="{BB962C8B-B14F-4D97-AF65-F5344CB8AC3E}">
        <p14:creationId xmlns:p14="http://schemas.microsoft.com/office/powerpoint/2010/main" val="19580820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7655D7-831E-4361-B238-F2CAB20126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F8D30F-F0A2-4A3B-B58D-661FFB5B9FF0}"/>
              </a:ext>
            </a:extLst>
          </p:cNvPr>
          <p:cNvSpPr>
            <a:spLocks noGrp="1"/>
          </p:cNvSpPr>
          <p:nvPr>
            <p:ph type="dt" sz="half" idx="10"/>
          </p:nvPr>
        </p:nvSpPr>
        <p:spPr/>
        <p:txBody>
          <a:bodyPr/>
          <a:lstStyle/>
          <a:p>
            <a:fld id="{11EBD0CC-E3E2-4331-AA06-EBB8ADD6037D}" type="datetimeFigureOut">
              <a:rPr lang="en-US" smtClean="0"/>
              <a:t>4/17/2024</a:t>
            </a:fld>
            <a:endParaRPr lang="en-US"/>
          </a:p>
        </p:txBody>
      </p:sp>
      <p:sp>
        <p:nvSpPr>
          <p:cNvPr id="5" name="Footer Placeholder 4">
            <a:extLst>
              <a:ext uri="{FF2B5EF4-FFF2-40B4-BE49-F238E27FC236}">
                <a16:creationId xmlns:a16="http://schemas.microsoft.com/office/drawing/2014/main" id="{5721126F-EAB8-450A-8D64-688E67324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BE0255-8A45-49EF-924E-CB064091B697}"/>
              </a:ext>
            </a:extLst>
          </p:cNvPr>
          <p:cNvSpPr>
            <a:spLocks noGrp="1"/>
          </p:cNvSpPr>
          <p:nvPr>
            <p:ph type="sldNum" sz="quarter" idx="12"/>
          </p:nvPr>
        </p:nvSpPr>
        <p:spPr/>
        <p:txBody>
          <a:bodyPr/>
          <a:lstStyle/>
          <a:p>
            <a:fld id="{37634F2D-4F96-4A1A-A648-518B1AFE058E}" type="slidenum">
              <a:rPr lang="en-US" smtClean="0"/>
              <a:t>‹#›</a:t>
            </a:fld>
            <a:endParaRPr lang="en-US"/>
          </a:p>
        </p:txBody>
      </p:sp>
      <p:sp>
        <p:nvSpPr>
          <p:cNvPr id="12" name="Freeform 17">
            <a:extLst>
              <a:ext uri="{FF2B5EF4-FFF2-40B4-BE49-F238E27FC236}">
                <a16:creationId xmlns:a16="http://schemas.microsoft.com/office/drawing/2014/main" id="{211953F5-6B26-4EF9-80F1-8C59D26D86B6}"/>
              </a:ext>
            </a:extLst>
          </p:cNvPr>
          <p:cNvSpPr/>
          <p:nvPr userDrawn="1"/>
        </p:nvSpPr>
        <p:spPr>
          <a:xfrm>
            <a:off x="280793" y="1122218"/>
            <a:ext cx="11640697" cy="5479962"/>
          </a:xfrm>
          <a:prstGeom prst="rect">
            <a:avLst/>
          </a:prstGeom>
          <a:solidFill>
            <a:srgbClr val="FFFFFF"/>
          </a:solidFill>
          <a:ln w="25400" cap="flat" cmpd="sng" algn="ctr">
            <a:solidFill>
              <a:srgbClr val="FFAB4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3" name="Group 12">
            <a:extLst>
              <a:ext uri="{FF2B5EF4-FFF2-40B4-BE49-F238E27FC236}">
                <a16:creationId xmlns:a16="http://schemas.microsoft.com/office/drawing/2014/main" id="{5292217B-AAAB-4C97-A9F3-72484E8C0407}"/>
              </a:ext>
            </a:extLst>
          </p:cNvPr>
          <p:cNvGrpSpPr/>
          <p:nvPr userDrawn="1"/>
        </p:nvGrpSpPr>
        <p:grpSpPr>
          <a:xfrm>
            <a:off x="377049" y="255821"/>
            <a:ext cx="2619178" cy="2075610"/>
            <a:chOff x="237072" y="234585"/>
            <a:chExt cx="1448294" cy="1448294"/>
          </a:xfrm>
        </p:grpSpPr>
        <p:sp>
          <p:nvSpPr>
            <p:cNvPr id="14" name="Oval 13">
              <a:extLst>
                <a:ext uri="{FF2B5EF4-FFF2-40B4-BE49-F238E27FC236}">
                  <a16:creationId xmlns:a16="http://schemas.microsoft.com/office/drawing/2014/main" id="{2376D84D-018E-4D01-942E-AE923E1C4CE8}"/>
                </a:ext>
              </a:extLst>
            </p:cNvPr>
            <p:cNvSpPr/>
            <p:nvPr/>
          </p:nvSpPr>
          <p:spPr>
            <a:xfrm>
              <a:off x="237072" y="234585"/>
              <a:ext cx="1448294" cy="1448294"/>
            </a:xfrm>
            <a:prstGeom prst="ellipse">
              <a:avLst/>
            </a:prstGeom>
            <a:solidFill>
              <a:srgbClr val="FFAB4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5" name="Oval 14">
              <a:extLst>
                <a:ext uri="{FF2B5EF4-FFF2-40B4-BE49-F238E27FC236}">
                  <a16:creationId xmlns:a16="http://schemas.microsoft.com/office/drawing/2014/main" id="{F916C782-6A15-4A1C-B436-6AA78F9067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7E3CAB66-C4EE-4FB9-95A3-DAF258DCF997}"/>
                </a:ext>
              </a:extLst>
            </p:cNvPr>
            <p:cNvSpPr/>
            <p:nvPr/>
          </p:nvSpPr>
          <p:spPr>
            <a:xfrm>
              <a:off x="251674" y="248347"/>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42428800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F8FA92-DCEB-416D-A3AA-345BE49432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B7AED0-1251-46AC-8102-BF35D3C7A77D}" type="slidenum">
              <a:rPr kumimoji="0" lang="en-US" sz="1200" b="0" i="0" u="none" strike="noStrike" kern="1200" cap="none" spc="0" normalizeH="0" baseline="0" noProof="0" smtClean="0">
                <a:ln>
                  <a:noFill/>
                </a:ln>
                <a:solidFill>
                  <a:srgbClr val="4BACC6">
                    <a:lumMod val="5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BACC6">
                  <a:lumMod val="50000"/>
                </a:srgbClr>
              </a:solidFill>
              <a:effectLst/>
              <a:uLnTx/>
              <a:uFillTx/>
              <a:latin typeface="Calibri"/>
              <a:ea typeface="+mn-ea"/>
              <a:cs typeface="+mn-cs"/>
            </a:endParaRPr>
          </a:p>
        </p:txBody>
      </p:sp>
    </p:spTree>
    <p:extLst>
      <p:ext uri="{BB962C8B-B14F-4D97-AF65-F5344CB8AC3E}">
        <p14:creationId xmlns:p14="http://schemas.microsoft.com/office/powerpoint/2010/main" val="15518887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F8FA92-DCEB-416D-A3AA-345BE49432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B7AED0-1251-46AC-8102-BF35D3C7A77D}" type="slidenum">
              <a:rPr kumimoji="0" lang="en-US" sz="1200" b="0" i="0" u="none" strike="noStrike" kern="1200" cap="none" spc="0" normalizeH="0" baseline="0" noProof="0" smtClean="0">
                <a:ln>
                  <a:noFill/>
                </a:ln>
                <a:solidFill>
                  <a:srgbClr val="4BACC6">
                    <a:lumMod val="5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BACC6">
                  <a:lumMod val="50000"/>
                </a:srgbClr>
              </a:solidFill>
              <a:effectLst/>
              <a:uLnTx/>
              <a:uFillTx/>
              <a:latin typeface="Calibri"/>
              <a:ea typeface="+mn-ea"/>
              <a:cs typeface="+mn-cs"/>
            </a:endParaRPr>
          </a:p>
        </p:txBody>
      </p:sp>
    </p:spTree>
    <p:extLst>
      <p:ext uri="{BB962C8B-B14F-4D97-AF65-F5344CB8AC3E}">
        <p14:creationId xmlns:p14="http://schemas.microsoft.com/office/powerpoint/2010/main" val="42839217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F8FA92-DCEB-416D-A3AA-345BE49432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B7AED0-1251-46AC-8102-BF35D3C7A77D}" type="slidenum">
              <a:rPr kumimoji="0" lang="en-US" sz="1200" b="0" i="0" u="none" strike="noStrike" kern="1200" cap="none" spc="0" normalizeH="0" baseline="0" noProof="0" smtClean="0">
                <a:ln>
                  <a:noFill/>
                </a:ln>
                <a:solidFill>
                  <a:srgbClr val="4BACC6">
                    <a:lumMod val="5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BACC6">
                  <a:lumMod val="50000"/>
                </a:srgbClr>
              </a:solidFill>
              <a:effectLst/>
              <a:uLnTx/>
              <a:uFillTx/>
              <a:latin typeface="Calibri"/>
              <a:ea typeface="+mn-ea"/>
              <a:cs typeface="+mn-cs"/>
            </a:endParaRPr>
          </a:p>
        </p:txBody>
      </p:sp>
    </p:spTree>
    <p:extLst>
      <p:ext uri="{BB962C8B-B14F-4D97-AF65-F5344CB8AC3E}">
        <p14:creationId xmlns:p14="http://schemas.microsoft.com/office/powerpoint/2010/main" val="8778471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F8FA92-DCEB-416D-A3AA-345BE49432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B7AED0-1251-46AC-8102-BF35D3C7A77D}" type="slidenum">
              <a:rPr kumimoji="0" lang="en-US" sz="1200" b="0" i="0" u="none" strike="noStrike" kern="1200" cap="none" spc="0" normalizeH="0" baseline="0" noProof="0" smtClean="0">
                <a:ln>
                  <a:noFill/>
                </a:ln>
                <a:solidFill>
                  <a:srgbClr val="4BACC6">
                    <a:lumMod val="5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BACC6">
                  <a:lumMod val="50000"/>
                </a:srgbClr>
              </a:solidFill>
              <a:effectLst/>
              <a:uLnTx/>
              <a:uFillTx/>
              <a:latin typeface="Calibri"/>
              <a:ea typeface="+mn-ea"/>
              <a:cs typeface="+mn-cs"/>
            </a:endParaRPr>
          </a:p>
        </p:txBody>
      </p:sp>
    </p:spTree>
    <p:extLst>
      <p:ext uri="{BB962C8B-B14F-4D97-AF65-F5344CB8AC3E}">
        <p14:creationId xmlns:p14="http://schemas.microsoft.com/office/powerpoint/2010/main" val="26693140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F8FA92-DCEB-416D-A3AA-345BE49432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B7AED0-1251-46AC-8102-BF35D3C7A77D}" type="slidenum">
              <a:rPr kumimoji="0" lang="en-US" sz="1200" b="0" i="0" u="none" strike="noStrike" kern="1200" cap="none" spc="0" normalizeH="0" baseline="0" noProof="0" smtClean="0">
                <a:ln>
                  <a:noFill/>
                </a:ln>
                <a:solidFill>
                  <a:srgbClr val="4BACC6">
                    <a:lumMod val="5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BACC6">
                  <a:lumMod val="50000"/>
                </a:srgbClr>
              </a:solidFill>
              <a:effectLst/>
              <a:uLnTx/>
              <a:uFillTx/>
              <a:latin typeface="Calibri"/>
              <a:ea typeface="+mn-ea"/>
              <a:cs typeface="+mn-cs"/>
            </a:endParaRPr>
          </a:p>
        </p:txBody>
      </p:sp>
    </p:spTree>
    <p:extLst>
      <p:ext uri="{BB962C8B-B14F-4D97-AF65-F5344CB8AC3E}">
        <p14:creationId xmlns:p14="http://schemas.microsoft.com/office/powerpoint/2010/main" val="9973170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F8FA92-DCEB-416D-A3AA-345BE49432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B7AED0-1251-46AC-8102-BF35D3C7A77D}" type="slidenum">
              <a:rPr kumimoji="0" lang="en-US" sz="1200" b="0" i="0" u="none" strike="noStrike" kern="1200" cap="none" spc="0" normalizeH="0" baseline="0" noProof="0" smtClean="0">
                <a:ln>
                  <a:noFill/>
                </a:ln>
                <a:solidFill>
                  <a:srgbClr val="4BACC6">
                    <a:lumMod val="5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BACC6">
                  <a:lumMod val="50000"/>
                </a:srgbClr>
              </a:solidFill>
              <a:effectLst/>
              <a:uLnTx/>
              <a:uFillTx/>
              <a:latin typeface="Calibri"/>
              <a:ea typeface="+mn-ea"/>
              <a:cs typeface="+mn-cs"/>
            </a:endParaRPr>
          </a:p>
        </p:txBody>
      </p:sp>
    </p:spTree>
    <p:extLst>
      <p:ext uri="{BB962C8B-B14F-4D97-AF65-F5344CB8AC3E}">
        <p14:creationId xmlns:p14="http://schemas.microsoft.com/office/powerpoint/2010/main" val="39076795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F8FA92-DCEB-416D-A3AA-345BE49432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B7AED0-1251-46AC-8102-BF35D3C7A77D}" type="slidenum">
              <a:rPr kumimoji="0" lang="en-US" sz="1200" b="0" i="0" u="none" strike="noStrike" kern="1200" cap="none" spc="0" normalizeH="0" baseline="0" noProof="0" smtClean="0">
                <a:ln>
                  <a:noFill/>
                </a:ln>
                <a:solidFill>
                  <a:srgbClr val="4BACC6">
                    <a:lumMod val="5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BACC6">
                  <a:lumMod val="50000"/>
                </a:srgbClr>
              </a:solidFill>
              <a:effectLst/>
              <a:uLnTx/>
              <a:uFillTx/>
              <a:latin typeface="Calibri"/>
              <a:ea typeface="+mn-ea"/>
              <a:cs typeface="+mn-cs"/>
            </a:endParaRPr>
          </a:p>
        </p:txBody>
      </p:sp>
    </p:spTree>
    <p:extLst>
      <p:ext uri="{BB962C8B-B14F-4D97-AF65-F5344CB8AC3E}">
        <p14:creationId xmlns:p14="http://schemas.microsoft.com/office/powerpoint/2010/main" val="1860361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F8FA92-DCEB-416D-A3AA-345BE49432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B7AED0-1251-46AC-8102-BF35D3C7A77D}" type="slidenum">
              <a:rPr kumimoji="0" lang="en-US" sz="1200" b="0" i="0" u="none" strike="noStrike" kern="1200" cap="none" spc="0" normalizeH="0" baseline="0" noProof="0" smtClean="0">
                <a:ln>
                  <a:noFill/>
                </a:ln>
                <a:solidFill>
                  <a:srgbClr val="4BACC6">
                    <a:lumMod val="5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BACC6">
                  <a:lumMod val="50000"/>
                </a:srgbClr>
              </a:solidFill>
              <a:effectLst/>
              <a:uLnTx/>
              <a:uFillTx/>
              <a:latin typeface="Calibri"/>
              <a:ea typeface="+mn-ea"/>
              <a:cs typeface="+mn-cs"/>
            </a:endParaRPr>
          </a:p>
        </p:txBody>
      </p:sp>
    </p:spTree>
    <p:extLst>
      <p:ext uri="{BB962C8B-B14F-4D97-AF65-F5344CB8AC3E}">
        <p14:creationId xmlns:p14="http://schemas.microsoft.com/office/powerpoint/2010/main" val="14268787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F8FA92-DCEB-416D-A3AA-345BE49432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B7AED0-1251-46AC-8102-BF35D3C7A77D}" type="slidenum">
              <a:rPr kumimoji="0" lang="en-US" sz="1200" b="0" i="0" u="none" strike="noStrike" kern="1200" cap="none" spc="0" normalizeH="0" baseline="0" noProof="0" smtClean="0">
                <a:ln>
                  <a:noFill/>
                </a:ln>
                <a:solidFill>
                  <a:srgbClr val="4BACC6">
                    <a:lumMod val="5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BACC6">
                  <a:lumMod val="50000"/>
                </a:srgbClr>
              </a:solidFill>
              <a:effectLst/>
              <a:uLnTx/>
              <a:uFillTx/>
              <a:latin typeface="Calibri"/>
              <a:ea typeface="+mn-ea"/>
              <a:cs typeface="+mn-cs"/>
            </a:endParaRPr>
          </a:p>
        </p:txBody>
      </p:sp>
    </p:spTree>
    <p:extLst>
      <p:ext uri="{BB962C8B-B14F-4D97-AF65-F5344CB8AC3E}">
        <p14:creationId xmlns:p14="http://schemas.microsoft.com/office/powerpoint/2010/main" val="6398367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F8FA92-DCEB-416D-A3AA-345BE49432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B7AED0-1251-46AC-8102-BF35D3C7A77D}" type="slidenum">
              <a:rPr kumimoji="0" lang="en-US" sz="1200" b="0" i="0" u="none" strike="noStrike" kern="1200" cap="none" spc="0" normalizeH="0" baseline="0" noProof="0" smtClean="0">
                <a:ln>
                  <a:noFill/>
                </a:ln>
                <a:solidFill>
                  <a:srgbClr val="4BACC6">
                    <a:lumMod val="5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BACC6">
                  <a:lumMod val="50000"/>
                </a:srgbClr>
              </a:solidFill>
              <a:effectLst/>
              <a:uLnTx/>
              <a:uFillTx/>
              <a:latin typeface="Calibri"/>
              <a:ea typeface="+mn-ea"/>
              <a:cs typeface="+mn-cs"/>
            </a:endParaRPr>
          </a:p>
        </p:txBody>
      </p:sp>
    </p:spTree>
    <p:extLst>
      <p:ext uri="{BB962C8B-B14F-4D97-AF65-F5344CB8AC3E}">
        <p14:creationId xmlns:p14="http://schemas.microsoft.com/office/powerpoint/2010/main" val="2794112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Flowchart: Document 17">
            <a:extLst>
              <a:ext uri="{FF2B5EF4-FFF2-40B4-BE49-F238E27FC236}">
                <a16:creationId xmlns:a16="http://schemas.microsoft.com/office/drawing/2014/main" id="{32888698-6355-46B4-87D5-BC0381CA579C}"/>
              </a:ext>
            </a:extLst>
          </p:cNvPr>
          <p:cNvSpPr/>
          <p:nvPr userDrawn="1"/>
        </p:nvSpPr>
        <p:spPr>
          <a:xfrm>
            <a:off x="-138222" y="0"/>
            <a:ext cx="12346422" cy="17417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52" tIns="34277" rIns="68552" bIns="34277" rtlCol="0" anchor="ctr"/>
          <a:lstStyle/>
          <a:p>
            <a:pPr algn="ctr" defTabSz="685800">
              <a:buClrTx/>
              <a:defRPr/>
            </a:pPr>
            <a:endParaRPr lang="en-US" sz="1350" kern="1200">
              <a:solidFill>
                <a:prstClr val="white"/>
              </a:solidFill>
              <a:latin typeface="Calibri"/>
              <a:ea typeface="Arial-Rounded"/>
            </a:endParaRPr>
          </a:p>
        </p:txBody>
      </p:sp>
      <p:sp>
        <p:nvSpPr>
          <p:cNvPr id="4" name="Date Placeholder 3">
            <a:extLst>
              <a:ext uri="{FF2B5EF4-FFF2-40B4-BE49-F238E27FC236}">
                <a16:creationId xmlns:a16="http://schemas.microsoft.com/office/drawing/2014/main" id="{A177E1ED-35EE-4A35-AB1B-C27E8E85F6EE}"/>
              </a:ext>
            </a:extLst>
          </p:cNvPr>
          <p:cNvSpPr>
            <a:spLocks noGrp="1"/>
          </p:cNvSpPr>
          <p:nvPr>
            <p:ph type="dt" sz="half" idx="10"/>
          </p:nvPr>
        </p:nvSpPr>
        <p:spPr/>
        <p:txBody>
          <a:bodyPr/>
          <a:lstStyle/>
          <a:p>
            <a:fld id="{11EBD0CC-E3E2-4331-AA06-EBB8ADD6037D}" type="datetimeFigureOut">
              <a:rPr lang="en-US" smtClean="0"/>
              <a:t>4/17/2024</a:t>
            </a:fld>
            <a:endParaRPr lang="en-US"/>
          </a:p>
        </p:txBody>
      </p:sp>
      <p:sp>
        <p:nvSpPr>
          <p:cNvPr id="5" name="Footer Placeholder 4">
            <a:extLst>
              <a:ext uri="{FF2B5EF4-FFF2-40B4-BE49-F238E27FC236}">
                <a16:creationId xmlns:a16="http://schemas.microsoft.com/office/drawing/2014/main" id="{659F781B-348E-4241-AEB5-EDA391A21F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2938E5-D814-47FF-8739-F01A13BC6DD8}"/>
              </a:ext>
            </a:extLst>
          </p:cNvPr>
          <p:cNvSpPr>
            <a:spLocks noGrp="1"/>
          </p:cNvSpPr>
          <p:nvPr>
            <p:ph type="sldNum" sz="quarter" idx="12"/>
          </p:nvPr>
        </p:nvSpPr>
        <p:spPr/>
        <p:txBody>
          <a:bodyPr/>
          <a:lstStyle/>
          <a:p>
            <a:fld id="{37634F2D-4F96-4A1A-A648-518B1AFE058E}" type="slidenum">
              <a:rPr lang="en-US" smtClean="0"/>
              <a:t>‹#›</a:t>
            </a:fld>
            <a:endParaRPr lang="en-US"/>
          </a:p>
        </p:txBody>
      </p:sp>
      <p:grpSp>
        <p:nvGrpSpPr>
          <p:cNvPr id="10" name="Group 9">
            <a:extLst>
              <a:ext uri="{FF2B5EF4-FFF2-40B4-BE49-F238E27FC236}">
                <a16:creationId xmlns:a16="http://schemas.microsoft.com/office/drawing/2014/main" id="{AD6C5AC5-4737-4E0C-AF3A-BE5C93980E77}"/>
              </a:ext>
            </a:extLst>
          </p:cNvPr>
          <p:cNvGrpSpPr/>
          <p:nvPr userDrawn="1"/>
        </p:nvGrpSpPr>
        <p:grpSpPr>
          <a:xfrm>
            <a:off x="2222205" y="2224564"/>
            <a:ext cx="9845748" cy="1783150"/>
            <a:chOff x="9566064" y="964372"/>
            <a:chExt cx="5446164" cy="698253"/>
          </a:xfrm>
        </p:grpSpPr>
        <p:sp>
          <p:nvSpPr>
            <p:cNvPr id="11" name="Rectangle 10">
              <a:extLst>
                <a:ext uri="{FF2B5EF4-FFF2-40B4-BE49-F238E27FC236}">
                  <a16:creationId xmlns:a16="http://schemas.microsoft.com/office/drawing/2014/main" id="{BF655384-50D8-4A34-9319-7850232AC3C4}"/>
                </a:ext>
              </a:extLst>
            </p:cNvPr>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 name="connsiteX0-23" fmla="*/ 0 w 5333999"/>
                <a:gd name="connsiteY0-24" fmla="*/ 0 h 724766"/>
                <a:gd name="connsiteX1-25" fmla="*/ 5334000 w 5333999"/>
                <a:gd name="connsiteY1-26" fmla="*/ 0 h 724766"/>
                <a:gd name="connsiteX2-27" fmla="*/ 3970191 w 5333999"/>
                <a:gd name="connsiteY2-28" fmla="*/ 513468 h 724766"/>
                <a:gd name="connsiteX3-29" fmla="*/ 5334000 w 5333999"/>
                <a:gd name="connsiteY3-30" fmla="*/ 724766 h 724766"/>
                <a:gd name="connsiteX4-31" fmla="*/ 0 w 5333999"/>
                <a:gd name="connsiteY4-32" fmla="*/ 724766 h 724766"/>
                <a:gd name="connsiteX5-33" fmla="*/ 0 w 5333999"/>
                <a:gd name="connsiteY5-34" fmla="*/ 0 h 724766"/>
                <a:gd name="connsiteX0-35" fmla="*/ 0 w 5334002"/>
                <a:gd name="connsiteY0-36" fmla="*/ 0 h 724766"/>
                <a:gd name="connsiteX1-37" fmla="*/ 5334000 w 5334002"/>
                <a:gd name="connsiteY1-38" fmla="*/ 0 h 724766"/>
                <a:gd name="connsiteX2-39" fmla="*/ 4572681 w 5334002"/>
                <a:gd name="connsiteY2-40" fmla="*/ 409907 h 724766"/>
                <a:gd name="connsiteX3-41" fmla="*/ 5334000 w 5334002"/>
                <a:gd name="connsiteY3-42" fmla="*/ 724766 h 724766"/>
                <a:gd name="connsiteX4-43" fmla="*/ 0 w 5334002"/>
                <a:gd name="connsiteY4-44" fmla="*/ 724766 h 724766"/>
                <a:gd name="connsiteX5-45" fmla="*/ 0 w 5334002"/>
                <a:gd name="connsiteY5-46" fmla="*/ 0 h 724766"/>
                <a:gd name="connsiteX0-47" fmla="*/ 0 w 5649495"/>
                <a:gd name="connsiteY0-48" fmla="*/ 0 h 724766"/>
                <a:gd name="connsiteX1-49" fmla="*/ 5649496 w 5649495"/>
                <a:gd name="connsiteY1-50" fmla="*/ 27302 h 724766"/>
                <a:gd name="connsiteX2-51" fmla="*/ 4572681 w 5649495"/>
                <a:gd name="connsiteY2-52" fmla="*/ 409907 h 724766"/>
                <a:gd name="connsiteX3-53" fmla="*/ 5334000 w 5649495"/>
                <a:gd name="connsiteY3-54" fmla="*/ 724766 h 724766"/>
                <a:gd name="connsiteX4-55" fmla="*/ 0 w 5649495"/>
                <a:gd name="connsiteY4-56" fmla="*/ 724766 h 724766"/>
                <a:gd name="connsiteX5-57" fmla="*/ 0 w 5649495"/>
                <a:gd name="connsiteY5-58" fmla="*/ 0 h 724766"/>
                <a:gd name="connsiteX0-59" fmla="*/ -1 w 5673840"/>
                <a:gd name="connsiteY0-60" fmla="*/ 152873 h 697464"/>
                <a:gd name="connsiteX1-61" fmla="*/ 5673841 w 5673840"/>
                <a:gd name="connsiteY1-62" fmla="*/ 0 h 697464"/>
                <a:gd name="connsiteX2-63" fmla="*/ 4597026 w 5673840"/>
                <a:gd name="connsiteY2-64" fmla="*/ 382605 h 697464"/>
                <a:gd name="connsiteX3-65" fmla="*/ 5358345 w 5673840"/>
                <a:gd name="connsiteY3-66" fmla="*/ 697464 h 697464"/>
                <a:gd name="connsiteX4-67" fmla="*/ 24345 w 5673840"/>
                <a:gd name="connsiteY4-68" fmla="*/ 697464 h 697464"/>
                <a:gd name="connsiteX5-69" fmla="*/ -1 w 5673840"/>
                <a:gd name="connsiteY5-70" fmla="*/ 152873 h 697464"/>
                <a:gd name="connsiteX0-71" fmla="*/ -1 w 5673840"/>
                <a:gd name="connsiteY0-72" fmla="*/ 152873 h 697464"/>
                <a:gd name="connsiteX1-73" fmla="*/ 5673841 w 5673840"/>
                <a:gd name="connsiteY1-74" fmla="*/ 0 h 697464"/>
                <a:gd name="connsiteX2-75" fmla="*/ 4597026 w 5673840"/>
                <a:gd name="connsiteY2-76" fmla="*/ 382605 h 697464"/>
                <a:gd name="connsiteX3-77" fmla="*/ 5358345 w 5673840"/>
                <a:gd name="connsiteY3-78" fmla="*/ 697464 h 697464"/>
                <a:gd name="connsiteX4-79" fmla="*/ 6831 w 5673840"/>
                <a:gd name="connsiteY4-80" fmla="*/ 568730 h 697464"/>
                <a:gd name="connsiteX5-81" fmla="*/ -1 w 5673840"/>
                <a:gd name="connsiteY5-82" fmla="*/ 152873 h 697464"/>
                <a:gd name="connsiteX0-83" fmla="*/ -1 w 5673840"/>
                <a:gd name="connsiteY0-84" fmla="*/ 152873 h 661803"/>
                <a:gd name="connsiteX1-85" fmla="*/ 5673841 w 5673840"/>
                <a:gd name="connsiteY1-86" fmla="*/ 0 h 661803"/>
                <a:gd name="connsiteX2-87" fmla="*/ 4597026 w 5673840"/>
                <a:gd name="connsiteY2-88" fmla="*/ 382605 h 661803"/>
                <a:gd name="connsiteX3-89" fmla="*/ 5253439 w 5673840"/>
                <a:gd name="connsiteY3-90" fmla="*/ 661803 h 661803"/>
                <a:gd name="connsiteX4-91" fmla="*/ 6831 w 5673840"/>
                <a:gd name="connsiteY4-92" fmla="*/ 568730 h 661803"/>
                <a:gd name="connsiteX5-93" fmla="*/ -1 w 5673840"/>
                <a:gd name="connsiteY5-94" fmla="*/ 152873 h 661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sp>
          <p:nvSpPr>
            <p:cNvPr id="12" name="Rectangle 10">
              <a:extLst>
                <a:ext uri="{FF2B5EF4-FFF2-40B4-BE49-F238E27FC236}">
                  <a16:creationId xmlns:a16="http://schemas.microsoft.com/office/drawing/2014/main" id="{61F8DAC8-BEF5-47CE-809B-214CCD5FC825}"/>
                </a:ext>
              </a:extLst>
            </p:cNvPr>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sp>
          <p:nvSpPr>
            <p:cNvPr id="13" name="Rectangle 10">
              <a:extLst>
                <a:ext uri="{FF2B5EF4-FFF2-40B4-BE49-F238E27FC236}">
                  <a16:creationId xmlns:a16="http://schemas.microsoft.com/office/drawing/2014/main" id="{F092A2B4-2FAA-4A47-9149-9FA895BC8381}"/>
                </a:ext>
              </a:extLst>
            </p:cNvPr>
            <p:cNvSpPr/>
            <p:nvPr/>
          </p:nvSpPr>
          <p:spPr>
            <a:xfrm>
              <a:off x="9623715" y="1023319"/>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grpSp>
      <p:sp>
        <p:nvSpPr>
          <p:cNvPr id="17" name="Rectangle 17">
            <a:extLst>
              <a:ext uri="{FF2B5EF4-FFF2-40B4-BE49-F238E27FC236}">
                <a16:creationId xmlns:a16="http://schemas.microsoft.com/office/drawing/2014/main" id="{AB5ABAEB-B6DE-4128-ACA3-6591223A9BC3}"/>
              </a:ext>
            </a:extLst>
          </p:cNvPr>
          <p:cNvSpPr/>
          <p:nvPr userDrawn="1"/>
        </p:nvSpPr>
        <p:spPr>
          <a:xfrm>
            <a:off x="121324" y="2161349"/>
            <a:ext cx="1545885" cy="1761680"/>
          </a:xfrm>
          <a:custGeom>
            <a:avLst/>
            <a:gdLst>
              <a:gd name="connsiteX0" fmla="*/ 0 w 1371600"/>
              <a:gd name="connsiteY0" fmla="*/ 0 h 1295400"/>
              <a:gd name="connsiteX1" fmla="*/ 1371600 w 1371600"/>
              <a:gd name="connsiteY1" fmla="*/ 0 h 1295400"/>
              <a:gd name="connsiteX2" fmla="*/ 1371600 w 1371600"/>
              <a:gd name="connsiteY2" fmla="*/ 1295400 h 1295400"/>
              <a:gd name="connsiteX3" fmla="*/ 0 w 1371600"/>
              <a:gd name="connsiteY3" fmla="*/ 1295400 h 1295400"/>
              <a:gd name="connsiteX4" fmla="*/ 0 w 1371600"/>
              <a:gd name="connsiteY4" fmla="*/ 0 h 1295400"/>
              <a:gd name="connsiteX0-1" fmla="*/ 6 w 1371606"/>
              <a:gd name="connsiteY0-2" fmla="*/ 0 h 1295400"/>
              <a:gd name="connsiteX1-3" fmla="*/ 1371606 w 1371606"/>
              <a:gd name="connsiteY1-4" fmla="*/ 0 h 1295400"/>
              <a:gd name="connsiteX2-5" fmla="*/ 1371606 w 1371606"/>
              <a:gd name="connsiteY2-6" fmla="*/ 1295400 h 1295400"/>
              <a:gd name="connsiteX3-7" fmla="*/ 6 w 1371606"/>
              <a:gd name="connsiteY3-8" fmla="*/ 1295400 h 1295400"/>
              <a:gd name="connsiteX4-9" fmla="*/ 630388 w 1371606"/>
              <a:gd name="connsiteY4-10" fmla="*/ 609600 h 1295400"/>
              <a:gd name="connsiteX5" fmla="*/ 6 w 1371606"/>
              <a:gd name="connsiteY5" fmla="*/ 0 h 1295400"/>
              <a:gd name="connsiteX0-11" fmla="*/ 9 w 1371609"/>
              <a:gd name="connsiteY0-12" fmla="*/ 0 h 1295400"/>
              <a:gd name="connsiteX1-13" fmla="*/ 1371609 w 1371609"/>
              <a:gd name="connsiteY1-14" fmla="*/ 0 h 1295400"/>
              <a:gd name="connsiteX2-15" fmla="*/ 1371609 w 1371609"/>
              <a:gd name="connsiteY2-16" fmla="*/ 1295400 h 1295400"/>
              <a:gd name="connsiteX3-17" fmla="*/ 9 w 1371609"/>
              <a:gd name="connsiteY3-18" fmla="*/ 1295400 h 1295400"/>
              <a:gd name="connsiteX4-19" fmla="*/ 434971 w 1371609"/>
              <a:gd name="connsiteY4-20" fmla="*/ 564951 h 1295400"/>
              <a:gd name="connsiteX5-21" fmla="*/ 9 w 1371609"/>
              <a:gd name="connsiteY5-22" fmla="*/ 0 h 1295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71609" h="1295400">
                <a:moveTo>
                  <a:pt x="9" y="0"/>
                </a:moveTo>
                <a:lnTo>
                  <a:pt x="1371609" y="0"/>
                </a:lnTo>
                <a:lnTo>
                  <a:pt x="1371609" y="1295400"/>
                </a:lnTo>
                <a:lnTo>
                  <a:pt x="9" y="1295400"/>
                </a:lnTo>
                <a:cubicBezTo>
                  <a:pt x="-2300" y="1071418"/>
                  <a:pt x="437280" y="788933"/>
                  <a:pt x="434971" y="564951"/>
                </a:cubicBezTo>
                <a:lnTo>
                  <a:pt x="9" y="0"/>
                </a:lnTo>
                <a:close/>
              </a:path>
            </a:pathLst>
          </a:custGeom>
          <a:solidFill>
            <a:srgbClr val="F79646"/>
          </a:solidFill>
          <a:ln w="25400" cap="flat" cmpd="sng" algn="ctr">
            <a:solidFill>
              <a:srgbClr val="F79646">
                <a:lumMod val="60000"/>
                <a:lumOff val="4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dirty="0">
              <a:ln>
                <a:noFill/>
              </a:ln>
              <a:solidFill>
                <a:prstClr val="white"/>
              </a:solidFill>
              <a:effectLst/>
              <a:uLnTx/>
              <a:uFillTx/>
              <a:latin typeface="Calibri"/>
              <a:ea typeface="Arial-Rounded"/>
              <a:cs typeface="+mn-cs"/>
              <a:sym typeface="Arial"/>
            </a:endParaRPr>
          </a:p>
        </p:txBody>
      </p:sp>
      <p:sp>
        <p:nvSpPr>
          <p:cNvPr id="14" name="Rectangle 16">
            <a:extLst>
              <a:ext uri="{FF2B5EF4-FFF2-40B4-BE49-F238E27FC236}">
                <a16:creationId xmlns:a16="http://schemas.microsoft.com/office/drawing/2014/main" id="{51DF8B52-6FB7-427D-B981-7B81EC39B6C8}"/>
              </a:ext>
            </a:extLst>
          </p:cNvPr>
          <p:cNvSpPr/>
          <p:nvPr userDrawn="1"/>
        </p:nvSpPr>
        <p:spPr>
          <a:xfrm>
            <a:off x="418553" y="2224564"/>
            <a:ext cx="1394416" cy="1581352"/>
          </a:xfrm>
          <a:custGeom>
            <a:avLst/>
            <a:gdLst>
              <a:gd name="connsiteX0" fmla="*/ 0 w 1246092"/>
              <a:gd name="connsiteY0" fmla="*/ 0 h 1219200"/>
              <a:gd name="connsiteX1" fmla="*/ 1246092 w 1246092"/>
              <a:gd name="connsiteY1" fmla="*/ 0 h 1219200"/>
              <a:gd name="connsiteX2" fmla="*/ 1246092 w 1246092"/>
              <a:gd name="connsiteY2" fmla="*/ 1219200 h 1219200"/>
              <a:gd name="connsiteX3" fmla="*/ 0 w 1246092"/>
              <a:gd name="connsiteY3" fmla="*/ 1219200 h 1219200"/>
              <a:gd name="connsiteX4" fmla="*/ 0 w 1246092"/>
              <a:gd name="connsiteY4" fmla="*/ 0 h 1219200"/>
              <a:gd name="connsiteX0-1" fmla="*/ 307 w 1246399"/>
              <a:gd name="connsiteY0-2" fmla="*/ 0 h 1219200"/>
              <a:gd name="connsiteX1-3" fmla="*/ 1246399 w 1246399"/>
              <a:gd name="connsiteY1-4" fmla="*/ 0 h 1219200"/>
              <a:gd name="connsiteX2-5" fmla="*/ 1246399 w 1246399"/>
              <a:gd name="connsiteY2-6" fmla="*/ 1219200 h 1219200"/>
              <a:gd name="connsiteX3-7" fmla="*/ 307 w 1246399"/>
              <a:gd name="connsiteY3-8" fmla="*/ 1219200 h 1219200"/>
              <a:gd name="connsiteX4-9" fmla="*/ 7234 w 1246399"/>
              <a:gd name="connsiteY4-10" fmla="*/ 41564 h 1219200"/>
              <a:gd name="connsiteX5" fmla="*/ 307 w 1246399"/>
              <a:gd name="connsiteY5" fmla="*/ 0 h 1219200"/>
              <a:gd name="connsiteX0-11" fmla="*/ 307 w 1246399"/>
              <a:gd name="connsiteY0-12" fmla="*/ 0 h 1219200"/>
              <a:gd name="connsiteX1-13" fmla="*/ 1246399 w 1246399"/>
              <a:gd name="connsiteY1-14" fmla="*/ 0 h 1219200"/>
              <a:gd name="connsiteX2-15" fmla="*/ 1246399 w 1246399"/>
              <a:gd name="connsiteY2-16" fmla="*/ 1219200 h 1219200"/>
              <a:gd name="connsiteX3-17" fmla="*/ 307 w 1246399"/>
              <a:gd name="connsiteY3-18" fmla="*/ 1219200 h 1219200"/>
              <a:gd name="connsiteX4-19" fmla="*/ 7234 w 1246399"/>
              <a:gd name="connsiteY4-20" fmla="*/ 41564 h 1219200"/>
              <a:gd name="connsiteX5-21" fmla="*/ 307 w 1246399"/>
              <a:gd name="connsiteY5-22" fmla="*/ 0 h 1219200"/>
              <a:gd name="connsiteX0-23" fmla="*/ 3 w 1246095"/>
              <a:gd name="connsiteY0-24" fmla="*/ 0 h 1219200"/>
              <a:gd name="connsiteX1-25" fmla="*/ 1246095 w 1246095"/>
              <a:gd name="connsiteY1-26" fmla="*/ 0 h 1219200"/>
              <a:gd name="connsiteX2-27" fmla="*/ 1246095 w 1246095"/>
              <a:gd name="connsiteY2-28" fmla="*/ 1219200 h 1219200"/>
              <a:gd name="connsiteX3-29" fmla="*/ 3 w 1246095"/>
              <a:gd name="connsiteY3-30" fmla="*/ 1219200 h 1219200"/>
              <a:gd name="connsiteX4-31" fmla="*/ 6930 w 1246095"/>
              <a:gd name="connsiteY4-32" fmla="*/ 41564 h 1219200"/>
              <a:gd name="connsiteX5-33" fmla="*/ 3 w 1246095"/>
              <a:gd name="connsiteY5-34" fmla="*/ 0 h 1219200"/>
              <a:gd name="connsiteX0-35" fmla="*/ 11917 w 1258009"/>
              <a:gd name="connsiteY0-36" fmla="*/ 0 h 1219200"/>
              <a:gd name="connsiteX1-37" fmla="*/ 1258009 w 1258009"/>
              <a:gd name="connsiteY1-38" fmla="*/ 0 h 1219200"/>
              <a:gd name="connsiteX2-39" fmla="*/ 1258009 w 1258009"/>
              <a:gd name="connsiteY2-40" fmla="*/ 1219200 h 1219200"/>
              <a:gd name="connsiteX3-41" fmla="*/ 11917 w 1258009"/>
              <a:gd name="connsiteY3-42" fmla="*/ 1219200 h 1219200"/>
              <a:gd name="connsiteX4-43" fmla="*/ 441405 w 1258009"/>
              <a:gd name="connsiteY4-44" fmla="*/ 625256 h 1219200"/>
              <a:gd name="connsiteX5-45" fmla="*/ 18844 w 1258009"/>
              <a:gd name="connsiteY5-46" fmla="*/ 41564 h 1219200"/>
              <a:gd name="connsiteX6" fmla="*/ 11917 w 1258009"/>
              <a:gd name="connsiteY6" fmla="*/ 0 h 12192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 y="connsiteY6"/>
              </a:cxn>
            </a:cxnLst>
            <a:rect l="l" t="t" r="r" b="b"/>
            <a:pathLst>
              <a:path w="1258009" h="1219200">
                <a:moveTo>
                  <a:pt x="11917" y="0"/>
                </a:moveTo>
                <a:lnTo>
                  <a:pt x="1258009" y="0"/>
                </a:lnTo>
                <a:lnTo>
                  <a:pt x="1258009" y="1219200"/>
                </a:lnTo>
                <a:lnTo>
                  <a:pt x="11917" y="1219200"/>
                </a:lnTo>
                <a:cubicBezTo>
                  <a:pt x="-84929" y="1123024"/>
                  <a:pt x="440251" y="821529"/>
                  <a:pt x="441405" y="625256"/>
                </a:cubicBezTo>
                <a:cubicBezTo>
                  <a:pt x="442560" y="428983"/>
                  <a:pt x="129680" y="148589"/>
                  <a:pt x="18844" y="41564"/>
                </a:cubicBezTo>
                <a:lnTo>
                  <a:pt x="11917"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Calibri"/>
              <a:ea typeface="Arial-Rounded"/>
            </a:endParaRPr>
          </a:p>
        </p:txBody>
      </p:sp>
      <p:grpSp>
        <p:nvGrpSpPr>
          <p:cNvPr id="24" name="Group 23">
            <a:extLst>
              <a:ext uri="{FF2B5EF4-FFF2-40B4-BE49-F238E27FC236}">
                <a16:creationId xmlns:a16="http://schemas.microsoft.com/office/drawing/2014/main" id="{C0C2327F-772D-471F-A831-A1DEF1E65AF1}"/>
              </a:ext>
            </a:extLst>
          </p:cNvPr>
          <p:cNvGrpSpPr/>
          <p:nvPr userDrawn="1"/>
        </p:nvGrpSpPr>
        <p:grpSpPr>
          <a:xfrm>
            <a:off x="825316" y="2087841"/>
            <a:ext cx="1861680" cy="1924493"/>
            <a:chOff x="1149549" y="1066515"/>
            <a:chExt cx="992332" cy="992332"/>
          </a:xfrm>
          <a:solidFill>
            <a:srgbClr val="F79646">
              <a:lumMod val="75000"/>
            </a:srgbClr>
          </a:solidFill>
        </p:grpSpPr>
        <p:sp>
          <p:nvSpPr>
            <p:cNvPr id="25" name="Oval 24">
              <a:extLst>
                <a:ext uri="{FF2B5EF4-FFF2-40B4-BE49-F238E27FC236}">
                  <a16:creationId xmlns:a16="http://schemas.microsoft.com/office/drawing/2014/main" id="{53C7C092-C2E1-4EAB-81DD-9FBC247ABEE4}"/>
                </a:ext>
              </a:extLst>
            </p:cNvPr>
            <p:cNvSpPr/>
            <p:nvPr/>
          </p:nvSpPr>
          <p:spPr>
            <a:xfrm>
              <a:off x="1149549" y="1066515"/>
              <a:ext cx="992332" cy="992332"/>
            </a:xfrm>
            <a:prstGeom prst="ellipse">
              <a:avLst/>
            </a:prstGeom>
            <a:grp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a:ln>
                  <a:noFill/>
                </a:ln>
                <a:solidFill>
                  <a:prstClr val="white"/>
                </a:solidFill>
                <a:effectLst/>
                <a:uLnTx/>
                <a:uFillTx/>
                <a:latin typeface="Calibri"/>
                <a:ea typeface="Arial-Rounded"/>
                <a:cs typeface="+mn-cs"/>
                <a:sym typeface="Arial"/>
              </a:endParaRPr>
            </a:p>
          </p:txBody>
        </p:sp>
        <p:sp>
          <p:nvSpPr>
            <p:cNvPr id="26" name="Oval 25">
              <a:extLst>
                <a:ext uri="{FF2B5EF4-FFF2-40B4-BE49-F238E27FC236}">
                  <a16:creationId xmlns:a16="http://schemas.microsoft.com/office/drawing/2014/main" id="{B55C85B9-5AD0-477D-800F-329C4602AFE8}"/>
                </a:ext>
              </a:extLst>
            </p:cNvPr>
            <p:cNvSpPr/>
            <p:nvPr/>
          </p:nvSpPr>
          <p:spPr>
            <a:xfrm>
              <a:off x="1188515" y="1081392"/>
              <a:ext cx="914400" cy="914400"/>
            </a:xfrm>
            <a:prstGeom prst="ellipse">
              <a:avLst/>
            </a:prstGeom>
            <a:grp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a:ln>
                  <a:noFill/>
                </a:ln>
                <a:solidFill>
                  <a:prstClr val="white"/>
                </a:solidFill>
                <a:effectLst/>
                <a:uLnTx/>
                <a:uFillTx/>
                <a:latin typeface="Calibri"/>
                <a:ea typeface="Arial-Rounded"/>
                <a:cs typeface="+mn-cs"/>
                <a:sym typeface="Arial"/>
              </a:endParaRPr>
            </a:p>
          </p:txBody>
        </p:sp>
      </p:grpSp>
    </p:spTree>
    <p:extLst>
      <p:ext uri="{BB962C8B-B14F-4D97-AF65-F5344CB8AC3E}">
        <p14:creationId xmlns:p14="http://schemas.microsoft.com/office/powerpoint/2010/main" val="687126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E6CDFF"/>
        </a:solidFill>
        <a:effectLst/>
      </p:bgPr>
    </p:bg>
    <p:spTree>
      <p:nvGrpSpPr>
        <p:cNvPr id="1" name=""/>
        <p:cNvGrpSpPr/>
        <p:nvPr/>
      </p:nvGrpSpPr>
      <p:grpSpPr>
        <a:xfrm>
          <a:off x="0" y="0"/>
          <a:ext cx="0" cy="0"/>
          <a:chOff x="0" y="0"/>
          <a:chExt cx="0" cy="0"/>
        </a:xfrm>
      </p:grpSpPr>
      <p:sp>
        <p:nvSpPr>
          <p:cNvPr id="13" name="Freeform 17">
            <a:extLst>
              <a:ext uri="{FF2B5EF4-FFF2-40B4-BE49-F238E27FC236}">
                <a16:creationId xmlns:a16="http://schemas.microsoft.com/office/drawing/2014/main" id="{9F4ACC47-C9C6-4F81-BB25-DACCF7DD0A1C}"/>
              </a:ext>
            </a:extLst>
          </p:cNvPr>
          <p:cNvSpPr/>
          <p:nvPr userDrawn="1"/>
        </p:nvSpPr>
        <p:spPr>
          <a:xfrm>
            <a:off x="280793" y="1122217"/>
            <a:ext cx="11691467" cy="5523131"/>
          </a:xfrm>
          <a:prstGeom prst="rect">
            <a:avLst/>
          </a:prstGeom>
          <a:solidFill>
            <a:srgbClr val="FFFFFF"/>
          </a:solidFill>
          <a:ln w="25400" cap="flat" cmpd="sng" algn="ctr">
            <a:solidFill>
              <a:srgbClr val="A889C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4" name="Group 13">
            <a:extLst>
              <a:ext uri="{FF2B5EF4-FFF2-40B4-BE49-F238E27FC236}">
                <a16:creationId xmlns:a16="http://schemas.microsoft.com/office/drawing/2014/main" id="{373B789B-7F2E-4429-A489-1553207A25DE}"/>
              </a:ext>
            </a:extLst>
          </p:cNvPr>
          <p:cNvGrpSpPr/>
          <p:nvPr userDrawn="1"/>
        </p:nvGrpSpPr>
        <p:grpSpPr>
          <a:xfrm>
            <a:off x="377049" y="255821"/>
            <a:ext cx="2630602" cy="2047390"/>
            <a:chOff x="237072" y="234585"/>
            <a:chExt cx="1448294" cy="1448294"/>
          </a:xfrm>
        </p:grpSpPr>
        <p:sp>
          <p:nvSpPr>
            <p:cNvPr id="15" name="Oval 14">
              <a:extLst>
                <a:ext uri="{FF2B5EF4-FFF2-40B4-BE49-F238E27FC236}">
                  <a16:creationId xmlns:a16="http://schemas.microsoft.com/office/drawing/2014/main" id="{E4EE6655-F091-4A19-B7C1-4C7F8015D865}"/>
                </a:ext>
              </a:extLst>
            </p:cNvPr>
            <p:cNvSpPr/>
            <p:nvPr/>
          </p:nvSpPr>
          <p:spPr>
            <a:xfrm>
              <a:off x="237072" y="234585"/>
              <a:ext cx="1448294" cy="1448294"/>
            </a:xfrm>
            <a:prstGeom prst="ellipse">
              <a:avLst/>
            </a:prstGeom>
            <a:solidFill>
              <a:srgbClr val="A889CC">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181BBDEA-EA5F-44EB-9888-7D77B1301735}"/>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7" name="Oval 16">
              <a:extLst>
                <a:ext uri="{FF2B5EF4-FFF2-40B4-BE49-F238E27FC236}">
                  <a16:creationId xmlns:a16="http://schemas.microsoft.com/office/drawing/2014/main" id="{7E7A3F90-C945-4A54-87CF-B865A1B2E4B3}"/>
                </a:ext>
              </a:extLst>
            </p:cNvPr>
            <p:cNvSpPr/>
            <p:nvPr/>
          </p:nvSpPr>
          <p:spPr>
            <a:xfrm>
              <a:off x="254348"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4269097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931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1" name="Freeform 17">
            <a:extLst>
              <a:ext uri="{FF2B5EF4-FFF2-40B4-BE49-F238E27FC236}">
                <a16:creationId xmlns:a16="http://schemas.microsoft.com/office/drawing/2014/main" id="{11AD8B8B-499E-4064-9606-1DD7568A748C}"/>
              </a:ext>
            </a:extLst>
          </p:cNvPr>
          <p:cNvSpPr/>
          <p:nvPr userDrawn="1"/>
        </p:nvSpPr>
        <p:spPr>
          <a:xfrm>
            <a:off x="247076" y="287079"/>
            <a:ext cx="11697847" cy="6434396"/>
          </a:xfrm>
          <a:prstGeom prst="roundRect">
            <a:avLst>
              <a:gd name="adj" fmla="val 8405"/>
            </a:avLst>
          </a:prstGeom>
          <a:solidFill>
            <a:srgbClr val="FFFFFF"/>
          </a:solidFill>
          <a:ln w="25400" cap="flat" cmpd="sng" algn="ctr">
            <a:solidFill>
              <a:schemeClr val="bg1">
                <a:lumMod val="85000"/>
              </a:schemeClr>
            </a:solidFill>
            <a:prstDash val="lg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BAE5E4"/>
              </a:solidFill>
              <a:effectLst/>
              <a:uLnTx/>
              <a:uFillTx/>
              <a:latin typeface="Arial-Rounded"/>
              <a:ea typeface="Arial-Rounded"/>
              <a:cs typeface="+mn-cs"/>
              <a:sym typeface="Arial"/>
            </a:endParaRPr>
          </a:p>
        </p:txBody>
      </p:sp>
      <p:sp>
        <p:nvSpPr>
          <p:cNvPr id="3" name="Date Placeholder 2">
            <a:extLst>
              <a:ext uri="{FF2B5EF4-FFF2-40B4-BE49-F238E27FC236}">
                <a16:creationId xmlns:a16="http://schemas.microsoft.com/office/drawing/2014/main" id="{523D60F7-56F1-4181-BD85-F81551044A2A}"/>
              </a:ext>
            </a:extLst>
          </p:cNvPr>
          <p:cNvSpPr>
            <a:spLocks noGrp="1"/>
          </p:cNvSpPr>
          <p:nvPr>
            <p:ph type="dt" sz="half" idx="10"/>
          </p:nvPr>
        </p:nvSpPr>
        <p:spPr/>
        <p:txBody>
          <a:bodyPr/>
          <a:lstStyle/>
          <a:p>
            <a:fld id="{11EBD0CC-E3E2-4331-AA06-EBB8ADD6037D}" type="datetimeFigureOut">
              <a:rPr lang="en-US" smtClean="0"/>
              <a:t>4/17/2024</a:t>
            </a:fld>
            <a:endParaRPr lang="en-US"/>
          </a:p>
        </p:txBody>
      </p:sp>
      <p:sp>
        <p:nvSpPr>
          <p:cNvPr id="4" name="Footer Placeholder 3">
            <a:extLst>
              <a:ext uri="{FF2B5EF4-FFF2-40B4-BE49-F238E27FC236}">
                <a16:creationId xmlns:a16="http://schemas.microsoft.com/office/drawing/2014/main" id="{8DF30DBA-58E9-471D-B31C-7704066C10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268F58-8D48-4EEB-8630-35022767B45A}"/>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4022165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180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3" name="Freeform 17">
            <a:extLst>
              <a:ext uri="{FF2B5EF4-FFF2-40B4-BE49-F238E27FC236}">
                <a16:creationId xmlns:a16="http://schemas.microsoft.com/office/drawing/2014/main" id="{F00510D4-679A-4B44-AFFD-FD1FF3551A62}"/>
              </a:ext>
            </a:extLst>
          </p:cNvPr>
          <p:cNvSpPr/>
          <p:nvPr userDrawn="1"/>
        </p:nvSpPr>
        <p:spPr>
          <a:xfrm>
            <a:off x="280793" y="1122218"/>
            <a:ext cx="11720707" cy="5564332"/>
          </a:xfrm>
          <a:prstGeom prst="rect">
            <a:avLst/>
          </a:prstGeom>
          <a:solidFill>
            <a:srgbClr val="FFFFFF"/>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4" name="Group 13">
            <a:extLst>
              <a:ext uri="{FF2B5EF4-FFF2-40B4-BE49-F238E27FC236}">
                <a16:creationId xmlns:a16="http://schemas.microsoft.com/office/drawing/2014/main" id="{72B9509B-2605-49B8-82AA-4026BF3B536B}"/>
              </a:ext>
            </a:extLst>
          </p:cNvPr>
          <p:cNvGrpSpPr/>
          <p:nvPr userDrawn="1"/>
        </p:nvGrpSpPr>
        <p:grpSpPr>
          <a:xfrm>
            <a:off x="377049" y="255820"/>
            <a:ext cx="2637181" cy="2062663"/>
            <a:chOff x="237072" y="234585"/>
            <a:chExt cx="1448294" cy="1448294"/>
          </a:xfrm>
        </p:grpSpPr>
        <p:sp>
          <p:nvSpPr>
            <p:cNvPr id="15" name="Oval 14">
              <a:extLst>
                <a:ext uri="{FF2B5EF4-FFF2-40B4-BE49-F238E27FC236}">
                  <a16:creationId xmlns:a16="http://schemas.microsoft.com/office/drawing/2014/main" id="{7E9B5808-68F7-4A14-A759-6246698FF09F}"/>
                </a:ext>
              </a:extLst>
            </p:cNvPr>
            <p:cNvSpPr/>
            <p:nvPr/>
          </p:nvSpPr>
          <p:spPr>
            <a:xfrm>
              <a:off x="237072" y="234585"/>
              <a:ext cx="1448294" cy="1448294"/>
            </a:xfrm>
            <a:prstGeom prst="ellipse">
              <a:avLst/>
            </a:prstGeom>
            <a:solidFill>
              <a:srgbClr val="B7D57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DD9337EE-9449-4FAF-8ADB-03892A796D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7" name="Oval 16">
              <a:extLst>
                <a:ext uri="{FF2B5EF4-FFF2-40B4-BE49-F238E27FC236}">
                  <a16:creationId xmlns:a16="http://schemas.microsoft.com/office/drawing/2014/main" id="{7229F8EB-2732-4CE9-8470-DB69792CAA1E}"/>
                </a:ext>
              </a:extLst>
            </p:cNvPr>
            <p:cNvSpPr/>
            <p:nvPr/>
          </p:nvSpPr>
          <p:spPr>
            <a:xfrm>
              <a:off x="244823"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1828151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47C95-0654-4CFB-89B1-FBB04BE794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13C135-2EE2-4584-B084-345C0B088A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E1CE5B-AD0C-4FF0-917D-7437F60898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DB618D-B73D-43D0-8377-801B77CE282F}"/>
              </a:ext>
            </a:extLst>
          </p:cNvPr>
          <p:cNvSpPr>
            <a:spLocks noGrp="1"/>
          </p:cNvSpPr>
          <p:nvPr>
            <p:ph type="dt" sz="half" idx="10"/>
          </p:nvPr>
        </p:nvSpPr>
        <p:spPr/>
        <p:txBody>
          <a:bodyPr/>
          <a:lstStyle/>
          <a:p>
            <a:fld id="{11EBD0CC-E3E2-4331-AA06-EBB8ADD6037D}" type="datetimeFigureOut">
              <a:rPr lang="en-US" smtClean="0"/>
              <a:t>4/17/2024</a:t>
            </a:fld>
            <a:endParaRPr lang="en-US"/>
          </a:p>
        </p:txBody>
      </p:sp>
      <p:sp>
        <p:nvSpPr>
          <p:cNvPr id="6" name="Footer Placeholder 5">
            <a:extLst>
              <a:ext uri="{FF2B5EF4-FFF2-40B4-BE49-F238E27FC236}">
                <a16:creationId xmlns:a16="http://schemas.microsoft.com/office/drawing/2014/main" id="{31EF31C4-6B8F-44F1-993D-594760891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CBA786-EC9B-4536-A5E3-FB7EC29F99F2}"/>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705548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9E4B4B-505B-43E2-987D-384A64AE44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B41F7E-7A02-4FF2-8AF5-A1AE59CD34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41E1E4-156A-4C10-BC26-D07F5C724A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BD0CC-E3E2-4331-AA06-EBB8ADD6037D}" type="datetimeFigureOut">
              <a:rPr lang="en-US" smtClean="0"/>
              <a:t>4/17/2024</a:t>
            </a:fld>
            <a:endParaRPr lang="en-US"/>
          </a:p>
        </p:txBody>
      </p:sp>
      <p:sp>
        <p:nvSpPr>
          <p:cNvPr id="5" name="Footer Placeholder 4">
            <a:extLst>
              <a:ext uri="{FF2B5EF4-FFF2-40B4-BE49-F238E27FC236}">
                <a16:creationId xmlns:a16="http://schemas.microsoft.com/office/drawing/2014/main" id="{E57F9652-3E39-43EA-9F4E-489A7F3BC5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6CC6A0-BF40-4ACA-867F-55115DA3FB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34F2D-4F96-4A1A-A648-518B1AFE058E}" type="slidenum">
              <a:rPr lang="en-US" smtClean="0"/>
              <a:t>‹#›</a:t>
            </a:fld>
            <a:endParaRPr lang="en-US"/>
          </a:p>
        </p:txBody>
      </p:sp>
    </p:spTree>
    <p:extLst>
      <p:ext uri="{BB962C8B-B14F-4D97-AF65-F5344CB8AC3E}">
        <p14:creationId xmlns:p14="http://schemas.microsoft.com/office/powerpoint/2010/main" val="1770430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5" r:id="rId12"/>
    <p:sldLayoutId id="214748368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AF8FA92-DCEB-416D-A3AA-345BE494323E}"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BACC6">
                    <a:lumMod val="50000"/>
                  </a:srgbClr>
                </a:solidFill>
                <a:effectLst/>
                <a:uLnTx/>
                <a:uFillTx/>
                <a:latin typeface="Calibri"/>
                <a:ea typeface="+mn-ea"/>
                <a:cs typeface="+mn-cs"/>
              </a:rPr>
              <a:t>Design by: </a:t>
            </a:r>
            <a:r>
              <a:rPr kumimoji="0" lang="en-US" sz="1200" b="0" i="0" u="none" strike="noStrike" kern="1200" cap="none" spc="0" normalizeH="0" baseline="0" noProof="0" dirty="0" err="1">
                <a:ln>
                  <a:noFill/>
                </a:ln>
                <a:solidFill>
                  <a:srgbClr val="4BACC6">
                    <a:lumMod val="50000"/>
                  </a:srgbClr>
                </a:solidFill>
                <a:effectLst/>
                <a:uLnTx/>
                <a:uFillTx/>
                <a:latin typeface="Calibri"/>
                <a:ea typeface="+mn-ea"/>
                <a:cs typeface="+mn-cs"/>
              </a:rPr>
              <a:t>Hương</a:t>
            </a:r>
            <a:r>
              <a:rPr kumimoji="0" lang="en-US" sz="1200" b="0" i="0" u="none" strike="noStrike" kern="1200" cap="none" spc="0" normalizeH="0" baseline="0" noProof="0" dirty="0">
                <a:ln>
                  <a:noFill/>
                </a:ln>
                <a:solidFill>
                  <a:srgbClr val="4BACC6">
                    <a:lumMod val="50000"/>
                  </a:srgbClr>
                </a:solidFill>
                <a:effectLst/>
                <a:uLnTx/>
                <a:uFillTx/>
                <a:latin typeface="Calibri"/>
                <a:ea typeface="+mn-ea"/>
                <a:cs typeface="+mn-cs"/>
              </a:rPr>
              <a:t> </a:t>
            </a:r>
            <a:r>
              <a:rPr kumimoji="0" lang="en-US" sz="1200" b="0" i="0" u="none" strike="noStrike" kern="1200" cap="none" spc="0" normalizeH="0" baseline="0" noProof="0" dirty="0" err="1">
                <a:ln>
                  <a:noFill/>
                </a:ln>
                <a:solidFill>
                  <a:srgbClr val="4BACC6">
                    <a:lumMod val="50000"/>
                  </a:srgbClr>
                </a:solidFill>
                <a:effectLst/>
                <a:uLnTx/>
                <a:uFillTx/>
                <a:latin typeface="Calibri"/>
                <a:ea typeface="+mn-ea"/>
                <a:cs typeface="+mn-cs"/>
              </a:rPr>
              <a:t>Thảo</a:t>
            </a:r>
            <a:endParaRPr kumimoji="0" lang="en-US" sz="1200" b="0" i="0" u="none" strike="noStrike" kern="1200" cap="none" spc="0" normalizeH="0" baseline="0" noProof="0" dirty="0">
              <a:ln>
                <a:noFill/>
              </a:ln>
              <a:solidFill>
                <a:srgbClr val="4BACC6">
                  <a:lumMod val="50000"/>
                </a:srgbClr>
              </a:solidFill>
              <a:effectLst/>
              <a:uLnTx/>
              <a:uFillTx/>
              <a:latin typeface="Calibri"/>
              <a:ea typeface="+mn-ea"/>
              <a:cs typeface="+mn-cs"/>
            </a:endParaRPr>
          </a:p>
        </p:txBody>
      </p:sp>
    </p:spTree>
    <p:extLst>
      <p:ext uri="{BB962C8B-B14F-4D97-AF65-F5344CB8AC3E}">
        <p14:creationId xmlns:p14="http://schemas.microsoft.com/office/powerpoint/2010/main" val="242417229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5.xml"/><Relationship Id="rId1" Type="http://schemas.openxmlformats.org/officeDocument/2006/relationships/tags" Target="../tags/tag7.xml"/><Relationship Id="rId6" Type="http://schemas.openxmlformats.org/officeDocument/2006/relationships/image" Target="../media/image15.jpeg"/><Relationship Id="rId5" Type="http://schemas.openxmlformats.org/officeDocument/2006/relationships/image" Target="../media/image14.jpeg"/><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tags" Target="../tags/tag8.xml"/><Relationship Id="rId6" Type="http://schemas.microsoft.com/office/2007/relationships/hdphoto" Target="../media/hdphoto5.wdp"/><Relationship Id="rId5" Type="http://schemas.openxmlformats.org/officeDocument/2006/relationships/image" Target="../media/image13.png"/><Relationship Id="rId4" Type="http://schemas.microsoft.com/office/2007/relationships/hdphoto" Target="../media/hdphoto4.wdp"/><Relationship Id="rId9" Type="http://schemas.microsoft.com/office/2007/relationships/hdphoto" Target="../media/hdphoto6.wdp"/></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tags" Target="../tags/tag9.xml"/><Relationship Id="rId6" Type="http://schemas.microsoft.com/office/2007/relationships/hdphoto" Target="../media/hdphoto5.wdp"/><Relationship Id="rId5" Type="http://schemas.openxmlformats.org/officeDocument/2006/relationships/image" Target="../media/image13.png"/><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ags" Target="../tags/tag10.xml"/><Relationship Id="rId6" Type="http://schemas.microsoft.com/office/2007/relationships/hdphoto" Target="../media/hdphoto5.wdp"/><Relationship Id="rId5" Type="http://schemas.openxmlformats.org/officeDocument/2006/relationships/image" Target="../media/image13.png"/><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ags" Target="../tags/tag11.xml"/><Relationship Id="rId6" Type="http://schemas.microsoft.com/office/2007/relationships/hdphoto" Target="../media/hdphoto5.wdp"/><Relationship Id="rId5" Type="http://schemas.openxmlformats.org/officeDocument/2006/relationships/image" Target="../media/image13.png"/><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xml"/><Relationship Id="rId7" Type="http://schemas.microsoft.com/office/2007/relationships/hdphoto" Target="../media/hdphoto7.wdp"/><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20.png"/><Relationship Id="rId5" Type="http://schemas.microsoft.com/office/2007/relationships/hdphoto" Target="../media/hdphoto4.wdp"/><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ags" Target="../tags/tag13.xml"/><Relationship Id="rId6" Type="http://schemas.microsoft.com/office/2007/relationships/hdphoto" Target="../media/hdphoto5.wdp"/><Relationship Id="rId5" Type="http://schemas.openxmlformats.org/officeDocument/2006/relationships/image" Target="../media/image13.png"/><Relationship Id="rId4" Type="http://schemas.microsoft.com/office/2007/relationships/hdphoto" Target="../media/hdphoto4.wdp"/></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ags" Target="../tags/tag14.xml"/><Relationship Id="rId6" Type="http://schemas.microsoft.com/office/2007/relationships/hdphoto" Target="../media/hdphoto5.wdp"/><Relationship Id="rId5" Type="http://schemas.openxmlformats.org/officeDocument/2006/relationships/image" Target="../media/image13.png"/><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xml"/><Relationship Id="rId5" Type="http://schemas.microsoft.com/office/2007/relationships/hdphoto" Target="../media/hdphoto1.wdp"/><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xml"/><Relationship Id="rId7" Type="http://schemas.microsoft.com/office/2007/relationships/hdphoto" Target="../media/hdphoto4.wdp"/><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12.png"/><Relationship Id="rId5" Type="http://schemas.microsoft.com/office/2007/relationships/hdphoto" Target="../media/hdphoto8.wdp"/><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3.xml"/><Relationship Id="rId7" Type="http://schemas.microsoft.com/office/2007/relationships/hdphoto" Target="../media/hdphoto4.wdp"/><Relationship Id="rId2" Type="http://schemas.openxmlformats.org/officeDocument/2006/relationships/slideLayout" Target="../slideLayouts/slideLayout8.xml"/><Relationship Id="rId1" Type="http://schemas.openxmlformats.org/officeDocument/2006/relationships/tags" Target="../tags/tag16.xml"/><Relationship Id="rId6" Type="http://schemas.openxmlformats.org/officeDocument/2006/relationships/image" Target="../media/image12.png"/><Relationship Id="rId5" Type="http://schemas.microsoft.com/office/2007/relationships/hdphoto" Target="../media/hdphoto9.wdp"/><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8" Type="http://schemas.microsoft.com/office/2007/relationships/hdphoto" Target="../media/hdphoto12.wdp"/><Relationship Id="rId13" Type="http://schemas.openxmlformats.org/officeDocument/2006/relationships/image" Target="../media/image33.png"/><Relationship Id="rId18" Type="http://schemas.openxmlformats.org/officeDocument/2006/relationships/image" Target="../media/image36.gif"/><Relationship Id="rId26" Type="http://schemas.microsoft.com/office/2007/relationships/hdphoto" Target="../media/hdphoto19.wdp"/><Relationship Id="rId3" Type="http://schemas.openxmlformats.org/officeDocument/2006/relationships/image" Target="../media/image27.png"/><Relationship Id="rId21" Type="http://schemas.openxmlformats.org/officeDocument/2006/relationships/image" Target="../media/image38.png"/><Relationship Id="rId7" Type="http://schemas.openxmlformats.org/officeDocument/2006/relationships/image" Target="../media/image29.png"/><Relationship Id="rId12" Type="http://schemas.openxmlformats.org/officeDocument/2006/relationships/image" Target="../media/image32.gif"/><Relationship Id="rId17" Type="http://schemas.openxmlformats.org/officeDocument/2006/relationships/image" Target="../media/image35.png"/><Relationship Id="rId25" Type="http://schemas.openxmlformats.org/officeDocument/2006/relationships/image" Target="../media/image40.png"/><Relationship Id="rId2" Type="http://schemas.openxmlformats.org/officeDocument/2006/relationships/image" Target="../media/image26.gif"/><Relationship Id="rId16" Type="http://schemas.microsoft.com/office/2007/relationships/hdphoto" Target="../media/hdphoto15.wdp"/><Relationship Id="rId20" Type="http://schemas.microsoft.com/office/2007/relationships/hdphoto" Target="../media/hdphoto16.wdp"/><Relationship Id="rId29" Type="http://schemas.openxmlformats.org/officeDocument/2006/relationships/image" Target="../media/image42.gif"/><Relationship Id="rId1" Type="http://schemas.openxmlformats.org/officeDocument/2006/relationships/slideLayout" Target="../slideLayouts/slideLayout13.xml"/><Relationship Id="rId6" Type="http://schemas.microsoft.com/office/2007/relationships/hdphoto" Target="../media/hdphoto11.wdp"/><Relationship Id="rId11" Type="http://schemas.openxmlformats.org/officeDocument/2006/relationships/image" Target="../media/image31.gif"/><Relationship Id="rId24" Type="http://schemas.microsoft.com/office/2007/relationships/hdphoto" Target="../media/hdphoto18.wdp"/><Relationship Id="rId5" Type="http://schemas.openxmlformats.org/officeDocument/2006/relationships/image" Target="../media/image28.png"/><Relationship Id="rId15" Type="http://schemas.openxmlformats.org/officeDocument/2006/relationships/image" Target="../media/image34.png"/><Relationship Id="rId23" Type="http://schemas.openxmlformats.org/officeDocument/2006/relationships/image" Target="../media/image39.png"/><Relationship Id="rId28" Type="http://schemas.microsoft.com/office/2007/relationships/hdphoto" Target="../media/hdphoto20.wdp"/><Relationship Id="rId10" Type="http://schemas.microsoft.com/office/2007/relationships/hdphoto" Target="../media/hdphoto13.wdp"/><Relationship Id="rId19" Type="http://schemas.openxmlformats.org/officeDocument/2006/relationships/image" Target="../media/image37.png"/><Relationship Id="rId31" Type="http://schemas.microsoft.com/office/2007/relationships/hdphoto" Target="../media/hdphoto21.wdp"/><Relationship Id="rId4" Type="http://schemas.microsoft.com/office/2007/relationships/hdphoto" Target="../media/hdphoto10.wdp"/><Relationship Id="rId9" Type="http://schemas.openxmlformats.org/officeDocument/2006/relationships/image" Target="../media/image30.png"/><Relationship Id="rId14" Type="http://schemas.microsoft.com/office/2007/relationships/hdphoto" Target="../media/hdphoto14.wdp"/><Relationship Id="rId22" Type="http://schemas.microsoft.com/office/2007/relationships/hdphoto" Target="../media/hdphoto17.wdp"/><Relationship Id="rId27" Type="http://schemas.openxmlformats.org/officeDocument/2006/relationships/image" Target="../media/image41.png"/><Relationship Id="rId30" Type="http://schemas.openxmlformats.org/officeDocument/2006/relationships/image" Target="../media/image4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tags" Target="../tags/tag2.xml"/><Relationship Id="rId6" Type="http://schemas.microsoft.com/office/2007/relationships/hdphoto" Target="../media/hdphoto3.wdp"/><Relationship Id="rId5" Type="http://schemas.openxmlformats.org/officeDocument/2006/relationships/image" Target="../media/image11.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ags" Target="../tags/tag3.xml"/><Relationship Id="rId6" Type="http://schemas.microsoft.com/office/2007/relationships/hdphoto" Target="../media/hdphoto5.wdp"/><Relationship Id="rId5" Type="http://schemas.openxmlformats.org/officeDocument/2006/relationships/image" Target="../media/image13.png"/><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ags" Target="../tags/tag4.xml"/><Relationship Id="rId6" Type="http://schemas.microsoft.com/office/2007/relationships/hdphoto" Target="../media/hdphoto5.wdp"/><Relationship Id="rId5" Type="http://schemas.openxmlformats.org/officeDocument/2006/relationships/image" Target="../media/image13.png"/><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ags" Target="../tags/tag5.xml"/><Relationship Id="rId6" Type="http://schemas.microsoft.com/office/2007/relationships/hdphoto" Target="../media/hdphoto5.wdp"/><Relationship Id="rId5" Type="http://schemas.openxmlformats.org/officeDocument/2006/relationships/image" Target="../media/image13.png"/><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ags" Target="../tags/tag6.xml"/><Relationship Id="rId6" Type="http://schemas.microsoft.com/office/2007/relationships/hdphoto" Target="../media/hdphoto5.wdp"/><Relationship Id="rId5" Type="http://schemas.openxmlformats.org/officeDocument/2006/relationships/image" Target="../media/image13.png"/><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47" name="WordArt 11"/>
          <p:cNvSpPr>
            <a:spLocks noChangeArrowheads="1" noChangeShapeType="1" noTextEdit="1"/>
          </p:cNvSpPr>
          <p:nvPr/>
        </p:nvSpPr>
        <p:spPr bwMode="auto">
          <a:xfrm>
            <a:off x="2819400" y="1676400"/>
            <a:ext cx="6781800" cy="1524000"/>
          </a:xfrm>
          <a:prstGeom prst="rect">
            <a:avLst/>
          </a:prstGeom>
        </p:spPr>
        <p:txBody>
          <a:bodyPr wrap="none" fromWordArt="1">
            <a:prstTxWarp prst="textPlain">
              <a:avLst>
                <a:gd name="adj" fmla="val 50000"/>
              </a:avLst>
            </a:prstTxWarp>
            <a:scene3d>
              <a:camera prst="legacyObliqueTopRight"/>
              <a:lightRig rig="legacyFlat3" dir="b"/>
            </a:scene3d>
            <a:sp3d extrusionH="430200" prstMaterial="legacyMatte">
              <a:extrusionClr>
                <a:srgbClr val="FFFF99"/>
              </a:extrusion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100" b="1" i="0" u="none" strike="noStrike" kern="10" cap="none" spc="0" normalizeH="0" baseline="0" noProof="0">
              <a:ln w="9525">
                <a:round/>
                <a:headEnd/>
                <a:tailEnd/>
              </a:ln>
              <a:gradFill rotWithShape="1">
                <a:gsLst>
                  <a:gs pos="0">
                    <a:srgbClr val="000000"/>
                  </a:gs>
                  <a:gs pos="20000">
                    <a:srgbClr val="0A128C"/>
                  </a:gs>
                  <a:gs pos="35001">
                    <a:srgbClr val="181CC7"/>
                  </a:gs>
                  <a:gs pos="44000">
                    <a:srgbClr val="7005D4"/>
                  </a:gs>
                  <a:gs pos="50000">
                    <a:srgbClr val="8C3D91"/>
                  </a:gs>
                  <a:gs pos="56000">
                    <a:srgbClr val="7005D4"/>
                  </a:gs>
                  <a:gs pos="64999">
                    <a:srgbClr val="181CC7"/>
                  </a:gs>
                  <a:gs pos="80000">
                    <a:srgbClr val="0A128C"/>
                  </a:gs>
                  <a:gs pos="100000">
                    <a:srgbClr val="000000"/>
                  </a:gs>
                </a:gsLst>
                <a:lin ang="5400000" scaled="1"/>
              </a:gradFill>
              <a:effectLst/>
              <a:uLnTx/>
              <a:uFillTx/>
              <a:latin typeface="Times New Roman"/>
              <a:ea typeface="+mn-ea"/>
              <a:cs typeface="Times New Roman"/>
            </a:endParaRPr>
          </a:p>
        </p:txBody>
      </p:sp>
      <p:sp>
        <p:nvSpPr>
          <p:cNvPr id="14348" name="WordArt 12"/>
          <p:cNvSpPr>
            <a:spLocks noChangeArrowheads="1" noChangeShapeType="1" noTextEdit="1"/>
          </p:cNvSpPr>
          <p:nvPr/>
        </p:nvSpPr>
        <p:spPr bwMode="auto">
          <a:xfrm>
            <a:off x="2818340" y="2262481"/>
            <a:ext cx="6173260" cy="722019"/>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9525">
                  <a:solidFill>
                    <a:srgbClr val="FF0000"/>
                  </a:solidFill>
                  <a:round/>
                  <a:headEnd/>
                  <a:tailEnd/>
                </a:ln>
                <a:solidFill>
                  <a:srgbClr val="0000FF"/>
                </a:solidFill>
                <a:effectLst>
                  <a:outerShdw sy="50000" kx="2453608" rotWithShape="0">
                    <a:srgbClr val="868686">
                      <a:alpha val="50000"/>
                    </a:srgbClr>
                  </a:outerShdw>
                </a:effectLst>
                <a:uLnTx/>
                <a:uFillTx/>
                <a:latin typeface="Times New Roman" pitchFamily="18" charset="0"/>
                <a:ea typeface="+mn-ea"/>
                <a:cs typeface="Times New Roman" pitchFamily="18" charset="0"/>
              </a:rPr>
              <a:t>MÔN: TIẾNG VIỆT</a:t>
            </a:r>
          </a:p>
        </p:txBody>
      </p:sp>
      <p:grpSp>
        <p:nvGrpSpPr>
          <p:cNvPr id="2053" name="Group 13"/>
          <p:cNvGrpSpPr>
            <a:grpSpLocks/>
          </p:cNvGrpSpPr>
          <p:nvPr/>
        </p:nvGrpSpPr>
        <p:grpSpPr bwMode="auto">
          <a:xfrm>
            <a:off x="2" y="-14288"/>
            <a:ext cx="12256654" cy="6837363"/>
            <a:chOff x="14" y="-9"/>
            <a:chExt cx="5781" cy="4329"/>
          </a:xfrm>
        </p:grpSpPr>
        <p:pic>
          <p:nvPicPr>
            <p:cNvPr id="2057" name="Picture 14"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 y="0"/>
              <a:ext cx="573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27" y="2132"/>
              <a:ext cx="432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6"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 y="4267"/>
              <a:ext cx="573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7"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1" y="2132"/>
              <a:ext cx="432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4" name="TextBox 12"/>
          <p:cNvSpPr txBox="1">
            <a:spLocks noChangeArrowheads="1"/>
          </p:cNvSpPr>
          <p:nvPr/>
        </p:nvSpPr>
        <p:spPr bwMode="auto">
          <a:xfrm>
            <a:off x="1752600" y="533401"/>
            <a:ext cx="9331036" cy="130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ỦY BAN NHÂN DÂN QUẬN LONG BIÊN</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TRƯỜNG TIỂU HỌC ÁI MỘ B</a:t>
            </a:r>
          </a:p>
        </p:txBody>
      </p:sp>
      <p:sp>
        <p:nvSpPr>
          <p:cNvPr id="2055" name="TextBox 13"/>
          <p:cNvSpPr txBox="1">
            <a:spLocks noChangeArrowheads="1"/>
          </p:cNvSpPr>
          <p:nvPr/>
        </p:nvSpPr>
        <p:spPr bwMode="auto">
          <a:xfrm>
            <a:off x="1738476" y="3320936"/>
            <a:ext cx="8534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4000" b="1" i="0" u="none" strike="noStrike" kern="1200" cap="none" spc="0" normalizeH="0" baseline="0" noProof="0" dirty="0">
                <a:ln>
                  <a:noFill/>
                </a:ln>
                <a:solidFill>
                  <a:srgbClr val="0070C0"/>
                </a:solidFill>
                <a:effectLst/>
                <a:uLnTx/>
                <a:uFillTx/>
                <a:latin typeface="Times New Roman" pitchFamily="18" charset="0"/>
                <a:ea typeface="+mn-ea"/>
                <a:cs typeface="+mn-cs"/>
              </a:rPr>
              <a:t>PHÂN MÔN : ĐỌC</a:t>
            </a:r>
            <a:endParaRPr kumimoji="0" lang="en-US" sz="4000" b="1" i="1"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1"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endParaRPr>
          </a:p>
        </p:txBody>
      </p:sp>
      <p:sp>
        <p:nvSpPr>
          <p:cNvPr id="2056" name="TextBox 14"/>
          <p:cNvSpPr txBox="1">
            <a:spLocks noChangeArrowheads="1"/>
          </p:cNvSpPr>
          <p:nvPr/>
        </p:nvSpPr>
        <p:spPr bwMode="auto">
          <a:xfrm>
            <a:off x="1977476" y="4145456"/>
            <a:ext cx="8534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LỚP 2</a:t>
            </a:r>
          </a:p>
        </p:txBody>
      </p:sp>
      <p:sp>
        <p:nvSpPr>
          <p:cNvPr id="12" name="TextBox 14">
            <a:extLst>
              <a:ext uri="{FF2B5EF4-FFF2-40B4-BE49-F238E27FC236}">
                <a16:creationId xmlns:a16="http://schemas.microsoft.com/office/drawing/2014/main" id="{038EBA7F-34F2-4ECE-BCA6-B7BCB30B21FB}"/>
              </a:ext>
            </a:extLst>
          </p:cNvPr>
          <p:cNvSpPr txBox="1">
            <a:spLocks noChangeArrowheads="1"/>
          </p:cNvSpPr>
          <p:nvPr/>
        </p:nvSpPr>
        <p:spPr bwMode="auto">
          <a:xfrm>
            <a:off x="1969029" y="5045759"/>
            <a:ext cx="8534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7030A0"/>
                </a:solidFill>
                <a:effectLst/>
                <a:uLnTx/>
                <a:uFillTx/>
                <a:latin typeface="Times New Roman" pitchFamily="18" charset="0"/>
                <a:ea typeface="+mn-ea"/>
                <a:cs typeface="Times New Roman" pitchFamily="18" charset="0"/>
              </a:rPr>
              <a:t>Bài</a:t>
            </a:r>
            <a:r>
              <a:rPr kumimoji="0" lang="en-US" sz="3600" b="1" i="0"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smtClean="0">
                <a:ln>
                  <a:noFill/>
                </a:ln>
                <a:solidFill>
                  <a:srgbClr val="7030A0"/>
                </a:solidFill>
                <a:effectLst/>
                <a:uLnTx/>
                <a:uFillTx/>
                <a:latin typeface="Times New Roman" pitchFamily="18" charset="0"/>
                <a:ea typeface="+mn-ea"/>
                <a:cs typeface="Times New Roman" pitchFamily="18" charset="0"/>
              </a:rPr>
              <a:t>Chuyện</a:t>
            </a:r>
            <a:r>
              <a:rPr kumimoji="0" lang="en-US" sz="3600" b="1" i="0" u="none" strike="noStrike" kern="1200" cap="none" spc="0" normalizeH="0" noProof="0" dirty="0" smtClean="0">
                <a:ln>
                  <a:noFill/>
                </a:ln>
                <a:solidFill>
                  <a:srgbClr val="7030A0"/>
                </a:solidFill>
                <a:effectLst/>
                <a:uLnTx/>
                <a:uFillTx/>
                <a:latin typeface="Times New Roman" pitchFamily="18" charset="0"/>
                <a:ea typeface="+mn-ea"/>
                <a:cs typeface="Times New Roman" pitchFamily="18" charset="0"/>
              </a:rPr>
              <a:t> </a:t>
            </a:r>
            <a:r>
              <a:rPr kumimoji="0" lang="en-US" sz="3600" b="1" i="0" u="none" strike="noStrike" kern="1200" cap="none" spc="0" normalizeH="0" noProof="0" dirty="0" err="1" smtClean="0">
                <a:ln>
                  <a:noFill/>
                </a:ln>
                <a:solidFill>
                  <a:srgbClr val="7030A0"/>
                </a:solidFill>
                <a:effectLst/>
                <a:uLnTx/>
                <a:uFillTx/>
                <a:latin typeface="Times New Roman" pitchFamily="18" charset="0"/>
                <a:ea typeface="+mn-ea"/>
                <a:cs typeface="Times New Roman" pitchFamily="18" charset="0"/>
              </a:rPr>
              <a:t>quả</a:t>
            </a:r>
            <a:r>
              <a:rPr kumimoji="0" lang="en-US" sz="3600" b="1" i="0" u="none" strike="noStrike" kern="1200" cap="none" spc="0" normalizeH="0" noProof="0" dirty="0" smtClean="0">
                <a:ln>
                  <a:noFill/>
                </a:ln>
                <a:solidFill>
                  <a:srgbClr val="7030A0"/>
                </a:solidFill>
                <a:effectLst/>
                <a:uLnTx/>
                <a:uFillTx/>
                <a:latin typeface="Times New Roman" pitchFamily="18" charset="0"/>
                <a:ea typeface="+mn-ea"/>
                <a:cs typeface="Times New Roman" pitchFamily="18" charset="0"/>
              </a:rPr>
              <a:t> </a:t>
            </a:r>
            <a:r>
              <a:rPr kumimoji="0" lang="en-US" sz="3600" b="1" i="0" u="none" strike="noStrike" kern="1200" cap="none" spc="0" normalizeH="0" noProof="0" dirty="0" err="1" smtClean="0">
                <a:ln>
                  <a:noFill/>
                </a:ln>
                <a:solidFill>
                  <a:srgbClr val="7030A0"/>
                </a:solidFill>
                <a:effectLst/>
                <a:uLnTx/>
                <a:uFillTx/>
                <a:latin typeface="Times New Roman" pitchFamily="18" charset="0"/>
                <a:ea typeface="+mn-ea"/>
                <a:cs typeface="Times New Roman" pitchFamily="18" charset="0"/>
              </a:rPr>
              <a:t>bầu</a:t>
            </a:r>
            <a:r>
              <a:rPr kumimoji="0" lang="en-US" sz="3600" b="1" i="0" u="none" strike="noStrike" kern="1200" cap="none" spc="0" normalizeH="0" noProof="0" smtClean="0">
                <a:ln>
                  <a:noFill/>
                </a:ln>
                <a:solidFill>
                  <a:srgbClr val="7030A0"/>
                </a:solidFill>
                <a:effectLst/>
                <a:uLnTx/>
                <a:uFillTx/>
                <a:latin typeface="Times New Roman" pitchFamily="18" charset="0"/>
                <a:ea typeface="+mn-ea"/>
                <a:cs typeface="Times New Roman" pitchFamily="18" charset="0"/>
              </a:rPr>
              <a:t>.</a:t>
            </a:r>
            <a:endParaRPr kumimoji="0" lang="en-US" sz="3600" b="1" i="0"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endParaRPr>
          </a:p>
        </p:txBody>
      </p:sp>
      <p:pic>
        <p:nvPicPr>
          <p:cNvPr id="13" name="Picture 12">
            <a:extLst>
              <a:ext uri="{FF2B5EF4-FFF2-40B4-BE49-F238E27FC236}">
                <a16:creationId xmlns:a16="http://schemas.microsoft.com/office/drawing/2014/main" id="{BC8C3591-1849-4523-A500-493EB0D6E0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506" y="178288"/>
            <a:ext cx="1523999" cy="1523999"/>
          </a:xfrm>
          <a:prstGeom prst="rect">
            <a:avLst/>
          </a:prstGeom>
        </p:spPr>
      </p:pic>
    </p:spTree>
    <p:extLst>
      <p:ext uri="{BB962C8B-B14F-4D97-AF65-F5344CB8AC3E}">
        <p14:creationId xmlns:p14="http://schemas.microsoft.com/office/powerpoint/2010/main" val="35082639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repeatCount="2000" fill="hold" grpId="0" nodeType="afterEffect" nodePh="1">
                                  <p:stCondLst>
                                    <p:cond delay="0"/>
                                  </p:stCondLst>
                                  <p:endCondLst>
                                    <p:cond evt="begin" delay="0">
                                      <p:tn val="5"/>
                                    </p:cond>
                                  </p:endCondLst>
                                  <p:childTnLst>
                                    <p:set>
                                      <p:cBhvr>
                                        <p:cTn id="6" dur="1" fill="hold">
                                          <p:stCondLst>
                                            <p:cond delay="0"/>
                                          </p:stCondLst>
                                        </p:cTn>
                                        <p:tgtEl>
                                          <p:spTgt spid="14347"/>
                                        </p:tgtEl>
                                        <p:attrNameLst>
                                          <p:attrName>style.visibility</p:attrName>
                                        </p:attrNameLst>
                                      </p:cBhvr>
                                      <p:to>
                                        <p:strVal val="visible"/>
                                      </p:to>
                                    </p:set>
                                    <p:anim calcmode="lin" valueType="num">
                                      <p:cBhvr>
                                        <p:cTn id="7" dur="500" fill="hold"/>
                                        <p:tgtEl>
                                          <p:spTgt spid="14347"/>
                                        </p:tgtEl>
                                        <p:attrNameLst>
                                          <p:attrName>ppt_w</p:attrName>
                                        </p:attrNameLst>
                                      </p:cBhvr>
                                      <p:tavLst>
                                        <p:tav tm="0">
                                          <p:val>
                                            <p:fltVal val="0"/>
                                          </p:val>
                                        </p:tav>
                                        <p:tav tm="100000">
                                          <p:val>
                                            <p:strVal val="#ppt_w"/>
                                          </p:val>
                                        </p:tav>
                                      </p:tavLst>
                                    </p:anim>
                                    <p:anim calcmode="lin" valueType="num">
                                      <p:cBhvr>
                                        <p:cTn id="8" dur="500" fill="hold"/>
                                        <p:tgtEl>
                                          <p:spTgt spid="14347"/>
                                        </p:tgtEl>
                                        <p:attrNameLst>
                                          <p:attrName>ppt_h</p:attrName>
                                        </p:attrNameLst>
                                      </p:cBhvr>
                                      <p:tavLst>
                                        <p:tav tm="0">
                                          <p:val>
                                            <p:fltVal val="0"/>
                                          </p:val>
                                        </p:tav>
                                        <p:tav tm="100000">
                                          <p:val>
                                            <p:strVal val="#ppt_h"/>
                                          </p:val>
                                        </p:tav>
                                      </p:tavLst>
                                    </p:anim>
                                    <p:animEffect transition="in" filter="fade">
                                      <p:cBhvr>
                                        <p:cTn id="9" dur="500"/>
                                        <p:tgtEl>
                                          <p:spTgt spid="1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BE0965-961B-40D9-94DB-055E158C79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1320913" y="584509"/>
            <a:ext cx="776411" cy="700229"/>
          </a:xfrm>
          <a:prstGeom prst="rect">
            <a:avLst/>
          </a:prstGeom>
        </p:spPr>
      </p:pic>
      <p:sp>
        <p:nvSpPr>
          <p:cNvPr id="4" name="TextBox 3">
            <a:extLst>
              <a:ext uri="{FF2B5EF4-FFF2-40B4-BE49-F238E27FC236}">
                <a16:creationId xmlns:a16="http://schemas.microsoft.com/office/drawing/2014/main" id="{379D234F-530A-44B0-8C0B-D7E30AC1FB5D}"/>
              </a:ext>
            </a:extLst>
          </p:cNvPr>
          <p:cNvSpPr txBox="1"/>
          <p:nvPr/>
        </p:nvSpPr>
        <p:spPr>
          <a:xfrm>
            <a:off x="2097324" y="325734"/>
            <a:ext cx="7154436" cy="889667"/>
          </a:xfrm>
          <a:prstGeom prst="rect">
            <a:avLst/>
          </a:prstGeom>
          <a:noFill/>
        </p:spPr>
        <p:txBody>
          <a:bodyPr wrap="square" rtlCol="0">
            <a:spAutoFit/>
          </a:bodyPr>
          <a:lstStyle/>
          <a:p>
            <a:pPr algn="ctr">
              <a:lnSpc>
                <a:spcPct val="150000"/>
              </a:lnSpc>
            </a:pPr>
            <a:r>
              <a:rPr lang="en-US" sz="4000" b="1" dirty="0" err="1">
                <a:solidFill>
                  <a:srgbClr val="FF0000"/>
                </a:solidFill>
              </a:rPr>
              <a:t>Giải</a:t>
            </a:r>
            <a:r>
              <a:rPr lang="en-US" sz="4000" b="1" dirty="0">
                <a:solidFill>
                  <a:srgbClr val="FF0000"/>
                </a:solidFill>
              </a:rPr>
              <a:t> </a:t>
            </a:r>
            <a:r>
              <a:rPr lang="en-US" sz="4000" b="1" dirty="0" err="1">
                <a:solidFill>
                  <a:srgbClr val="FF0000"/>
                </a:solidFill>
              </a:rPr>
              <a:t>nghĩa</a:t>
            </a:r>
            <a:r>
              <a:rPr lang="en-US" sz="4000" b="1" dirty="0">
                <a:solidFill>
                  <a:srgbClr val="FF0000"/>
                </a:solidFill>
              </a:rPr>
              <a:t> </a:t>
            </a:r>
            <a:r>
              <a:rPr lang="en-US" sz="4000" b="1" dirty="0" err="1">
                <a:solidFill>
                  <a:srgbClr val="FF0000"/>
                </a:solidFill>
              </a:rPr>
              <a:t>từ</a:t>
            </a:r>
            <a:endParaRPr lang="en-US" sz="4000" b="1" dirty="0">
              <a:solidFill>
                <a:srgbClr val="FF0000"/>
              </a:solidFill>
            </a:endParaRPr>
          </a:p>
        </p:txBody>
      </p:sp>
      <p:sp>
        <p:nvSpPr>
          <p:cNvPr id="5" name="Rectangle 4">
            <a:extLst>
              <a:ext uri="{FF2B5EF4-FFF2-40B4-BE49-F238E27FC236}">
                <a16:creationId xmlns:a16="http://schemas.microsoft.com/office/drawing/2014/main" id="{B74CAE37-C031-447C-A0D4-4B3695F007FD}"/>
              </a:ext>
            </a:extLst>
          </p:cNvPr>
          <p:cNvSpPr/>
          <p:nvPr/>
        </p:nvSpPr>
        <p:spPr>
          <a:xfrm>
            <a:off x="2348946" y="965334"/>
            <a:ext cx="7995683" cy="650499"/>
          </a:xfrm>
          <a:prstGeom prst="rect">
            <a:avLst/>
          </a:prstGeom>
        </p:spPr>
        <p:txBody>
          <a:bodyPr wrap="square">
            <a:spAutoFit/>
          </a:bodyPr>
          <a:lstStyle/>
          <a:p>
            <a:pPr algn="just">
              <a:lnSpc>
                <a:spcPct val="150000"/>
              </a:lnSpc>
            </a:pPr>
            <a:r>
              <a:rPr lang="vi-VN" sz="2800" dirty="0"/>
              <a:t>     Con dúi</a:t>
            </a:r>
          </a:p>
        </p:txBody>
      </p:sp>
      <p:sp>
        <p:nvSpPr>
          <p:cNvPr id="6" name="Oval 5">
            <a:extLst>
              <a:ext uri="{FF2B5EF4-FFF2-40B4-BE49-F238E27FC236}">
                <a16:creationId xmlns:a16="http://schemas.microsoft.com/office/drawing/2014/main" id="{05260A31-877E-46DB-BCEB-DF51C579FAA0}"/>
              </a:ext>
            </a:extLst>
          </p:cNvPr>
          <p:cNvSpPr/>
          <p:nvPr/>
        </p:nvSpPr>
        <p:spPr>
          <a:xfrm>
            <a:off x="2497440" y="1210827"/>
            <a:ext cx="311888" cy="311888"/>
          </a:xfrm>
          <a:prstGeom prst="ellipse">
            <a:avLst/>
          </a:prstGeom>
          <a:solidFill>
            <a:srgbClr val="FC7D77"/>
          </a:solidFill>
          <a:ln>
            <a:solidFill>
              <a:srgbClr val="FC7D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p>
        </p:txBody>
      </p:sp>
      <p:sp>
        <p:nvSpPr>
          <p:cNvPr id="11" name="TextBox 10">
            <a:extLst>
              <a:ext uri="{FF2B5EF4-FFF2-40B4-BE49-F238E27FC236}">
                <a16:creationId xmlns:a16="http://schemas.microsoft.com/office/drawing/2014/main" id="{21F1432A-BE85-4E86-9EFF-105953948C84}"/>
              </a:ext>
            </a:extLst>
          </p:cNvPr>
          <p:cNvSpPr txBox="1"/>
          <p:nvPr/>
        </p:nvSpPr>
        <p:spPr>
          <a:xfrm>
            <a:off x="4519791" y="1080132"/>
            <a:ext cx="3099424" cy="1384995"/>
          </a:xfrm>
          <a:prstGeom prst="rect">
            <a:avLst/>
          </a:prstGeom>
          <a:noFill/>
        </p:spPr>
        <p:txBody>
          <a:bodyPr wrap="square" rtlCol="0">
            <a:spAutoFit/>
          </a:bodyPr>
          <a:lstStyle/>
          <a:p>
            <a:pPr algn="just"/>
            <a:r>
              <a:rPr lang="vi-VN" sz="2800" dirty="0">
                <a:solidFill>
                  <a:schemeClr val="accent6">
                    <a:lumMod val="50000"/>
                  </a:schemeClr>
                </a:solidFill>
              </a:rPr>
              <a:t>: loài thú nhỏ, ăn củ và rễ cây, sống trong hang đất.</a:t>
            </a:r>
            <a:endParaRPr lang="en-US" sz="2800" dirty="0">
              <a:solidFill>
                <a:schemeClr val="accent6">
                  <a:lumMod val="50000"/>
                </a:schemeClr>
              </a:solidFill>
            </a:endParaRPr>
          </a:p>
        </p:txBody>
      </p:sp>
      <p:sp>
        <p:nvSpPr>
          <p:cNvPr id="14" name="Rectangle 13">
            <a:extLst>
              <a:ext uri="{FF2B5EF4-FFF2-40B4-BE49-F238E27FC236}">
                <a16:creationId xmlns:a16="http://schemas.microsoft.com/office/drawing/2014/main" id="{6231AED4-BF10-4993-B1C5-5377C3209A2C}"/>
              </a:ext>
            </a:extLst>
          </p:cNvPr>
          <p:cNvSpPr/>
          <p:nvPr/>
        </p:nvSpPr>
        <p:spPr>
          <a:xfrm>
            <a:off x="2508791" y="2277943"/>
            <a:ext cx="7995683" cy="650499"/>
          </a:xfrm>
          <a:prstGeom prst="rect">
            <a:avLst/>
          </a:prstGeom>
        </p:spPr>
        <p:txBody>
          <a:bodyPr wrap="square">
            <a:spAutoFit/>
          </a:bodyPr>
          <a:lstStyle/>
          <a:p>
            <a:pPr algn="just">
              <a:lnSpc>
                <a:spcPct val="150000"/>
              </a:lnSpc>
            </a:pPr>
            <a:r>
              <a:rPr lang="vi-VN" sz="2800" dirty="0"/>
              <a:t>     Nương</a:t>
            </a:r>
          </a:p>
        </p:txBody>
      </p:sp>
      <p:sp>
        <p:nvSpPr>
          <p:cNvPr id="15" name="Oval 14">
            <a:extLst>
              <a:ext uri="{FF2B5EF4-FFF2-40B4-BE49-F238E27FC236}">
                <a16:creationId xmlns:a16="http://schemas.microsoft.com/office/drawing/2014/main" id="{275D6F96-67B9-4FB5-8B92-2BC2A3F22885}"/>
              </a:ext>
            </a:extLst>
          </p:cNvPr>
          <p:cNvSpPr/>
          <p:nvPr/>
        </p:nvSpPr>
        <p:spPr>
          <a:xfrm>
            <a:off x="2523763" y="2526164"/>
            <a:ext cx="311888" cy="311888"/>
          </a:xfrm>
          <a:prstGeom prst="ellipse">
            <a:avLst/>
          </a:prstGeom>
          <a:solidFill>
            <a:srgbClr val="FC7D77"/>
          </a:solidFill>
          <a:ln>
            <a:solidFill>
              <a:srgbClr val="FC7D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p>
        </p:txBody>
      </p:sp>
      <p:sp>
        <p:nvSpPr>
          <p:cNvPr id="16" name="Rectangle 15">
            <a:extLst>
              <a:ext uri="{FF2B5EF4-FFF2-40B4-BE49-F238E27FC236}">
                <a16:creationId xmlns:a16="http://schemas.microsoft.com/office/drawing/2014/main" id="{938FEF6A-B8CE-4B56-A9EF-C5625E5FD1E9}"/>
              </a:ext>
            </a:extLst>
          </p:cNvPr>
          <p:cNvSpPr/>
          <p:nvPr/>
        </p:nvSpPr>
        <p:spPr>
          <a:xfrm>
            <a:off x="3109399" y="3718421"/>
            <a:ext cx="1816851" cy="650499"/>
          </a:xfrm>
          <a:prstGeom prst="rect">
            <a:avLst/>
          </a:prstGeom>
        </p:spPr>
        <p:txBody>
          <a:bodyPr wrap="square">
            <a:spAutoFit/>
          </a:bodyPr>
          <a:lstStyle/>
          <a:p>
            <a:pPr algn="just">
              <a:lnSpc>
                <a:spcPct val="150000"/>
              </a:lnSpc>
            </a:pPr>
            <a:r>
              <a:rPr lang="vi-VN" sz="2800" dirty="0"/>
              <a:t>     Tổ tiên</a:t>
            </a:r>
          </a:p>
        </p:txBody>
      </p:sp>
      <p:sp>
        <p:nvSpPr>
          <p:cNvPr id="17" name="Oval 16">
            <a:extLst>
              <a:ext uri="{FF2B5EF4-FFF2-40B4-BE49-F238E27FC236}">
                <a16:creationId xmlns:a16="http://schemas.microsoft.com/office/drawing/2014/main" id="{2D882355-F987-44B0-AACF-83FCDF1E4590}"/>
              </a:ext>
            </a:extLst>
          </p:cNvPr>
          <p:cNvSpPr/>
          <p:nvPr/>
        </p:nvSpPr>
        <p:spPr>
          <a:xfrm>
            <a:off x="3243792" y="3962468"/>
            <a:ext cx="311888" cy="311888"/>
          </a:xfrm>
          <a:prstGeom prst="ellipse">
            <a:avLst/>
          </a:prstGeom>
          <a:solidFill>
            <a:srgbClr val="FC7D77"/>
          </a:solidFill>
          <a:ln>
            <a:solidFill>
              <a:srgbClr val="FC7D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p>
        </p:txBody>
      </p:sp>
      <p:pic>
        <p:nvPicPr>
          <p:cNvPr id="9" name="Picture 2" descr="Dúi giống | Dúi thịt | Con dúi rừng |Con dúi giống | Rừng, Đùi">
            <a:extLst>
              <a:ext uri="{FF2B5EF4-FFF2-40B4-BE49-F238E27FC236}">
                <a16:creationId xmlns:a16="http://schemas.microsoft.com/office/drawing/2014/main" id="{B26F3B0C-8491-42DE-AF66-996CBEDD770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439" t="677" r="4762" b="14699"/>
          <a:stretch/>
        </p:blipFill>
        <p:spPr bwMode="auto">
          <a:xfrm>
            <a:off x="8056274" y="1087973"/>
            <a:ext cx="3099424" cy="2079399"/>
          </a:xfrm>
          <a:prstGeom prst="round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5B42D5D3-88EA-4F35-886E-E862639836F5}"/>
              </a:ext>
            </a:extLst>
          </p:cNvPr>
          <p:cNvSpPr txBox="1"/>
          <p:nvPr/>
        </p:nvSpPr>
        <p:spPr>
          <a:xfrm>
            <a:off x="4541918" y="2333426"/>
            <a:ext cx="3377116" cy="1384995"/>
          </a:xfrm>
          <a:prstGeom prst="rect">
            <a:avLst/>
          </a:prstGeom>
          <a:noFill/>
        </p:spPr>
        <p:txBody>
          <a:bodyPr wrap="square" rtlCol="0">
            <a:spAutoFit/>
          </a:bodyPr>
          <a:lstStyle/>
          <a:p>
            <a:pPr algn="just"/>
            <a:r>
              <a:rPr lang="vi-VN" sz="2800" dirty="0">
                <a:solidFill>
                  <a:schemeClr val="accent6">
                    <a:lumMod val="50000"/>
                  </a:schemeClr>
                </a:solidFill>
              </a:rPr>
              <a:t>: đất trồng trên đồi, núi hoặc bãi cao ven sông.</a:t>
            </a:r>
            <a:endParaRPr lang="en-US" sz="2800" dirty="0">
              <a:solidFill>
                <a:schemeClr val="accent6">
                  <a:lumMod val="50000"/>
                </a:schemeClr>
              </a:solidFill>
            </a:endParaRPr>
          </a:p>
        </p:txBody>
      </p:sp>
      <p:pic>
        <p:nvPicPr>
          <p:cNvPr id="1028" name="Picture 4" descr="Tả cảnh buổi chiều trên nương rẫy">
            <a:extLst>
              <a:ext uri="{FF2B5EF4-FFF2-40B4-BE49-F238E27FC236}">
                <a16:creationId xmlns:a16="http://schemas.microsoft.com/office/drawing/2014/main" id="{2BA3750A-5922-41AB-B6D8-91F45A9990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39534" y="3386127"/>
            <a:ext cx="3099424" cy="1965587"/>
          </a:xfrm>
          <a:prstGeom prst="round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E9E162D-797E-4880-B941-DF6A76CA1E84}"/>
              </a:ext>
            </a:extLst>
          </p:cNvPr>
          <p:cNvSpPr txBox="1"/>
          <p:nvPr/>
        </p:nvSpPr>
        <p:spPr>
          <a:xfrm>
            <a:off x="4551220" y="3697985"/>
            <a:ext cx="3505054" cy="1943161"/>
          </a:xfrm>
          <a:prstGeom prst="rect">
            <a:avLst/>
          </a:prstGeom>
          <a:noFill/>
        </p:spPr>
        <p:txBody>
          <a:bodyPr wrap="square" rtlCol="0">
            <a:spAutoFit/>
          </a:bodyPr>
          <a:lstStyle/>
          <a:p>
            <a:pPr algn="just">
              <a:lnSpc>
                <a:spcPct val="150000"/>
              </a:lnSpc>
            </a:pPr>
            <a:r>
              <a:rPr lang="vi-VN" sz="2800" dirty="0">
                <a:solidFill>
                  <a:schemeClr val="accent6">
                    <a:lumMod val="50000"/>
                  </a:schemeClr>
                </a:solidFill>
              </a:rPr>
              <a:t>: những người đầu tiên sinh ra một dòng họ hay một dân tộc.</a:t>
            </a:r>
            <a:endParaRPr lang="en-US" sz="2800" dirty="0">
              <a:solidFill>
                <a:schemeClr val="accent6">
                  <a:lumMod val="50000"/>
                </a:schemeClr>
              </a:solidFill>
            </a:endParaRPr>
          </a:p>
        </p:txBody>
      </p:sp>
    </p:spTree>
    <p:custDataLst>
      <p:tags r:id="rId1"/>
    </p:custDataLst>
    <p:extLst>
      <p:ext uri="{BB962C8B-B14F-4D97-AF65-F5344CB8AC3E}">
        <p14:creationId xmlns:p14="http://schemas.microsoft.com/office/powerpoint/2010/main" val="308094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par>
                          <p:cTn id="34" fill="hold">
                            <p:stCondLst>
                              <p:cond delay="500"/>
                            </p:stCondLst>
                            <p:childTnLst>
                              <p:par>
                                <p:cTn id="35" presetID="42" presetClass="entr" presetSubtype="0"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28"/>
                                        </p:tgtEl>
                                        <p:attrNameLst>
                                          <p:attrName>style.visibility</p:attrName>
                                        </p:attrNameLst>
                                      </p:cBhvr>
                                      <p:to>
                                        <p:strVal val="visible"/>
                                      </p:to>
                                    </p:set>
                                    <p:animEffect transition="in" filter="fade">
                                      <p:cBhvr>
                                        <p:cTn id="49" dur="1000"/>
                                        <p:tgtEl>
                                          <p:spTgt spid="1028"/>
                                        </p:tgtEl>
                                      </p:cBhvr>
                                    </p:animEffect>
                                    <p:anim calcmode="lin" valueType="num">
                                      <p:cBhvr>
                                        <p:cTn id="50" dur="1000" fill="hold"/>
                                        <p:tgtEl>
                                          <p:spTgt spid="1028"/>
                                        </p:tgtEl>
                                        <p:attrNameLst>
                                          <p:attrName>ppt_x</p:attrName>
                                        </p:attrNameLst>
                                      </p:cBhvr>
                                      <p:tavLst>
                                        <p:tav tm="0">
                                          <p:val>
                                            <p:strVal val="#ppt_x"/>
                                          </p:val>
                                        </p:tav>
                                        <p:tav tm="100000">
                                          <p:val>
                                            <p:strVal val="#ppt_x"/>
                                          </p:val>
                                        </p:tav>
                                      </p:tavLst>
                                    </p:anim>
                                    <p:anim calcmode="lin" valueType="num">
                                      <p:cBhvr>
                                        <p:cTn id="51"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left)">
                                      <p:cBhvr>
                                        <p:cTn id="5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11" grpId="0"/>
      <p:bldP spid="14" grpId="0"/>
      <p:bldP spid="15" grpId="0" animBg="1"/>
      <p:bldP spid="16" grpId="0"/>
      <p:bldP spid="17" grpId="0" animBg="1"/>
      <p:bldP spid="18"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9E3BFC-E561-4A0F-B76C-12FB873D9F95}"/>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1343127" y="598182"/>
            <a:ext cx="929614" cy="838400"/>
          </a:xfrm>
          <a:prstGeom prst="rect">
            <a:avLst/>
          </a:prstGeom>
        </p:spPr>
      </p:pic>
      <p:sp>
        <p:nvSpPr>
          <p:cNvPr id="4" name="TextBox 3">
            <a:extLst>
              <a:ext uri="{FF2B5EF4-FFF2-40B4-BE49-F238E27FC236}">
                <a16:creationId xmlns:a16="http://schemas.microsoft.com/office/drawing/2014/main" id="{774D4960-7B39-462E-BF15-BC318B85B435}"/>
              </a:ext>
            </a:extLst>
          </p:cNvPr>
          <p:cNvSpPr txBox="1"/>
          <p:nvPr/>
        </p:nvSpPr>
        <p:spPr>
          <a:xfrm>
            <a:off x="3079850" y="572548"/>
            <a:ext cx="7154436" cy="889667"/>
          </a:xfrm>
          <a:prstGeom prst="rect">
            <a:avLst/>
          </a:prstGeom>
          <a:noFill/>
        </p:spPr>
        <p:txBody>
          <a:bodyPr wrap="square" rtlCol="0">
            <a:spAutoFit/>
          </a:bodyPr>
          <a:lstStyle/>
          <a:p>
            <a:pPr algn="ctr">
              <a:lnSpc>
                <a:spcPct val="150000"/>
              </a:lnSpc>
            </a:pPr>
            <a:r>
              <a:rPr lang="vi-VN" sz="4000" b="1" dirty="0">
                <a:solidFill>
                  <a:srgbClr val="FF0000"/>
                </a:solidFill>
                <a:latin typeface="+mj-lt"/>
              </a:rPr>
              <a:t>Một số câu văn dài</a:t>
            </a:r>
            <a:endParaRPr lang="en-US" sz="4000" b="1" dirty="0">
              <a:solidFill>
                <a:srgbClr val="FF0000"/>
              </a:solidFill>
              <a:latin typeface="+mj-lt"/>
            </a:endParaRPr>
          </a:p>
        </p:txBody>
      </p:sp>
      <p:sp>
        <p:nvSpPr>
          <p:cNvPr id="7" name="Rectangle 6">
            <a:extLst>
              <a:ext uri="{FF2B5EF4-FFF2-40B4-BE49-F238E27FC236}">
                <a16:creationId xmlns:a16="http://schemas.microsoft.com/office/drawing/2014/main" id="{4A441E9B-5F17-4E41-B21A-5FB033D41CB5}"/>
              </a:ext>
            </a:extLst>
          </p:cNvPr>
          <p:cNvSpPr/>
          <p:nvPr/>
        </p:nvSpPr>
        <p:spPr>
          <a:xfrm>
            <a:off x="2853192" y="1576395"/>
            <a:ext cx="7995681" cy="1293496"/>
          </a:xfrm>
          <a:prstGeom prst="rect">
            <a:avLst/>
          </a:prstGeom>
        </p:spPr>
        <p:txBody>
          <a:bodyPr wrap="square">
            <a:spAutoFit/>
          </a:bodyPr>
          <a:lstStyle/>
          <a:p>
            <a:pPr indent="228594" algn="just">
              <a:lnSpc>
                <a:spcPct val="150000"/>
              </a:lnSpc>
            </a:pPr>
            <a:r>
              <a:rPr lang="vi-VN" sz="2800" dirty="0">
                <a:latin typeface="+mj-lt"/>
              </a:rPr>
              <a:t>   Để trả ơn, dúi báo sắp có lũ lụt rất lớn và chỉ cho họ cách tránh.</a:t>
            </a:r>
          </a:p>
        </p:txBody>
      </p:sp>
      <p:sp>
        <p:nvSpPr>
          <p:cNvPr id="8" name="Oval 7">
            <a:extLst>
              <a:ext uri="{FF2B5EF4-FFF2-40B4-BE49-F238E27FC236}">
                <a16:creationId xmlns:a16="http://schemas.microsoft.com/office/drawing/2014/main" id="{C318B723-ECD9-4708-BAFF-FEB53B1716B6}"/>
              </a:ext>
            </a:extLst>
          </p:cNvPr>
          <p:cNvSpPr/>
          <p:nvPr/>
        </p:nvSpPr>
        <p:spPr>
          <a:xfrm>
            <a:off x="2911059" y="1777712"/>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mj-lt"/>
            </a:endParaRPr>
          </a:p>
        </p:txBody>
      </p:sp>
      <p:cxnSp>
        <p:nvCxnSpPr>
          <p:cNvPr id="13" name="Straight Connector 12">
            <a:extLst>
              <a:ext uri="{FF2B5EF4-FFF2-40B4-BE49-F238E27FC236}">
                <a16:creationId xmlns:a16="http://schemas.microsoft.com/office/drawing/2014/main" id="{2814A5A3-3A83-483E-A192-ACABD8E84DF8}"/>
              </a:ext>
            </a:extLst>
          </p:cNvPr>
          <p:cNvCxnSpPr/>
          <p:nvPr/>
        </p:nvCxnSpPr>
        <p:spPr>
          <a:xfrm flipH="1">
            <a:off x="9532381" y="1721533"/>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E94DB7D-F7DB-4451-A732-F3E441DB1798}"/>
              </a:ext>
            </a:extLst>
          </p:cNvPr>
          <p:cNvCxnSpPr/>
          <p:nvPr/>
        </p:nvCxnSpPr>
        <p:spPr>
          <a:xfrm flipH="1">
            <a:off x="6145627" y="1564063"/>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1C35981-8757-49D1-96C1-778FE85F65F5}"/>
              </a:ext>
            </a:extLst>
          </p:cNvPr>
          <p:cNvCxnSpPr/>
          <p:nvPr/>
        </p:nvCxnSpPr>
        <p:spPr>
          <a:xfrm flipH="1">
            <a:off x="5191471" y="2292175"/>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0A64B72-F044-4A71-8214-52D15378A397}"/>
              </a:ext>
            </a:extLst>
          </p:cNvPr>
          <p:cNvCxnSpPr/>
          <p:nvPr/>
        </p:nvCxnSpPr>
        <p:spPr>
          <a:xfrm flipH="1">
            <a:off x="5089923" y="2300686"/>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6C7E2A5-9C5F-48D9-88E2-F8ACCC157900}"/>
              </a:ext>
            </a:extLst>
          </p:cNvPr>
          <p:cNvCxnSpPr/>
          <p:nvPr/>
        </p:nvCxnSpPr>
        <p:spPr>
          <a:xfrm flipH="1">
            <a:off x="4801785" y="1640863"/>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07685B72-57B1-4C34-A0BE-933DE115708F}"/>
              </a:ext>
            </a:extLst>
          </p:cNvPr>
          <p:cNvGrpSpPr/>
          <p:nvPr/>
        </p:nvGrpSpPr>
        <p:grpSpPr>
          <a:xfrm>
            <a:off x="3747829" y="3015029"/>
            <a:ext cx="7101044" cy="2741133"/>
            <a:chOff x="3272359" y="3501631"/>
            <a:chExt cx="7995683" cy="2741133"/>
          </a:xfrm>
        </p:grpSpPr>
        <p:sp>
          <p:nvSpPr>
            <p:cNvPr id="5" name="Rectangle 4">
              <a:extLst>
                <a:ext uri="{FF2B5EF4-FFF2-40B4-BE49-F238E27FC236}">
                  <a16:creationId xmlns:a16="http://schemas.microsoft.com/office/drawing/2014/main" id="{103210DE-B068-4896-B76F-9FBFCA64B4B8}"/>
                </a:ext>
              </a:extLst>
            </p:cNvPr>
            <p:cNvSpPr/>
            <p:nvPr/>
          </p:nvSpPr>
          <p:spPr>
            <a:xfrm>
              <a:off x="3272359" y="3501631"/>
              <a:ext cx="7995683" cy="1943161"/>
            </a:xfrm>
            <a:prstGeom prst="rect">
              <a:avLst/>
            </a:prstGeom>
          </p:spPr>
          <p:txBody>
            <a:bodyPr wrap="square">
              <a:spAutoFit/>
            </a:bodyPr>
            <a:lstStyle/>
            <a:p>
              <a:pPr algn="just">
                <a:lnSpc>
                  <a:spcPct val="150000"/>
                </a:lnSpc>
              </a:pPr>
              <a:r>
                <a:rPr lang="vi-VN" sz="2800" dirty="0">
                  <a:latin typeface="+mj-lt"/>
                </a:rPr>
                <a:t>      Nghe lời dúi, họ khoét rỗng khúc gỗ to, chuẩn bị thức ăn bỏ vào đó. Vừa chuẩn bị xong mọi thứ thì mưa to, gió lớn, nước ngập mênh mông.</a:t>
              </a:r>
            </a:p>
          </p:txBody>
        </p:sp>
        <p:sp>
          <p:nvSpPr>
            <p:cNvPr id="6" name="Oval 5">
              <a:extLst>
                <a:ext uri="{FF2B5EF4-FFF2-40B4-BE49-F238E27FC236}">
                  <a16:creationId xmlns:a16="http://schemas.microsoft.com/office/drawing/2014/main" id="{42329CF9-C4E2-4176-A008-1AC63900E5B9}"/>
                </a:ext>
              </a:extLst>
            </p:cNvPr>
            <p:cNvSpPr/>
            <p:nvPr/>
          </p:nvSpPr>
          <p:spPr>
            <a:xfrm>
              <a:off x="3392867" y="3684869"/>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mj-lt"/>
              </a:endParaRPr>
            </a:p>
          </p:txBody>
        </p:sp>
        <p:cxnSp>
          <p:nvCxnSpPr>
            <p:cNvPr id="9" name="Straight Connector 8">
              <a:extLst>
                <a:ext uri="{FF2B5EF4-FFF2-40B4-BE49-F238E27FC236}">
                  <a16:creationId xmlns:a16="http://schemas.microsoft.com/office/drawing/2014/main" id="{583F1CD7-9F73-4B55-9CC9-C8BC9AD2B6EC}"/>
                </a:ext>
              </a:extLst>
            </p:cNvPr>
            <p:cNvCxnSpPr/>
            <p:nvPr/>
          </p:nvCxnSpPr>
          <p:spPr>
            <a:xfrm flipH="1">
              <a:off x="11040370" y="3560073"/>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E8AF32C-D9B0-4699-860C-0206D7CECBF5}"/>
                </a:ext>
              </a:extLst>
            </p:cNvPr>
            <p:cNvCxnSpPr/>
            <p:nvPr/>
          </p:nvCxnSpPr>
          <p:spPr>
            <a:xfrm flipH="1">
              <a:off x="6232378" y="3560073"/>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3D7893F-C417-4252-BB8C-3F394A1D11C1}"/>
                </a:ext>
              </a:extLst>
            </p:cNvPr>
            <p:cNvCxnSpPr/>
            <p:nvPr/>
          </p:nvCxnSpPr>
          <p:spPr>
            <a:xfrm flipH="1">
              <a:off x="5572216" y="5615013"/>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4D93FDE-6393-4A9B-8C6E-6333732CEB14}"/>
                </a:ext>
              </a:extLst>
            </p:cNvPr>
            <p:cNvCxnSpPr/>
            <p:nvPr/>
          </p:nvCxnSpPr>
          <p:spPr>
            <a:xfrm flipH="1">
              <a:off x="5480067" y="5589930"/>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9DDC352-780D-4D0B-B00E-773489458E5E}"/>
                </a:ext>
              </a:extLst>
            </p:cNvPr>
            <p:cNvCxnSpPr/>
            <p:nvPr/>
          </p:nvCxnSpPr>
          <p:spPr>
            <a:xfrm flipH="1">
              <a:off x="10664576" y="4101699"/>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8AB797B-1C26-4B3F-97A7-E99632E03F86}"/>
                </a:ext>
              </a:extLst>
            </p:cNvPr>
            <p:cNvCxnSpPr/>
            <p:nvPr/>
          </p:nvCxnSpPr>
          <p:spPr>
            <a:xfrm flipH="1">
              <a:off x="7756006" y="4799645"/>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17690F6-FD15-40F4-A8EF-79F862B0180C}"/>
                </a:ext>
              </a:extLst>
            </p:cNvPr>
            <p:cNvCxnSpPr/>
            <p:nvPr/>
          </p:nvCxnSpPr>
          <p:spPr>
            <a:xfrm flipH="1">
              <a:off x="8600466" y="4187824"/>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AA21C9B-D871-4111-850F-1130BB2F5DAE}"/>
                </a:ext>
              </a:extLst>
            </p:cNvPr>
            <p:cNvCxnSpPr/>
            <p:nvPr/>
          </p:nvCxnSpPr>
          <p:spPr>
            <a:xfrm flipH="1">
              <a:off x="8508318" y="4187824"/>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3ABEE24-14CD-48BE-8AA0-66538468668F}"/>
                </a:ext>
              </a:extLst>
            </p:cNvPr>
            <p:cNvCxnSpPr/>
            <p:nvPr/>
          </p:nvCxnSpPr>
          <p:spPr>
            <a:xfrm flipH="1">
              <a:off x="9168481" y="4815575"/>
              <a:ext cx="184297" cy="62775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8257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ppt_x"/>
                                          </p:val>
                                        </p:tav>
                                        <p:tav tm="100000">
                                          <p:val>
                                            <p:strVal val="#ppt_x"/>
                                          </p:val>
                                        </p:tav>
                                      </p:tavLst>
                                    </p:anim>
                                    <p:anim calcmode="lin" valueType="num">
                                      <p:cBhvr additive="base">
                                        <p:cTn id="4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1C2B47B3-8119-46C8-BA79-C4B1526EC33B}"/>
              </a:ext>
            </a:extLst>
          </p:cNvPr>
          <p:cNvGrpSpPr/>
          <p:nvPr/>
        </p:nvGrpSpPr>
        <p:grpSpPr>
          <a:xfrm>
            <a:off x="603702" y="2233327"/>
            <a:ext cx="10835592" cy="3970317"/>
            <a:chOff x="326569" y="1600218"/>
            <a:chExt cx="6310555" cy="2977738"/>
          </a:xfrm>
        </p:grpSpPr>
        <p:pic>
          <p:nvPicPr>
            <p:cNvPr id="20" name="Picture 19">
              <a:extLst>
                <a:ext uri="{FF2B5EF4-FFF2-40B4-BE49-F238E27FC236}">
                  <a16:creationId xmlns:a16="http://schemas.microsoft.com/office/drawing/2014/main" id="{E676A5A3-CEE6-4E88-BECC-17B301189EE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4012043" y="1671516"/>
              <a:ext cx="2625081" cy="2861287"/>
            </a:xfrm>
            <a:prstGeom prst="cloud">
              <a:avLst/>
            </a:prstGeom>
          </p:spPr>
        </p:pic>
        <p:sp>
          <p:nvSpPr>
            <p:cNvPr id="2" name="TextBox 1">
              <a:extLst>
                <a:ext uri="{FF2B5EF4-FFF2-40B4-BE49-F238E27FC236}">
                  <a16:creationId xmlns:a16="http://schemas.microsoft.com/office/drawing/2014/main" id="{43DB0D57-E4C1-4E80-8664-1A0205E2CF88}"/>
                </a:ext>
              </a:extLst>
            </p:cNvPr>
            <p:cNvSpPr txBox="1"/>
            <p:nvPr/>
          </p:nvSpPr>
          <p:spPr>
            <a:xfrm>
              <a:off x="326569" y="1600218"/>
              <a:ext cx="3552790" cy="2977738"/>
            </a:xfrm>
            <a:prstGeom prst="rect">
              <a:avLst/>
            </a:prstGeom>
            <a:noFill/>
          </p:spPr>
          <p:txBody>
            <a:bodyPr wrap="square" rtlCol="0">
              <a:spAutoFit/>
            </a:bodyPr>
            <a:lstStyle/>
            <a:p>
              <a:pPr indent="228594" algn="just"/>
              <a:r>
                <a:rPr lang="vi-VN" sz="2800" dirty="0">
                  <a:latin typeface="+mj-lt"/>
                </a:rPr>
                <a:t>Để trả ơn, dúi báo sắp có lũ lụt rất lớn</a:t>
              </a:r>
            </a:p>
            <a:p>
              <a:pPr algn="just"/>
              <a:r>
                <a:rPr lang="vi-VN" sz="2800" dirty="0">
                  <a:latin typeface="+mj-lt"/>
                </a:rPr>
                <a:t>và chỉ cho họ cách tránh. Họ nói với bà</a:t>
              </a:r>
            </a:p>
            <a:p>
              <a:pPr algn="just"/>
              <a:r>
                <a:rPr lang="vi-VN" sz="2800" dirty="0">
                  <a:latin typeface="+mj-lt"/>
                </a:rPr>
                <a:t>con nhưng chẳng ai tin. Nghe lời dúi, họ</a:t>
              </a:r>
            </a:p>
            <a:p>
              <a:pPr algn="just"/>
              <a:r>
                <a:rPr lang="vi-VN" sz="2800" dirty="0">
                  <a:latin typeface="+mj-lt"/>
                </a:rPr>
                <a:t>khoét rỗng khúc gỗ to, chuẩn bị thức ăn</a:t>
              </a:r>
            </a:p>
            <a:p>
              <a:pPr algn="just"/>
              <a:r>
                <a:rPr lang="vi-VN" sz="2800" dirty="0">
                  <a:latin typeface="+mj-lt"/>
                </a:rPr>
                <a:t>bỏ vào đó. Vừa chuẩn bị xong mọi thứ thì mưa to, gió lớn, nước ngập mênh mông.  Muôn loài chim trong biển nước. Nhờ sống</a:t>
              </a:r>
              <a:r>
                <a:rPr lang="en-US" sz="2800" dirty="0">
                  <a:latin typeface="+mj-lt"/>
                </a:rPr>
                <a:t> </a:t>
              </a:r>
              <a:r>
                <a:rPr lang="vi-VN" sz="2800" dirty="0">
                  <a:latin typeface="+mj-lt"/>
                </a:rPr>
                <a:t>trong khúc gỗ nổi, vợ chồng nhà nọ thoát nạn.</a:t>
              </a:r>
            </a:p>
          </p:txBody>
        </p:sp>
        <p:sp>
          <p:nvSpPr>
            <p:cNvPr id="8" name="Rectangle 7">
              <a:extLst>
                <a:ext uri="{FF2B5EF4-FFF2-40B4-BE49-F238E27FC236}">
                  <a16:creationId xmlns:a16="http://schemas.microsoft.com/office/drawing/2014/main" id="{1CCC9258-648E-47A0-B48A-1A8C05500FBC}"/>
                </a:ext>
              </a:extLst>
            </p:cNvPr>
            <p:cNvSpPr/>
            <p:nvPr/>
          </p:nvSpPr>
          <p:spPr>
            <a:xfrm>
              <a:off x="326569" y="3726355"/>
              <a:ext cx="5803621" cy="253916"/>
            </a:xfrm>
            <a:prstGeom prst="rect">
              <a:avLst/>
            </a:prstGeom>
          </p:spPr>
          <p:txBody>
            <a:bodyPr wrap="square">
              <a:spAutoFit/>
            </a:bodyPr>
            <a:lstStyle/>
            <a:p>
              <a:endParaRPr lang="vi-VN" sz="1600" dirty="0">
                <a:latin typeface="+mj-lt"/>
              </a:endParaRPr>
            </a:p>
          </p:txBody>
        </p:sp>
      </p:gr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5">
            <a:clrChange>
              <a:clrFrom>
                <a:srgbClr val="FFFCFF"/>
              </a:clrFrom>
              <a:clrTo>
                <a:srgbClr val="FFFC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1772" t="2351" r="1"/>
          <a:stretch/>
        </p:blipFill>
        <p:spPr>
          <a:xfrm>
            <a:off x="603701" y="338339"/>
            <a:ext cx="999857" cy="700229"/>
          </a:xfrm>
          <a:prstGeom prst="rect">
            <a:avLst/>
          </a:prstGeom>
        </p:spPr>
      </p:pic>
      <p:sp>
        <p:nvSpPr>
          <p:cNvPr id="6" name="TextBox 5">
            <a:extLst>
              <a:ext uri="{FF2B5EF4-FFF2-40B4-BE49-F238E27FC236}">
                <a16:creationId xmlns:a16="http://schemas.microsoft.com/office/drawing/2014/main" id="{9DC896DB-F00F-4B35-AA0E-25BACE8F3BB7}"/>
              </a:ext>
            </a:extLst>
          </p:cNvPr>
          <p:cNvSpPr txBox="1"/>
          <p:nvPr/>
        </p:nvSpPr>
        <p:spPr>
          <a:xfrm>
            <a:off x="1205200" y="609278"/>
            <a:ext cx="5345771" cy="730200"/>
          </a:xfrm>
          <a:prstGeom prst="rect">
            <a:avLst/>
          </a:prstGeom>
          <a:noFill/>
        </p:spPr>
        <p:txBody>
          <a:bodyPr wrap="square" rtlCol="0">
            <a:spAutoFit/>
          </a:bodyPr>
          <a:lstStyle/>
          <a:p>
            <a:pPr algn="ctr">
              <a:lnSpc>
                <a:spcPct val="150000"/>
              </a:lnSpc>
            </a:pPr>
            <a:r>
              <a:rPr lang="vi-VN" sz="3200" b="1" dirty="0">
                <a:solidFill>
                  <a:schemeClr val="accent1">
                    <a:lumMod val="75000"/>
                  </a:schemeClr>
                </a:solidFill>
                <a:latin typeface="+mj-lt"/>
              </a:rPr>
              <a:t>CHUYỆN QUẢ BẦU</a:t>
            </a:r>
            <a:endParaRPr lang="en-US" sz="3200" b="1" dirty="0">
              <a:solidFill>
                <a:schemeClr val="accent1">
                  <a:lumMod val="75000"/>
                </a:schemeClr>
              </a:solidFill>
              <a:latin typeface="+mj-lt"/>
            </a:endParaRPr>
          </a:p>
        </p:txBody>
      </p:sp>
      <p:pic>
        <p:nvPicPr>
          <p:cNvPr id="12" name="Picture 11">
            <a:extLst>
              <a:ext uri="{FF2B5EF4-FFF2-40B4-BE49-F238E27FC236}">
                <a16:creationId xmlns:a16="http://schemas.microsoft.com/office/drawing/2014/main" id="{687A8ABD-36F5-464E-9D2F-70C1856681C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0558" y="1339478"/>
            <a:ext cx="523308" cy="384000"/>
          </a:xfrm>
          <a:prstGeom prst="rect">
            <a:avLst/>
          </a:prstGeom>
        </p:spPr>
      </p:pic>
      <p:pic>
        <p:nvPicPr>
          <p:cNvPr id="13" name="Picture 12">
            <a:extLst>
              <a:ext uri="{FF2B5EF4-FFF2-40B4-BE49-F238E27FC236}">
                <a16:creationId xmlns:a16="http://schemas.microsoft.com/office/drawing/2014/main" id="{4A940625-0A14-48B6-B2C3-82F0A86D5750}"/>
              </a:ext>
            </a:extLst>
          </p:cNvPr>
          <p:cNvPicPr>
            <a:picLocks noChangeAspect="1"/>
          </p:cNvPicPr>
          <p:nvPr/>
        </p:nvPicPr>
        <p:blipFill>
          <a:blip r:embed="rId8">
            <a:duotone>
              <a:schemeClr val="accent6">
                <a:shade val="45000"/>
                <a:satMod val="135000"/>
              </a:schemeClr>
              <a:prstClr val="white"/>
            </a:duotone>
            <a:extLst>
              <a:ext uri="{BEBA8EAE-BF5A-486C-A8C5-ECC9F3942E4B}">
                <a14:imgProps xmlns:a14="http://schemas.microsoft.com/office/drawing/2010/main">
                  <a14:imgLayer r:embed="rId9">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97686" y="2328391"/>
            <a:ext cx="494513" cy="384000"/>
          </a:xfrm>
          <a:prstGeom prst="rect">
            <a:avLst/>
          </a:prstGeom>
        </p:spPr>
      </p:pic>
      <p:sp>
        <p:nvSpPr>
          <p:cNvPr id="7" name="TextBox 6">
            <a:extLst>
              <a:ext uri="{FF2B5EF4-FFF2-40B4-BE49-F238E27FC236}">
                <a16:creationId xmlns:a16="http://schemas.microsoft.com/office/drawing/2014/main" id="{A9B681AD-4EE8-4B9C-B557-6B4689381928}"/>
              </a:ext>
            </a:extLst>
          </p:cNvPr>
          <p:cNvSpPr txBox="1"/>
          <p:nvPr/>
        </p:nvSpPr>
        <p:spPr>
          <a:xfrm>
            <a:off x="603701" y="1224513"/>
            <a:ext cx="10383099" cy="954107"/>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Ngày xưa có vợ chồng nọ đi rừng, bắt được một con dúi. Dúi xin tha, họ thương tình tha cho nó.</a:t>
            </a:r>
          </a:p>
        </p:txBody>
      </p:sp>
      <p:sp>
        <p:nvSpPr>
          <p:cNvPr id="15" name="Rectangle: Rounded Corners 14">
            <a:extLst>
              <a:ext uri="{FF2B5EF4-FFF2-40B4-BE49-F238E27FC236}">
                <a16:creationId xmlns:a16="http://schemas.microsoft.com/office/drawing/2014/main" id="{7679D0EE-95F2-474A-9C22-068762E3B543}"/>
              </a:ext>
            </a:extLst>
          </p:cNvPr>
          <p:cNvSpPr/>
          <p:nvPr/>
        </p:nvSpPr>
        <p:spPr>
          <a:xfrm>
            <a:off x="8609609" y="491795"/>
            <a:ext cx="3146962" cy="642266"/>
          </a:xfrm>
          <a:prstGeom prst="round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C345655-34B0-4FEC-9057-6A8827D908F7}"/>
              </a:ext>
            </a:extLst>
          </p:cNvPr>
          <p:cNvSpPr txBox="1"/>
          <p:nvPr/>
        </p:nvSpPr>
        <p:spPr>
          <a:xfrm>
            <a:off x="7853422" y="338339"/>
            <a:ext cx="4659335" cy="730200"/>
          </a:xfrm>
          <a:prstGeom prst="rect">
            <a:avLst/>
          </a:prstGeom>
          <a:noFill/>
        </p:spPr>
        <p:txBody>
          <a:bodyPr wrap="square" rtlCol="0">
            <a:spAutoFit/>
          </a:bodyPr>
          <a:lstStyle/>
          <a:p>
            <a:pPr algn="ctr">
              <a:lnSpc>
                <a:spcPct val="150000"/>
              </a:lnSpc>
            </a:pPr>
            <a:r>
              <a:rPr lang="en-US" sz="3200" b="1" dirty="0" err="1">
                <a:solidFill>
                  <a:srgbClr val="FF0000"/>
                </a:solidFill>
                <a:latin typeface="+mj-lt"/>
              </a:rPr>
              <a:t>Đọc</a:t>
            </a:r>
            <a:r>
              <a:rPr lang="en-US" sz="3200" b="1" dirty="0">
                <a:solidFill>
                  <a:srgbClr val="FF0000"/>
                </a:solidFill>
                <a:latin typeface="+mj-lt"/>
              </a:rPr>
              <a:t> </a:t>
            </a:r>
            <a:r>
              <a:rPr lang="en-US" sz="3200" b="1" dirty="0" err="1">
                <a:solidFill>
                  <a:srgbClr val="FF0000"/>
                </a:solidFill>
                <a:latin typeface="+mj-lt"/>
              </a:rPr>
              <a:t>nối</a:t>
            </a:r>
            <a:r>
              <a:rPr lang="en-US" sz="3200" b="1" dirty="0">
                <a:solidFill>
                  <a:srgbClr val="FF0000"/>
                </a:solidFill>
                <a:latin typeface="+mj-lt"/>
              </a:rPr>
              <a:t> </a:t>
            </a:r>
            <a:r>
              <a:rPr lang="en-US" sz="3200" b="1" dirty="0" err="1">
                <a:solidFill>
                  <a:srgbClr val="FF0000"/>
                </a:solidFill>
                <a:latin typeface="+mj-lt"/>
              </a:rPr>
              <a:t>tiếp</a:t>
            </a:r>
            <a:r>
              <a:rPr lang="en-US" sz="3200" b="1" dirty="0">
                <a:solidFill>
                  <a:srgbClr val="FF0000"/>
                </a:solidFill>
                <a:latin typeface="+mj-lt"/>
              </a:rPr>
              <a:t> </a:t>
            </a:r>
            <a:r>
              <a:rPr lang="en-US" sz="3200" b="1" dirty="0" err="1">
                <a:solidFill>
                  <a:srgbClr val="FF0000"/>
                </a:solidFill>
                <a:latin typeface="+mj-lt"/>
              </a:rPr>
              <a:t>đoạn</a:t>
            </a:r>
            <a:endParaRPr lang="en-US" sz="3200" b="1" dirty="0">
              <a:solidFill>
                <a:srgbClr val="FF0000"/>
              </a:solidFill>
              <a:latin typeface="+mj-lt"/>
            </a:endParaRPr>
          </a:p>
        </p:txBody>
      </p:sp>
    </p:spTree>
    <p:custDataLst>
      <p:tags r:id="rId1"/>
    </p:custDataLst>
    <p:extLst>
      <p:ext uri="{BB962C8B-B14F-4D97-AF65-F5344CB8AC3E}">
        <p14:creationId xmlns:p14="http://schemas.microsoft.com/office/powerpoint/2010/main" val="229618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1C2B47B3-8119-46C8-BA79-C4B1526EC33B}"/>
              </a:ext>
            </a:extLst>
          </p:cNvPr>
          <p:cNvGrpSpPr/>
          <p:nvPr/>
        </p:nvGrpSpPr>
        <p:grpSpPr>
          <a:xfrm>
            <a:off x="814187" y="2815754"/>
            <a:ext cx="11104735" cy="3646952"/>
            <a:chOff x="244707" y="2523579"/>
            <a:chExt cx="6467301" cy="2735213"/>
          </a:xfrm>
        </p:grpSpPr>
        <p:pic>
          <p:nvPicPr>
            <p:cNvPr id="20" name="Picture 19">
              <a:extLst>
                <a:ext uri="{FF2B5EF4-FFF2-40B4-BE49-F238E27FC236}">
                  <a16:creationId xmlns:a16="http://schemas.microsoft.com/office/drawing/2014/main" id="{E676A5A3-CEE6-4E88-BECC-17B301189EE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4415666" y="2603737"/>
              <a:ext cx="2296342" cy="2655055"/>
            </a:xfrm>
            <a:prstGeom prst="cloud">
              <a:avLst/>
            </a:prstGeom>
          </p:spPr>
        </p:pic>
        <p:sp>
          <p:nvSpPr>
            <p:cNvPr id="10" name="Rectangle 9">
              <a:extLst>
                <a:ext uri="{FF2B5EF4-FFF2-40B4-BE49-F238E27FC236}">
                  <a16:creationId xmlns:a16="http://schemas.microsoft.com/office/drawing/2014/main" id="{31FD4371-B14F-4954-99AF-C1EEB227D0FB}"/>
                </a:ext>
              </a:extLst>
            </p:cNvPr>
            <p:cNvSpPr/>
            <p:nvPr/>
          </p:nvSpPr>
          <p:spPr>
            <a:xfrm>
              <a:off x="244707" y="2523579"/>
              <a:ext cx="3882959" cy="2654572"/>
            </a:xfrm>
            <a:prstGeom prst="rect">
              <a:avLst/>
            </a:prstGeom>
          </p:spPr>
          <p:txBody>
            <a:bodyPr wrap="square">
              <a:spAutoFit/>
            </a:bodyPr>
            <a:lstStyle/>
            <a:p>
              <a:pPr algn="just"/>
              <a:r>
                <a:rPr lang="vi-VN" sz="2800" dirty="0">
                  <a:latin typeface="+mj-lt"/>
                </a:rPr>
                <a:t>Lạ thay, từ trong quả bầu, những con người bé nhỏ bước ra. Người Khơ Mú ra trước. Tiếp đến, người Thái, người Mường, người Dao, người Mông, người Ê-đê, người Ba-na, người Kinh,... lần lượt ra theo.</a:t>
              </a:r>
            </a:p>
            <a:p>
              <a:pPr indent="365760" algn="just"/>
              <a:r>
                <a:rPr lang="vi-VN" sz="2800" dirty="0">
                  <a:latin typeface="+mj-lt"/>
                </a:rPr>
                <a:t>Đó là tổ tiên của các dân tộc anh em trên đất nước ta ngày nay.</a:t>
              </a:r>
            </a:p>
            <a:p>
              <a:pPr indent="228594" algn="r"/>
              <a:r>
                <a:rPr lang="vi-VN" sz="2800" dirty="0">
                  <a:latin typeface="+mj-lt"/>
                </a:rPr>
                <a:t>(Theo </a:t>
              </a:r>
              <a:r>
                <a:rPr lang="vi-VN" sz="2800" i="1" dirty="0">
                  <a:latin typeface="+mj-lt"/>
                </a:rPr>
                <a:t>Truyện cổ Khơ Mú</a:t>
              </a:r>
              <a:r>
                <a:rPr lang="vi-VN" sz="2800" dirty="0">
                  <a:latin typeface="+mj-lt"/>
                </a:rPr>
                <a:t>) </a:t>
              </a:r>
              <a:endParaRPr lang="vi-VN" sz="2800" dirty="0">
                <a:solidFill>
                  <a:schemeClr val="accent2"/>
                </a:solidFill>
                <a:latin typeface="+mj-lt"/>
              </a:endParaRPr>
            </a:p>
          </p:txBody>
        </p:sp>
      </p:gr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5">
            <a:clrChange>
              <a:clrFrom>
                <a:srgbClr val="FFFCFF"/>
              </a:clrFrom>
              <a:clrTo>
                <a:srgbClr val="FFFC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1772" t="2351" r="1"/>
          <a:stretch/>
        </p:blipFill>
        <p:spPr>
          <a:xfrm>
            <a:off x="576242" y="343352"/>
            <a:ext cx="1018968" cy="700229"/>
          </a:xfrm>
          <a:prstGeom prst="rect">
            <a:avLst/>
          </a:prstGeom>
        </p:spPr>
      </p:pic>
      <p:sp>
        <p:nvSpPr>
          <p:cNvPr id="6" name="TextBox 5">
            <a:extLst>
              <a:ext uri="{FF2B5EF4-FFF2-40B4-BE49-F238E27FC236}">
                <a16:creationId xmlns:a16="http://schemas.microsoft.com/office/drawing/2014/main" id="{9DC896DB-F00F-4B35-AA0E-25BACE8F3BB7}"/>
              </a:ext>
            </a:extLst>
          </p:cNvPr>
          <p:cNvSpPr txBox="1"/>
          <p:nvPr/>
        </p:nvSpPr>
        <p:spPr>
          <a:xfrm>
            <a:off x="1517326" y="559269"/>
            <a:ext cx="5345771" cy="730200"/>
          </a:xfrm>
          <a:prstGeom prst="rect">
            <a:avLst/>
          </a:prstGeom>
          <a:noFill/>
        </p:spPr>
        <p:txBody>
          <a:bodyPr wrap="square" rtlCol="0">
            <a:spAutoFit/>
          </a:bodyPr>
          <a:lstStyle/>
          <a:p>
            <a:pPr algn="ctr">
              <a:lnSpc>
                <a:spcPct val="150000"/>
              </a:lnSpc>
            </a:pPr>
            <a:r>
              <a:rPr lang="vi-VN" sz="3200" b="1" dirty="0">
                <a:solidFill>
                  <a:schemeClr val="accent1"/>
                </a:solidFill>
                <a:latin typeface="+mj-lt"/>
              </a:rPr>
              <a:t>CHUYỆN QUẢ BẦU</a:t>
            </a:r>
            <a:endParaRPr lang="en-US" sz="3200" b="1" dirty="0">
              <a:solidFill>
                <a:schemeClr val="accent1"/>
              </a:solidFill>
              <a:latin typeface="+mj-lt"/>
            </a:endParaRPr>
          </a:p>
        </p:txBody>
      </p:sp>
      <p:pic>
        <p:nvPicPr>
          <p:cNvPr id="14" name="Picture 13">
            <a:extLst>
              <a:ext uri="{FF2B5EF4-FFF2-40B4-BE49-F238E27FC236}">
                <a16:creationId xmlns:a16="http://schemas.microsoft.com/office/drawing/2014/main" id="{D8CB0D04-4887-46F6-B78A-DBEC8F7E2F3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243" y="1220638"/>
            <a:ext cx="494513" cy="384000"/>
          </a:xfrm>
          <a:prstGeom prst="rect">
            <a:avLst/>
          </a:prstGeom>
        </p:spPr>
      </p:pic>
      <p:sp>
        <p:nvSpPr>
          <p:cNvPr id="7" name="TextBox 6">
            <a:extLst>
              <a:ext uri="{FF2B5EF4-FFF2-40B4-BE49-F238E27FC236}">
                <a16:creationId xmlns:a16="http://schemas.microsoft.com/office/drawing/2014/main" id="{230B6A99-7E89-45BD-ACE0-61C37707C795}"/>
              </a:ext>
            </a:extLst>
          </p:cNvPr>
          <p:cNvSpPr txBox="1"/>
          <p:nvPr/>
        </p:nvSpPr>
        <p:spPr>
          <a:xfrm>
            <a:off x="814187" y="1154403"/>
            <a:ext cx="9968043" cy="1815882"/>
          </a:xfrm>
          <a:prstGeom prst="rect">
            <a:avLst/>
          </a:prstGeom>
          <a:noFill/>
        </p:spPr>
        <p:txBody>
          <a:bodyPr wrap="square" rtlCol="0">
            <a:spAutoFit/>
          </a:bodyPr>
          <a:lstStyle/>
          <a:p>
            <a:pPr marL="0" marR="0" lvl="0" indent="36576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Ít lâu sau, người vợ sinh ra một quả bầu.</a:t>
            </a:r>
          </a:p>
          <a:p>
            <a:pPr marL="0" marR="0" lvl="0" indent="36576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Một hôm, đi làm nương về, họ nghe tiếng cười đùa từ gác bếp để quả bầu. Thấy lạ, họ lấy quả bầu xuống, áp tai nghe thì có tiếng lao xao. Người vợ bèn lấy que dùi quả bầu.</a:t>
            </a:r>
            <a:endParaRPr lang="en-US" dirty="0"/>
          </a:p>
        </p:txBody>
      </p:sp>
    </p:spTree>
    <p:custDataLst>
      <p:tags r:id="rId1"/>
    </p:custDataLst>
    <p:extLst>
      <p:ext uri="{BB962C8B-B14F-4D97-AF65-F5344CB8AC3E}">
        <p14:creationId xmlns:p14="http://schemas.microsoft.com/office/powerpoint/2010/main" val="2239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1C2B47B3-8119-46C8-BA79-C4B1526EC33B}"/>
              </a:ext>
            </a:extLst>
          </p:cNvPr>
          <p:cNvGrpSpPr/>
          <p:nvPr/>
        </p:nvGrpSpPr>
        <p:grpSpPr>
          <a:xfrm>
            <a:off x="603702" y="2233327"/>
            <a:ext cx="10835592" cy="3970317"/>
            <a:chOff x="326569" y="1600218"/>
            <a:chExt cx="6310555" cy="2977738"/>
          </a:xfrm>
        </p:grpSpPr>
        <p:pic>
          <p:nvPicPr>
            <p:cNvPr id="20" name="Picture 19">
              <a:extLst>
                <a:ext uri="{FF2B5EF4-FFF2-40B4-BE49-F238E27FC236}">
                  <a16:creationId xmlns:a16="http://schemas.microsoft.com/office/drawing/2014/main" id="{E676A5A3-CEE6-4E88-BECC-17B301189EE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4012043" y="1671516"/>
              <a:ext cx="2625081" cy="2861287"/>
            </a:xfrm>
            <a:prstGeom prst="cloud">
              <a:avLst/>
            </a:prstGeom>
          </p:spPr>
        </p:pic>
        <p:sp>
          <p:nvSpPr>
            <p:cNvPr id="2" name="TextBox 1">
              <a:extLst>
                <a:ext uri="{FF2B5EF4-FFF2-40B4-BE49-F238E27FC236}">
                  <a16:creationId xmlns:a16="http://schemas.microsoft.com/office/drawing/2014/main" id="{43DB0D57-E4C1-4E80-8664-1A0205E2CF88}"/>
                </a:ext>
              </a:extLst>
            </p:cNvPr>
            <p:cNvSpPr txBox="1"/>
            <p:nvPr/>
          </p:nvSpPr>
          <p:spPr>
            <a:xfrm>
              <a:off x="326569" y="1600218"/>
              <a:ext cx="3552790" cy="2977738"/>
            </a:xfrm>
            <a:prstGeom prst="rect">
              <a:avLst/>
            </a:prstGeom>
            <a:noFill/>
          </p:spPr>
          <p:txBody>
            <a:bodyPr wrap="square" rtlCol="0">
              <a:spAutoFit/>
            </a:bodyPr>
            <a:lstStyle/>
            <a:p>
              <a:pPr indent="228594" algn="just"/>
              <a:r>
                <a:rPr lang="vi-VN" sz="2800" dirty="0">
                  <a:latin typeface="+mj-lt"/>
                </a:rPr>
                <a:t>Để trả ơn, dúi báo sắp có lũ lụt rất lớn</a:t>
              </a:r>
            </a:p>
            <a:p>
              <a:pPr algn="just"/>
              <a:r>
                <a:rPr lang="vi-VN" sz="2800" dirty="0">
                  <a:latin typeface="+mj-lt"/>
                </a:rPr>
                <a:t>và chỉ cho họ cách tránh. Họ nói với bà</a:t>
              </a:r>
            </a:p>
            <a:p>
              <a:pPr algn="just"/>
              <a:r>
                <a:rPr lang="vi-VN" sz="2800" dirty="0">
                  <a:latin typeface="+mj-lt"/>
                </a:rPr>
                <a:t>con nhưng chẳng ai tin. Nghe lời dúi, họ</a:t>
              </a:r>
            </a:p>
            <a:p>
              <a:pPr algn="just"/>
              <a:r>
                <a:rPr lang="vi-VN" sz="2800" dirty="0">
                  <a:latin typeface="+mj-lt"/>
                </a:rPr>
                <a:t>khoét rỗng khúc gỗ to, chuẩn bị thức ăn</a:t>
              </a:r>
            </a:p>
            <a:p>
              <a:pPr algn="just"/>
              <a:r>
                <a:rPr lang="vi-VN" sz="2800" dirty="0">
                  <a:latin typeface="+mj-lt"/>
                </a:rPr>
                <a:t>bỏ vào đó. Vừa chuẩn bị xong mọi thứ thì mưa to, gió lớn, nước ngập mênh mông.  Muôn loài ch</a:t>
              </a:r>
              <a:r>
                <a:rPr lang="en-US" sz="2800" dirty="0">
                  <a:latin typeface="+mj-lt"/>
                </a:rPr>
                <a:t>ì</a:t>
              </a:r>
              <a:r>
                <a:rPr lang="vi-VN" sz="2800" dirty="0">
                  <a:latin typeface="+mj-lt"/>
                </a:rPr>
                <a:t>m trong biển nước. Nhờ sống</a:t>
              </a:r>
              <a:r>
                <a:rPr lang="en-US" sz="2800" dirty="0">
                  <a:latin typeface="+mj-lt"/>
                </a:rPr>
                <a:t> </a:t>
              </a:r>
              <a:r>
                <a:rPr lang="vi-VN" sz="2800" dirty="0">
                  <a:latin typeface="+mj-lt"/>
                </a:rPr>
                <a:t>trong khúc gỗ nổi, vợ chồng nhà nọ thoát nạn.</a:t>
              </a:r>
            </a:p>
          </p:txBody>
        </p:sp>
        <p:sp>
          <p:nvSpPr>
            <p:cNvPr id="8" name="Rectangle 7">
              <a:extLst>
                <a:ext uri="{FF2B5EF4-FFF2-40B4-BE49-F238E27FC236}">
                  <a16:creationId xmlns:a16="http://schemas.microsoft.com/office/drawing/2014/main" id="{1CCC9258-648E-47A0-B48A-1A8C05500FBC}"/>
                </a:ext>
              </a:extLst>
            </p:cNvPr>
            <p:cNvSpPr/>
            <p:nvPr/>
          </p:nvSpPr>
          <p:spPr>
            <a:xfrm>
              <a:off x="326569" y="3726355"/>
              <a:ext cx="5803621" cy="253916"/>
            </a:xfrm>
            <a:prstGeom prst="rect">
              <a:avLst/>
            </a:prstGeom>
          </p:spPr>
          <p:txBody>
            <a:bodyPr wrap="square">
              <a:spAutoFit/>
            </a:bodyPr>
            <a:lstStyle/>
            <a:p>
              <a:endParaRPr lang="vi-VN" sz="1600" dirty="0">
                <a:latin typeface="+mj-lt"/>
              </a:endParaRPr>
            </a:p>
          </p:txBody>
        </p:sp>
      </p:gr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5">
            <a:clrChange>
              <a:clrFrom>
                <a:srgbClr val="FFFCFF"/>
              </a:clrFrom>
              <a:clrTo>
                <a:srgbClr val="FFFC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1772" t="2351" r="1"/>
          <a:stretch/>
        </p:blipFill>
        <p:spPr>
          <a:xfrm>
            <a:off x="603701" y="338339"/>
            <a:ext cx="999857" cy="700229"/>
          </a:xfrm>
          <a:prstGeom prst="rect">
            <a:avLst/>
          </a:prstGeom>
        </p:spPr>
      </p:pic>
      <p:sp>
        <p:nvSpPr>
          <p:cNvPr id="6" name="TextBox 5">
            <a:extLst>
              <a:ext uri="{FF2B5EF4-FFF2-40B4-BE49-F238E27FC236}">
                <a16:creationId xmlns:a16="http://schemas.microsoft.com/office/drawing/2014/main" id="{9DC896DB-F00F-4B35-AA0E-25BACE8F3BB7}"/>
              </a:ext>
            </a:extLst>
          </p:cNvPr>
          <p:cNvSpPr txBox="1"/>
          <p:nvPr/>
        </p:nvSpPr>
        <p:spPr>
          <a:xfrm>
            <a:off x="1205200" y="609278"/>
            <a:ext cx="5345771" cy="730200"/>
          </a:xfrm>
          <a:prstGeom prst="rect">
            <a:avLst/>
          </a:prstGeom>
          <a:noFill/>
        </p:spPr>
        <p:txBody>
          <a:bodyPr wrap="square" rtlCol="0">
            <a:spAutoFit/>
          </a:bodyPr>
          <a:lstStyle/>
          <a:p>
            <a:pPr algn="ctr">
              <a:lnSpc>
                <a:spcPct val="150000"/>
              </a:lnSpc>
            </a:pPr>
            <a:r>
              <a:rPr lang="vi-VN" sz="3200" b="1" dirty="0">
                <a:solidFill>
                  <a:schemeClr val="accent1">
                    <a:lumMod val="75000"/>
                  </a:schemeClr>
                </a:solidFill>
                <a:latin typeface="+mj-lt"/>
              </a:rPr>
              <a:t>CHUYỆN QUẢ BẦU</a:t>
            </a:r>
            <a:endParaRPr lang="en-US" sz="3200" b="1" dirty="0">
              <a:solidFill>
                <a:schemeClr val="accent1">
                  <a:lumMod val="75000"/>
                </a:schemeClr>
              </a:solidFill>
              <a:latin typeface="+mj-lt"/>
            </a:endParaRPr>
          </a:p>
        </p:txBody>
      </p:sp>
      <p:sp>
        <p:nvSpPr>
          <p:cNvPr id="7" name="TextBox 6">
            <a:extLst>
              <a:ext uri="{FF2B5EF4-FFF2-40B4-BE49-F238E27FC236}">
                <a16:creationId xmlns:a16="http://schemas.microsoft.com/office/drawing/2014/main" id="{A9B681AD-4EE8-4B9C-B557-6B4689381928}"/>
              </a:ext>
            </a:extLst>
          </p:cNvPr>
          <p:cNvSpPr txBox="1"/>
          <p:nvPr/>
        </p:nvSpPr>
        <p:spPr>
          <a:xfrm>
            <a:off x="603701" y="1224513"/>
            <a:ext cx="10383099" cy="954107"/>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Ngày xưa có vợ chồng nọ đi rừng, bắt được một con dúi. Dúi xin tha, họ thương tình tha cho nó.</a:t>
            </a:r>
          </a:p>
        </p:txBody>
      </p:sp>
      <p:sp>
        <p:nvSpPr>
          <p:cNvPr id="15" name="Rectangle: Rounded Corners 14">
            <a:extLst>
              <a:ext uri="{FF2B5EF4-FFF2-40B4-BE49-F238E27FC236}">
                <a16:creationId xmlns:a16="http://schemas.microsoft.com/office/drawing/2014/main" id="{7679D0EE-95F2-474A-9C22-068762E3B543}"/>
              </a:ext>
            </a:extLst>
          </p:cNvPr>
          <p:cNvSpPr/>
          <p:nvPr/>
        </p:nvSpPr>
        <p:spPr>
          <a:xfrm>
            <a:off x="8609609" y="491795"/>
            <a:ext cx="2967032" cy="642266"/>
          </a:xfrm>
          <a:prstGeom prst="roundRect">
            <a:avLst/>
          </a:prstGeom>
          <a:solidFill>
            <a:srgbClr val="92D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C345655-34B0-4FEC-9057-6A8827D908F7}"/>
              </a:ext>
            </a:extLst>
          </p:cNvPr>
          <p:cNvSpPr txBox="1"/>
          <p:nvPr/>
        </p:nvSpPr>
        <p:spPr>
          <a:xfrm>
            <a:off x="8432098" y="344542"/>
            <a:ext cx="3322054" cy="730200"/>
          </a:xfrm>
          <a:prstGeom prst="rect">
            <a:avLst/>
          </a:prstGeom>
          <a:noFill/>
        </p:spPr>
        <p:txBody>
          <a:bodyPr wrap="square" rtlCol="0">
            <a:spAutoFit/>
          </a:bodyPr>
          <a:lstStyle/>
          <a:p>
            <a:pPr algn="ctr">
              <a:lnSpc>
                <a:spcPct val="150000"/>
              </a:lnSpc>
            </a:pPr>
            <a:r>
              <a:rPr lang="en-US" sz="3200" b="1" dirty="0" err="1">
                <a:solidFill>
                  <a:srgbClr val="FF0000"/>
                </a:solidFill>
                <a:latin typeface="+mj-lt"/>
              </a:rPr>
              <a:t>Đọc</a:t>
            </a:r>
            <a:r>
              <a:rPr lang="en-US" sz="3200" b="1" dirty="0">
                <a:solidFill>
                  <a:srgbClr val="FF0000"/>
                </a:solidFill>
                <a:latin typeface="+mj-lt"/>
              </a:rPr>
              <a:t> </a:t>
            </a:r>
            <a:r>
              <a:rPr lang="en-US" sz="3200" b="1" dirty="0" err="1">
                <a:solidFill>
                  <a:srgbClr val="FF0000"/>
                </a:solidFill>
                <a:latin typeface="+mj-lt"/>
              </a:rPr>
              <a:t>toàn</a:t>
            </a:r>
            <a:r>
              <a:rPr lang="en-US" sz="3200" b="1" dirty="0">
                <a:solidFill>
                  <a:srgbClr val="FF0000"/>
                </a:solidFill>
                <a:latin typeface="+mj-lt"/>
              </a:rPr>
              <a:t> </a:t>
            </a:r>
            <a:r>
              <a:rPr lang="en-US" sz="3200" b="1" dirty="0" err="1">
                <a:solidFill>
                  <a:srgbClr val="FF0000"/>
                </a:solidFill>
                <a:latin typeface="+mj-lt"/>
              </a:rPr>
              <a:t>bài</a:t>
            </a:r>
            <a:endParaRPr lang="en-US" sz="3200" b="1" dirty="0">
              <a:solidFill>
                <a:srgbClr val="FF0000"/>
              </a:solidFill>
              <a:latin typeface="+mj-lt"/>
            </a:endParaRPr>
          </a:p>
        </p:txBody>
      </p:sp>
    </p:spTree>
    <p:custDataLst>
      <p:tags r:id="rId1"/>
    </p:custDataLst>
    <p:extLst>
      <p:ext uri="{BB962C8B-B14F-4D97-AF65-F5344CB8AC3E}">
        <p14:creationId xmlns:p14="http://schemas.microsoft.com/office/powerpoint/2010/main" val="26152350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74E73589-1B66-4D32-8C5A-529488DE5DED}"/>
              </a:ext>
            </a:extLst>
          </p:cNvPr>
          <p:cNvSpPr/>
          <p:nvPr/>
        </p:nvSpPr>
        <p:spPr>
          <a:xfrm>
            <a:off x="8609609" y="491795"/>
            <a:ext cx="2967032" cy="642266"/>
          </a:xfrm>
          <a:prstGeom prst="roundRect">
            <a:avLst/>
          </a:prstGeom>
          <a:solidFill>
            <a:srgbClr val="92D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1C2B47B3-8119-46C8-BA79-C4B1526EC33B}"/>
              </a:ext>
            </a:extLst>
          </p:cNvPr>
          <p:cNvGrpSpPr/>
          <p:nvPr/>
        </p:nvGrpSpPr>
        <p:grpSpPr>
          <a:xfrm>
            <a:off x="814187" y="2815754"/>
            <a:ext cx="11104735" cy="3646952"/>
            <a:chOff x="244707" y="2523579"/>
            <a:chExt cx="6467301" cy="2735213"/>
          </a:xfrm>
        </p:grpSpPr>
        <p:pic>
          <p:nvPicPr>
            <p:cNvPr id="20" name="Picture 19">
              <a:extLst>
                <a:ext uri="{FF2B5EF4-FFF2-40B4-BE49-F238E27FC236}">
                  <a16:creationId xmlns:a16="http://schemas.microsoft.com/office/drawing/2014/main" id="{E676A5A3-CEE6-4E88-BECC-17B301189EE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4415666" y="2603737"/>
              <a:ext cx="2296342" cy="2655055"/>
            </a:xfrm>
            <a:prstGeom prst="cloud">
              <a:avLst/>
            </a:prstGeom>
          </p:spPr>
        </p:pic>
        <p:sp>
          <p:nvSpPr>
            <p:cNvPr id="10" name="Rectangle 9">
              <a:extLst>
                <a:ext uri="{FF2B5EF4-FFF2-40B4-BE49-F238E27FC236}">
                  <a16:creationId xmlns:a16="http://schemas.microsoft.com/office/drawing/2014/main" id="{31FD4371-B14F-4954-99AF-C1EEB227D0FB}"/>
                </a:ext>
              </a:extLst>
            </p:cNvPr>
            <p:cNvSpPr/>
            <p:nvPr/>
          </p:nvSpPr>
          <p:spPr>
            <a:xfrm>
              <a:off x="244707" y="2523579"/>
              <a:ext cx="3882959" cy="2654572"/>
            </a:xfrm>
            <a:prstGeom prst="rect">
              <a:avLst/>
            </a:prstGeom>
          </p:spPr>
          <p:txBody>
            <a:bodyPr wrap="square">
              <a:spAutoFit/>
            </a:bodyPr>
            <a:lstStyle/>
            <a:p>
              <a:pPr algn="just"/>
              <a:r>
                <a:rPr lang="vi-VN" sz="2800" dirty="0">
                  <a:latin typeface="+mj-lt"/>
                </a:rPr>
                <a:t>Lạ thay, từ trong quả bầu, những con người bé nhỏ bước ra. Người Khơ Mú ra trước. Tiếp đến, người Thái, người Mường, người Dao, người Mông, người Ê-đê, người Ba-na, người Kinh,... lần lượt ra theo.</a:t>
              </a:r>
            </a:p>
            <a:p>
              <a:pPr indent="365760" algn="just"/>
              <a:r>
                <a:rPr lang="vi-VN" sz="2800" dirty="0">
                  <a:latin typeface="+mj-lt"/>
                </a:rPr>
                <a:t>Đó là tổ tiên của các dân tộc anh em trên đất nước ta ngày nay.</a:t>
              </a:r>
            </a:p>
            <a:p>
              <a:pPr indent="228594" algn="r"/>
              <a:r>
                <a:rPr lang="vi-VN" sz="2800" dirty="0">
                  <a:latin typeface="+mj-lt"/>
                </a:rPr>
                <a:t>(Theo </a:t>
              </a:r>
              <a:r>
                <a:rPr lang="vi-VN" sz="2800" i="1" dirty="0">
                  <a:latin typeface="+mj-lt"/>
                </a:rPr>
                <a:t>Truyện cổ Khơ Mú</a:t>
              </a:r>
              <a:r>
                <a:rPr lang="vi-VN" sz="2800" dirty="0">
                  <a:latin typeface="+mj-lt"/>
                </a:rPr>
                <a:t>) </a:t>
              </a:r>
              <a:endParaRPr lang="vi-VN" sz="2800" dirty="0">
                <a:solidFill>
                  <a:schemeClr val="accent2"/>
                </a:solidFill>
                <a:latin typeface="+mj-lt"/>
              </a:endParaRPr>
            </a:p>
          </p:txBody>
        </p:sp>
      </p:gr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5">
            <a:clrChange>
              <a:clrFrom>
                <a:srgbClr val="FFFCFF"/>
              </a:clrFrom>
              <a:clrTo>
                <a:srgbClr val="FFFC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1772" t="2351" r="1"/>
          <a:stretch/>
        </p:blipFill>
        <p:spPr>
          <a:xfrm>
            <a:off x="576242" y="343352"/>
            <a:ext cx="1018968" cy="700229"/>
          </a:xfrm>
          <a:prstGeom prst="rect">
            <a:avLst/>
          </a:prstGeom>
        </p:spPr>
      </p:pic>
      <p:sp>
        <p:nvSpPr>
          <p:cNvPr id="6" name="TextBox 5">
            <a:extLst>
              <a:ext uri="{FF2B5EF4-FFF2-40B4-BE49-F238E27FC236}">
                <a16:creationId xmlns:a16="http://schemas.microsoft.com/office/drawing/2014/main" id="{9DC896DB-F00F-4B35-AA0E-25BACE8F3BB7}"/>
              </a:ext>
            </a:extLst>
          </p:cNvPr>
          <p:cNvSpPr txBox="1"/>
          <p:nvPr/>
        </p:nvSpPr>
        <p:spPr>
          <a:xfrm>
            <a:off x="1517326" y="559269"/>
            <a:ext cx="5345771" cy="730200"/>
          </a:xfrm>
          <a:prstGeom prst="rect">
            <a:avLst/>
          </a:prstGeom>
          <a:noFill/>
        </p:spPr>
        <p:txBody>
          <a:bodyPr wrap="square" rtlCol="0">
            <a:spAutoFit/>
          </a:bodyPr>
          <a:lstStyle/>
          <a:p>
            <a:pPr algn="ctr">
              <a:lnSpc>
                <a:spcPct val="150000"/>
              </a:lnSpc>
            </a:pPr>
            <a:r>
              <a:rPr lang="vi-VN" sz="3200" b="1" dirty="0">
                <a:solidFill>
                  <a:schemeClr val="accent1"/>
                </a:solidFill>
                <a:latin typeface="+mj-lt"/>
              </a:rPr>
              <a:t>CHUYỆN QUẢ BẦU</a:t>
            </a:r>
            <a:endParaRPr lang="en-US" sz="3200" b="1" dirty="0">
              <a:solidFill>
                <a:schemeClr val="accent1"/>
              </a:solidFill>
              <a:latin typeface="+mj-lt"/>
            </a:endParaRPr>
          </a:p>
        </p:txBody>
      </p:sp>
      <p:sp>
        <p:nvSpPr>
          <p:cNvPr id="7" name="TextBox 6">
            <a:extLst>
              <a:ext uri="{FF2B5EF4-FFF2-40B4-BE49-F238E27FC236}">
                <a16:creationId xmlns:a16="http://schemas.microsoft.com/office/drawing/2014/main" id="{230B6A99-7E89-45BD-ACE0-61C37707C795}"/>
              </a:ext>
            </a:extLst>
          </p:cNvPr>
          <p:cNvSpPr txBox="1"/>
          <p:nvPr/>
        </p:nvSpPr>
        <p:spPr>
          <a:xfrm>
            <a:off x="814187" y="1154403"/>
            <a:ext cx="9968043" cy="1815882"/>
          </a:xfrm>
          <a:prstGeom prst="rect">
            <a:avLst/>
          </a:prstGeom>
          <a:noFill/>
        </p:spPr>
        <p:txBody>
          <a:bodyPr wrap="square" rtlCol="0">
            <a:spAutoFit/>
          </a:bodyPr>
          <a:lstStyle/>
          <a:p>
            <a:pPr marL="0" marR="0" lvl="0" indent="36576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Ít lâu sau, người vợ sinh ra một quả bầu.</a:t>
            </a:r>
          </a:p>
          <a:p>
            <a:pPr marL="0" marR="0" lvl="0" indent="36576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Một hôm, đi làm nương về, họ nghe tiếng cười đùa từ gác bếp để quả bầu. Thấy lạ, họ lấy quả bầu xuống, áp tai nghe thì có tiếng lao xao. Người vợ bèn lấy que dùi quả bầu.</a:t>
            </a:r>
            <a:endParaRPr lang="en-US" dirty="0"/>
          </a:p>
        </p:txBody>
      </p:sp>
      <p:sp>
        <p:nvSpPr>
          <p:cNvPr id="16" name="TextBox 15">
            <a:extLst>
              <a:ext uri="{FF2B5EF4-FFF2-40B4-BE49-F238E27FC236}">
                <a16:creationId xmlns:a16="http://schemas.microsoft.com/office/drawing/2014/main" id="{2149F6B5-17BC-4CA5-B0A3-52191D5C48AC}"/>
              </a:ext>
            </a:extLst>
          </p:cNvPr>
          <p:cNvSpPr txBox="1"/>
          <p:nvPr/>
        </p:nvSpPr>
        <p:spPr>
          <a:xfrm>
            <a:off x="8466217" y="307075"/>
            <a:ext cx="3253815" cy="730200"/>
          </a:xfrm>
          <a:prstGeom prst="rect">
            <a:avLst/>
          </a:prstGeom>
          <a:noFill/>
        </p:spPr>
        <p:txBody>
          <a:bodyPr wrap="square" rtlCol="0">
            <a:spAutoFit/>
          </a:bodyPr>
          <a:lstStyle/>
          <a:p>
            <a:pPr algn="ctr">
              <a:lnSpc>
                <a:spcPct val="150000"/>
              </a:lnSpc>
            </a:pPr>
            <a:r>
              <a:rPr lang="en-US" sz="3200" b="1" dirty="0" err="1">
                <a:solidFill>
                  <a:srgbClr val="FF0000"/>
                </a:solidFill>
                <a:latin typeface="+mj-lt"/>
              </a:rPr>
              <a:t>Đọc</a:t>
            </a:r>
            <a:r>
              <a:rPr lang="en-US" sz="3200" b="1" dirty="0">
                <a:solidFill>
                  <a:srgbClr val="FF0000"/>
                </a:solidFill>
                <a:latin typeface="+mj-lt"/>
              </a:rPr>
              <a:t> </a:t>
            </a:r>
            <a:r>
              <a:rPr lang="en-US" sz="3200" b="1" dirty="0" err="1">
                <a:solidFill>
                  <a:srgbClr val="FF0000"/>
                </a:solidFill>
                <a:latin typeface="+mj-lt"/>
              </a:rPr>
              <a:t>toàn</a:t>
            </a:r>
            <a:r>
              <a:rPr lang="en-US" sz="3200" b="1" dirty="0">
                <a:solidFill>
                  <a:srgbClr val="FF0000"/>
                </a:solidFill>
                <a:latin typeface="+mj-lt"/>
              </a:rPr>
              <a:t> </a:t>
            </a:r>
            <a:r>
              <a:rPr lang="en-US" sz="3200" b="1" dirty="0" err="1">
                <a:solidFill>
                  <a:srgbClr val="FF0000"/>
                </a:solidFill>
                <a:latin typeface="+mj-lt"/>
              </a:rPr>
              <a:t>bài</a:t>
            </a:r>
            <a:endParaRPr lang="en-US" sz="3200" b="1" dirty="0">
              <a:solidFill>
                <a:srgbClr val="FF0000"/>
              </a:solidFill>
              <a:latin typeface="+mj-lt"/>
            </a:endParaRPr>
          </a:p>
        </p:txBody>
      </p:sp>
    </p:spTree>
    <p:custDataLst>
      <p:tags r:id="rId1"/>
    </p:custDataLst>
    <p:extLst>
      <p:ext uri="{BB962C8B-B14F-4D97-AF65-F5344CB8AC3E}">
        <p14:creationId xmlns:p14="http://schemas.microsoft.com/office/powerpoint/2010/main" val="22316020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C178B17-0347-413B-A63D-7D284C23EBAE}"/>
              </a:ext>
            </a:extLst>
          </p:cNvPr>
          <p:cNvSpPr txBox="1"/>
          <p:nvPr/>
        </p:nvSpPr>
        <p:spPr>
          <a:xfrm>
            <a:off x="3762057" y="1425413"/>
            <a:ext cx="5039043" cy="30460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Arial-Rounded"/>
                <a:ea typeface="Microsoft YaHei" panose="020B0503020204020204" charset="-122"/>
                <a:cs typeface="Verdana" panose="020B0604030504040204" charset="0"/>
                <a:sym typeface="+mn-ea"/>
              </a:rPr>
              <a:t>Trả lời câu hỏi</a:t>
            </a:r>
            <a:endParaRPr kumimoji="0" lang="en-US" sz="9600" b="1" i="0" u="none" strike="noStrike" kern="1200" cap="none" spc="0" normalizeH="0" baseline="0" noProof="0" dirty="0">
              <a:ln>
                <a:noFill/>
              </a:ln>
              <a:solidFill>
                <a:srgbClr val="FF0000"/>
              </a:solidFill>
              <a:effectLst/>
              <a:uLnTx/>
              <a:uFillTx/>
              <a:latin typeface="Arial-Rounded"/>
              <a:ea typeface="Arial-Rounded"/>
              <a:cs typeface="Verdana" panose="020B0604030504040204" charset="0"/>
            </a:endParaRPr>
          </a:p>
        </p:txBody>
      </p:sp>
    </p:spTree>
    <p:extLst>
      <p:ext uri="{BB962C8B-B14F-4D97-AF65-F5344CB8AC3E}">
        <p14:creationId xmlns:p14="http://schemas.microsoft.com/office/powerpoint/2010/main" val="41906666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B165CA-31A8-4732-A7A0-AB4C01432571}"/>
              </a:ext>
            </a:extLst>
          </p:cNvPr>
          <p:cNvSpPr txBox="1"/>
          <p:nvPr/>
        </p:nvSpPr>
        <p:spPr>
          <a:xfrm>
            <a:off x="4160412" y="253507"/>
            <a:ext cx="7591660" cy="769441"/>
          </a:xfrm>
          <a:prstGeom prst="rect">
            <a:avLst/>
          </a:prstGeom>
          <a:noFill/>
        </p:spPr>
        <p:txBody>
          <a:bodyPr wrap="square" rtlCol="0">
            <a:spAutoFit/>
          </a:bodyPr>
          <a:lstStyle/>
          <a:p>
            <a:r>
              <a:rPr lang="vi-VN" sz="4400" dirty="0">
                <a:latin typeface="+mj-lt"/>
              </a:rPr>
              <a:t>TRẢ LỜI CÂU HỎI</a:t>
            </a:r>
            <a:endParaRPr lang="en-US" sz="4400" dirty="0">
              <a:latin typeface="+mj-lt"/>
            </a:endParaRPr>
          </a:p>
        </p:txBody>
      </p:sp>
      <p:sp>
        <p:nvSpPr>
          <p:cNvPr id="4" name="TextBox 3">
            <a:extLst>
              <a:ext uri="{FF2B5EF4-FFF2-40B4-BE49-F238E27FC236}">
                <a16:creationId xmlns:a16="http://schemas.microsoft.com/office/drawing/2014/main" id="{C33E36AB-714E-4BC3-850C-E6AC6384CFB5}"/>
              </a:ext>
            </a:extLst>
          </p:cNvPr>
          <p:cNvSpPr txBox="1"/>
          <p:nvPr/>
        </p:nvSpPr>
        <p:spPr>
          <a:xfrm>
            <a:off x="3855138" y="1247227"/>
            <a:ext cx="6416684" cy="650499"/>
          </a:xfrm>
          <a:prstGeom prst="rect">
            <a:avLst/>
          </a:prstGeom>
          <a:noFill/>
        </p:spPr>
        <p:txBody>
          <a:bodyPr wrap="square" rtlCol="0">
            <a:spAutoFit/>
          </a:bodyPr>
          <a:lstStyle/>
          <a:p>
            <a:pPr algn="just">
              <a:lnSpc>
                <a:spcPct val="150000"/>
              </a:lnSpc>
            </a:pPr>
            <a:r>
              <a:rPr lang="en-US" sz="2800" b="1" dirty="0">
                <a:solidFill>
                  <a:schemeClr val="accent6">
                    <a:lumMod val="75000"/>
                  </a:schemeClr>
                </a:solidFill>
                <a:latin typeface="+mj-lt"/>
              </a:rPr>
              <a:t>1</a:t>
            </a:r>
            <a:r>
              <a:rPr lang="vi-VN" sz="2800" b="1" dirty="0">
                <a:solidFill>
                  <a:schemeClr val="accent6">
                    <a:lumMod val="75000"/>
                  </a:schemeClr>
                </a:solidFill>
                <a:latin typeface="+mj-lt"/>
              </a:rPr>
              <a:t>. </a:t>
            </a:r>
            <a:r>
              <a:rPr lang="vi-VN" sz="2800" dirty="0">
                <a:latin typeface="+mj-lt"/>
              </a:rPr>
              <a:t>Con dúi nói với hai vợ chồng điều gì?</a:t>
            </a:r>
          </a:p>
        </p:txBody>
      </p:sp>
      <p:sp>
        <p:nvSpPr>
          <p:cNvPr id="39" name="TextBox 38">
            <a:extLst>
              <a:ext uri="{FF2B5EF4-FFF2-40B4-BE49-F238E27FC236}">
                <a16:creationId xmlns:a16="http://schemas.microsoft.com/office/drawing/2014/main" id="{2B3AFC8E-C57A-43EE-8979-915DE9407EC4}"/>
              </a:ext>
            </a:extLst>
          </p:cNvPr>
          <p:cNvSpPr txBox="1"/>
          <p:nvPr/>
        </p:nvSpPr>
        <p:spPr>
          <a:xfrm>
            <a:off x="3522105" y="1667359"/>
            <a:ext cx="7082750" cy="1296830"/>
          </a:xfrm>
          <a:prstGeom prst="rect">
            <a:avLst/>
          </a:prstGeom>
          <a:noFill/>
        </p:spPr>
        <p:txBody>
          <a:bodyPr wrap="square" rtlCol="0">
            <a:spAutoFit/>
          </a:bodyPr>
          <a:lstStyle/>
          <a:p>
            <a:pPr algn="just">
              <a:lnSpc>
                <a:spcPct val="150000"/>
              </a:lnSpc>
            </a:pPr>
            <a:r>
              <a:rPr lang="vi-VN" sz="2800" dirty="0">
                <a:solidFill>
                  <a:srgbClr val="FF0000"/>
                </a:solidFill>
                <a:latin typeface="+mj-lt"/>
                <a:sym typeface="Wingdings" panose="05000000000000000000" pitchFamily="2" charset="2"/>
              </a:rPr>
              <a:t> </a:t>
            </a:r>
            <a:r>
              <a:rPr lang="vi-VN" sz="2800" dirty="0">
                <a:solidFill>
                  <a:srgbClr val="FF0000"/>
                </a:solidFill>
                <a:latin typeface="+mj-lt"/>
              </a:rPr>
              <a:t>Con dúi báo sắp có lũ lụt rất lớn và chỉ cho họ cách tránh.</a:t>
            </a:r>
          </a:p>
        </p:txBody>
      </p:sp>
      <p:pic>
        <p:nvPicPr>
          <p:cNvPr id="40" name="Picture 39">
            <a:extLst>
              <a:ext uri="{FF2B5EF4-FFF2-40B4-BE49-F238E27FC236}">
                <a16:creationId xmlns:a16="http://schemas.microsoft.com/office/drawing/2014/main" id="{809ABCB1-70A3-4E1B-8AB1-2B4628408226}"/>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5884" r="17882"/>
          <a:stretch/>
        </p:blipFill>
        <p:spPr>
          <a:xfrm>
            <a:off x="439928" y="273965"/>
            <a:ext cx="2481401" cy="2041809"/>
          </a:xfrm>
          <a:prstGeom prst="ellipse">
            <a:avLst/>
          </a:prstGeom>
        </p:spPr>
      </p:pic>
      <p:pic>
        <p:nvPicPr>
          <p:cNvPr id="5" name="Picture 4">
            <a:extLst>
              <a:ext uri="{FF2B5EF4-FFF2-40B4-BE49-F238E27FC236}">
                <a16:creationId xmlns:a16="http://schemas.microsoft.com/office/drawing/2014/main" id="{4048ACFD-8712-449D-96A2-5052077477D8}"/>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6334913" y="3572218"/>
            <a:ext cx="4441801" cy="2632179"/>
          </a:xfrm>
          <a:prstGeom prst="roundRect">
            <a:avLst/>
          </a:prstGeom>
        </p:spPr>
      </p:pic>
      <p:sp>
        <p:nvSpPr>
          <p:cNvPr id="41" name="TextBox 40">
            <a:extLst>
              <a:ext uri="{FF2B5EF4-FFF2-40B4-BE49-F238E27FC236}">
                <a16:creationId xmlns:a16="http://schemas.microsoft.com/office/drawing/2014/main" id="{65DB8623-FACE-4087-9DF3-725BA15FE9F7}"/>
              </a:ext>
            </a:extLst>
          </p:cNvPr>
          <p:cNvSpPr txBox="1"/>
          <p:nvPr/>
        </p:nvSpPr>
        <p:spPr>
          <a:xfrm>
            <a:off x="491388" y="2869783"/>
            <a:ext cx="8503715" cy="650499"/>
          </a:xfrm>
          <a:prstGeom prst="rect">
            <a:avLst/>
          </a:prstGeom>
          <a:noFill/>
        </p:spPr>
        <p:txBody>
          <a:bodyPr wrap="square" rtlCol="0">
            <a:spAutoFit/>
          </a:bodyPr>
          <a:lstStyle/>
          <a:p>
            <a:pPr algn="just">
              <a:lnSpc>
                <a:spcPct val="150000"/>
              </a:lnSpc>
            </a:pPr>
            <a:r>
              <a:rPr lang="vi-VN" sz="2800" b="1" dirty="0">
                <a:solidFill>
                  <a:schemeClr val="accent6">
                    <a:lumMod val="75000"/>
                  </a:schemeClr>
                </a:solidFill>
                <a:latin typeface="+mj-lt"/>
              </a:rPr>
              <a:t>2. </a:t>
            </a:r>
            <a:r>
              <a:rPr lang="vi-VN" sz="2800" dirty="0">
                <a:latin typeface="+mj-lt"/>
              </a:rPr>
              <a:t>Nhờ đâu hai vợ chồng thoát khỏi nạn lũ lụt?</a:t>
            </a:r>
          </a:p>
        </p:txBody>
      </p:sp>
      <p:sp>
        <p:nvSpPr>
          <p:cNvPr id="42" name="TextBox 41">
            <a:extLst>
              <a:ext uri="{FF2B5EF4-FFF2-40B4-BE49-F238E27FC236}">
                <a16:creationId xmlns:a16="http://schemas.microsoft.com/office/drawing/2014/main" id="{415218F8-96B8-4DE9-93EE-7BCE81EB426F}"/>
              </a:ext>
            </a:extLst>
          </p:cNvPr>
          <p:cNvSpPr txBox="1"/>
          <p:nvPr/>
        </p:nvSpPr>
        <p:spPr>
          <a:xfrm>
            <a:off x="718568" y="3483570"/>
            <a:ext cx="4948514" cy="2589491"/>
          </a:xfrm>
          <a:prstGeom prst="rect">
            <a:avLst/>
          </a:prstGeom>
          <a:noFill/>
        </p:spPr>
        <p:txBody>
          <a:bodyPr wrap="square" rtlCol="0">
            <a:spAutoFit/>
          </a:bodyPr>
          <a:lstStyle/>
          <a:p>
            <a:pPr algn="just">
              <a:lnSpc>
                <a:spcPct val="150000"/>
              </a:lnSpc>
            </a:pPr>
            <a:r>
              <a:rPr lang="vi-VN" sz="2800" dirty="0">
                <a:solidFill>
                  <a:srgbClr val="FF0000"/>
                </a:solidFill>
                <a:latin typeface="+mj-lt"/>
                <a:sym typeface="Wingdings" panose="05000000000000000000" pitchFamily="2" charset="2"/>
              </a:rPr>
              <a:t> </a:t>
            </a:r>
            <a:r>
              <a:rPr lang="vi-VN" sz="2800" dirty="0">
                <a:solidFill>
                  <a:srgbClr val="FF0000"/>
                </a:solidFill>
                <a:latin typeface="+mj-lt"/>
              </a:rPr>
              <a:t>Nhờ nghe lời con dúi, hai vợ chồng khoét rỗng một khúc gỗ to, chuẩn bị thức ăn bỏ vào đó nên đã thoát khỏi nạn lũ lụt.</a:t>
            </a:r>
          </a:p>
        </p:txBody>
      </p:sp>
    </p:spTree>
    <p:custDataLst>
      <p:tags r:id="rId1"/>
    </p:custDataLst>
    <p:extLst>
      <p:ext uri="{BB962C8B-B14F-4D97-AF65-F5344CB8AC3E}">
        <p14:creationId xmlns:p14="http://schemas.microsoft.com/office/powerpoint/2010/main" val="259120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left)">
                                      <p:cBhvr>
                                        <p:cTn id="22" dur="500"/>
                                        <p:tgtEl>
                                          <p:spTgt spid="42"/>
                                        </p:tgtEl>
                                      </p:cBhvr>
                                    </p:animEffect>
                                  </p:childTnLst>
                                </p:cTn>
                              </p:par>
                            </p:childTnLst>
                          </p:cTn>
                        </p:par>
                        <p:par>
                          <p:cTn id="23" fill="hold">
                            <p:stCondLst>
                              <p:cond delay="500"/>
                            </p:stCondLst>
                            <p:childTnLst>
                              <p:par>
                                <p:cTn id="24" presetID="42"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9" grpId="0"/>
      <p:bldP spid="41" grpId="0"/>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1C2B47B3-8119-46C8-BA79-C4B1526EC33B}"/>
              </a:ext>
            </a:extLst>
          </p:cNvPr>
          <p:cNvGrpSpPr/>
          <p:nvPr/>
        </p:nvGrpSpPr>
        <p:grpSpPr>
          <a:xfrm>
            <a:off x="603702" y="2233327"/>
            <a:ext cx="10835592" cy="3970317"/>
            <a:chOff x="326569" y="1600218"/>
            <a:chExt cx="6310555" cy="2977738"/>
          </a:xfrm>
        </p:grpSpPr>
        <p:pic>
          <p:nvPicPr>
            <p:cNvPr id="20" name="Picture 19">
              <a:extLst>
                <a:ext uri="{FF2B5EF4-FFF2-40B4-BE49-F238E27FC236}">
                  <a16:creationId xmlns:a16="http://schemas.microsoft.com/office/drawing/2014/main" id="{E676A5A3-CEE6-4E88-BECC-17B301189EE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4012043" y="1671516"/>
              <a:ext cx="2625081" cy="2861287"/>
            </a:xfrm>
            <a:prstGeom prst="cloud">
              <a:avLst/>
            </a:prstGeom>
          </p:spPr>
        </p:pic>
        <p:sp>
          <p:nvSpPr>
            <p:cNvPr id="2" name="TextBox 1">
              <a:extLst>
                <a:ext uri="{FF2B5EF4-FFF2-40B4-BE49-F238E27FC236}">
                  <a16:creationId xmlns:a16="http://schemas.microsoft.com/office/drawing/2014/main" id="{43DB0D57-E4C1-4E80-8664-1A0205E2CF88}"/>
                </a:ext>
              </a:extLst>
            </p:cNvPr>
            <p:cNvSpPr txBox="1"/>
            <p:nvPr/>
          </p:nvSpPr>
          <p:spPr>
            <a:xfrm>
              <a:off x="326569" y="1600218"/>
              <a:ext cx="3552790" cy="2977738"/>
            </a:xfrm>
            <a:prstGeom prst="rect">
              <a:avLst/>
            </a:prstGeom>
            <a:noFill/>
          </p:spPr>
          <p:txBody>
            <a:bodyPr wrap="square" rtlCol="0">
              <a:spAutoFit/>
            </a:bodyPr>
            <a:lstStyle/>
            <a:p>
              <a:pPr indent="228594" algn="just"/>
              <a:r>
                <a:rPr lang="vi-VN" sz="2800" dirty="0">
                  <a:latin typeface="+mj-lt"/>
                </a:rPr>
                <a:t>Để trả ơn, dúi báo sắp có lũ lụt rất lớn</a:t>
              </a:r>
            </a:p>
            <a:p>
              <a:pPr algn="just"/>
              <a:r>
                <a:rPr lang="vi-VN" sz="2800" dirty="0">
                  <a:latin typeface="+mj-lt"/>
                </a:rPr>
                <a:t>và chỉ cho họ cách tránh. Họ nói với bà</a:t>
              </a:r>
            </a:p>
            <a:p>
              <a:pPr algn="just"/>
              <a:r>
                <a:rPr lang="vi-VN" sz="2800" dirty="0">
                  <a:latin typeface="+mj-lt"/>
                </a:rPr>
                <a:t>con nhưng chẳng ai tin. Nghe lời dúi, họ</a:t>
              </a:r>
            </a:p>
            <a:p>
              <a:pPr algn="just"/>
              <a:r>
                <a:rPr lang="vi-VN" sz="2800" dirty="0">
                  <a:latin typeface="+mj-lt"/>
                </a:rPr>
                <a:t>khoét rỗng khúc gỗ to, chuẩn bị thức ăn</a:t>
              </a:r>
            </a:p>
            <a:p>
              <a:pPr algn="just"/>
              <a:r>
                <a:rPr lang="vi-VN" sz="2800" dirty="0">
                  <a:latin typeface="+mj-lt"/>
                </a:rPr>
                <a:t>bỏ vào đó. Vừa chuẩn bị xong mọi thứ thì mưa to, gió lớn, nước ngập mênh mông.  Muôn loài chim trong biển nước. Nhờ sống</a:t>
              </a:r>
              <a:r>
                <a:rPr lang="en-US" sz="2800" dirty="0">
                  <a:latin typeface="+mj-lt"/>
                </a:rPr>
                <a:t> </a:t>
              </a:r>
              <a:r>
                <a:rPr lang="vi-VN" sz="2800" dirty="0">
                  <a:latin typeface="+mj-lt"/>
                </a:rPr>
                <a:t>trong khúc gỗ nổi, vợ chồng nhà nọ thoát nạn.</a:t>
              </a:r>
            </a:p>
          </p:txBody>
        </p:sp>
        <p:sp>
          <p:nvSpPr>
            <p:cNvPr id="8" name="Rectangle 7">
              <a:extLst>
                <a:ext uri="{FF2B5EF4-FFF2-40B4-BE49-F238E27FC236}">
                  <a16:creationId xmlns:a16="http://schemas.microsoft.com/office/drawing/2014/main" id="{1CCC9258-648E-47A0-B48A-1A8C05500FBC}"/>
                </a:ext>
              </a:extLst>
            </p:cNvPr>
            <p:cNvSpPr/>
            <p:nvPr/>
          </p:nvSpPr>
          <p:spPr>
            <a:xfrm>
              <a:off x="326569" y="3726355"/>
              <a:ext cx="5803621" cy="253916"/>
            </a:xfrm>
            <a:prstGeom prst="rect">
              <a:avLst/>
            </a:prstGeom>
          </p:spPr>
          <p:txBody>
            <a:bodyPr wrap="square">
              <a:spAutoFit/>
            </a:bodyPr>
            <a:lstStyle/>
            <a:p>
              <a:endParaRPr lang="vi-VN" sz="1600" dirty="0">
                <a:latin typeface="+mj-lt"/>
              </a:endParaRPr>
            </a:p>
          </p:txBody>
        </p:sp>
      </p:gr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5">
            <a:clrChange>
              <a:clrFrom>
                <a:srgbClr val="FFFCFF"/>
              </a:clrFrom>
              <a:clrTo>
                <a:srgbClr val="FFFC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1772" t="2351" r="1"/>
          <a:stretch/>
        </p:blipFill>
        <p:spPr>
          <a:xfrm>
            <a:off x="603701" y="338339"/>
            <a:ext cx="999857" cy="700229"/>
          </a:xfrm>
          <a:prstGeom prst="rect">
            <a:avLst/>
          </a:prstGeom>
        </p:spPr>
      </p:pic>
      <p:sp>
        <p:nvSpPr>
          <p:cNvPr id="6" name="TextBox 5">
            <a:extLst>
              <a:ext uri="{FF2B5EF4-FFF2-40B4-BE49-F238E27FC236}">
                <a16:creationId xmlns:a16="http://schemas.microsoft.com/office/drawing/2014/main" id="{9DC896DB-F00F-4B35-AA0E-25BACE8F3BB7}"/>
              </a:ext>
            </a:extLst>
          </p:cNvPr>
          <p:cNvSpPr txBox="1"/>
          <p:nvPr/>
        </p:nvSpPr>
        <p:spPr>
          <a:xfrm>
            <a:off x="1205200" y="609278"/>
            <a:ext cx="5345771" cy="730200"/>
          </a:xfrm>
          <a:prstGeom prst="rect">
            <a:avLst/>
          </a:prstGeom>
          <a:noFill/>
        </p:spPr>
        <p:txBody>
          <a:bodyPr wrap="square" rtlCol="0">
            <a:spAutoFit/>
          </a:bodyPr>
          <a:lstStyle/>
          <a:p>
            <a:pPr algn="ctr">
              <a:lnSpc>
                <a:spcPct val="150000"/>
              </a:lnSpc>
            </a:pPr>
            <a:r>
              <a:rPr lang="vi-VN" sz="3200" b="1" dirty="0">
                <a:solidFill>
                  <a:schemeClr val="accent1">
                    <a:lumMod val="75000"/>
                  </a:schemeClr>
                </a:solidFill>
                <a:latin typeface="+mj-lt"/>
              </a:rPr>
              <a:t>CHUYỆN QUẢ BẦU</a:t>
            </a:r>
            <a:endParaRPr lang="en-US" sz="3200" b="1" dirty="0">
              <a:solidFill>
                <a:schemeClr val="accent1">
                  <a:lumMod val="75000"/>
                </a:schemeClr>
              </a:solidFill>
              <a:latin typeface="+mj-lt"/>
            </a:endParaRPr>
          </a:p>
        </p:txBody>
      </p:sp>
      <p:sp>
        <p:nvSpPr>
          <p:cNvPr id="7" name="TextBox 6">
            <a:extLst>
              <a:ext uri="{FF2B5EF4-FFF2-40B4-BE49-F238E27FC236}">
                <a16:creationId xmlns:a16="http://schemas.microsoft.com/office/drawing/2014/main" id="{A9B681AD-4EE8-4B9C-B557-6B4689381928}"/>
              </a:ext>
            </a:extLst>
          </p:cNvPr>
          <p:cNvSpPr txBox="1"/>
          <p:nvPr/>
        </p:nvSpPr>
        <p:spPr>
          <a:xfrm>
            <a:off x="603701" y="1224513"/>
            <a:ext cx="10383099" cy="954107"/>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Ngày xưa có vợ chồng nọ đi rừng, bắt được một con dúi. Dúi xin tha, họ thương tình tha cho nó.</a:t>
            </a:r>
          </a:p>
        </p:txBody>
      </p:sp>
      <p:sp>
        <p:nvSpPr>
          <p:cNvPr id="15" name="Rectangle: Rounded Corners 14">
            <a:extLst>
              <a:ext uri="{FF2B5EF4-FFF2-40B4-BE49-F238E27FC236}">
                <a16:creationId xmlns:a16="http://schemas.microsoft.com/office/drawing/2014/main" id="{7679D0EE-95F2-474A-9C22-068762E3B543}"/>
              </a:ext>
            </a:extLst>
          </p:cNvPr>
          <p:cNvSpPr/>
          <p:nvPr/>
        </p:nvSpPr>
        <p:spPr>
          <a:xfrm>
            <a:off x="8609609" y="491795"/>
            <a:ext cx="2967032" cy="642266"/>
          </a:xfrm>
          <a:prstGeom prst="roundRect">
            <a:avLst/>
          </a:prstGeom>
          <a:solidFill>
            <a:srgbClr val="92D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C345655-34B0-4FEC-9057-6A8827D908F7}"/>
              </a:ext>
            </a:extLst>
          </p:cNvPr>
          <p:cNvSpPr txBox="1"/>
          <p:nvPr/>
        </p:nvSpPr>
        <p:spPr>
          <a:xfrm>
            <a:off x="8432098" y="344542"/>
            <a:ext cx="3322054" cy="730200"/>
          </a:xfrm>
          <a:prstGeom prst="rect">
            <a:avLst/>
          </a:prstGeom>
          <a:noFill/>
        </p:spPr>
        <p:txBody>
          <a:bodyPr wrap="square" rtlCol="0">
            <a:spAutoFit/>
          </a:bodyPr>
          <a:lstStyle/>
          <a:p>
            <a:pPr algn="ctr">
              <a:lnSpc>
                <a:spcPct val="150000"/>
              </a:lnSpc>
            </a:pPr>
            <a:r>
              <a:rPr lang="en-US" sz="3200" b="1" dirty="0" err="1">
                <a:solidFill>
                  <a:srgbClr val="FF0000"/>
                </a:solidFill>
                <a:latin typeface="+mj-lt"/>
              </a:rPr>
              <a:t>Luyện</a:t>
            </a:r>
            <a:r>
              <a:rPr lang="en-US" sz="3200" b="1" dirty="0">
                <a:solidFill>
                  <a:srgbClr val="FF0000"/>
                </a:solidFill>
                <a:latin typeface="+mj-lt"/>
              </a:rPr>
              <a:t> </a:t>
            </a:r>
            <a:r>
              <a:rPr lang="en-US" sz="3200" b="1" dirty="0" err="1">
                <a:solidFill>
                  <a:srgbClr val="FF0000"/>
                </a:solidFill>
                <a:latin typeface="+mj-lt"/>
              </a:rPr>
              <a:t>đọc</a:t>
            </a:r>
            <a:r>
              <a:rPr lang="en-US" sz="3200" b="1" dirty="0">
                <a:solidFill>
                  <a:srgbClr val="FF0000"/>
                </a:solidFill>
                <a:latin typeface="+mj-lt"/>
              </a:rPr>
              <a:t> </a:t>
            </a:r>
            <a:r>
              <a:rPr lang="en-US" sz="3200" b="1" dirty="0" err="1">
                <a:solidFill>
                  <a:srgbClr val="FF0000"/>
                </a:solidFill>
                <a:latin typeface="+mj-lt"/>
              </a:rPr>
              <a:t>lại</a:t>
            </a:r>
            <a:endParaRPr lang="en-US" sz="3200" b="1" dirty="0">
              <a:solidFill>
                <a:srgbClr val="FF0000"/>
              </a:solidFill>
              <a:latin typeface="+mj-lt"/>
            </a:endParaRPr>
          </a:p>
        </p:txBody>
      </p:sp>
    </p:spTree>
    <p:custDataLst>
      <p:tags r:id="rId1"/>
    </p:custDataLst>
    <p:extLst>
      <p:ext uri="{BB962C8B-B14F-4D97-AF65-F5344CB8AC3E}">
        <p14:creationId xmlns:p14="http://schemas.microsoft.com/office/powerpoint/2010/main" val="40877536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74E73589-1B66-4D32-8C5A-529488DE5DED}"/>
              </a:ext>
            </a:extLst>
          </p:cNvPr>
          <p:cNvSpPr/>
          <p:nvPr/>
        </p:nvSpPr>
        <p:spPr>
          <a:xfrm>
            <a:off x="8609609" y="491795"/>
            <a:ext cx="2967032" cy="642266"/>
          </a:xfrm>
          <a:prstGeom prst="roundRect">
            <a:avLst/>
          </a:prstGeom>
          <a:solidFill>
            <a:srgbClr val="92D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1C2B47B3-8119-46C8-BA79-C4B1526EC33B}"/>
              </a:ext>
            </a:extLst>
          </p:cNvPr>
          <p:cNvGrpSpPr/>
          <p:nvPr/>
        </p:nvGrpSpPr>
        <p:grpSpPr>
          <a:xfrm>
            <a:off x="814187" y="2815754"/>
            <a:ext cx="11104735" cy="3646952"/>
            <a:chOff x="244707" y="2523579"/>
            <a:chExt cx="6467301" cy="2735213"/>
          </a:xfrm>
        </p:grpSpPr>
        <p:pic>
          <p:nvPicPr>
            <p:cNvPr id="20" name="Picture 19">
              <a:extLst>
                <a:ext uri="{FF2B5EF4-FFF2-40B4-BE49-F238E27FC236}">
                  <a16:creationId xmlns:a16="http://schemas.microsoft.com/office/drawing/2014/main" id="{E676A5A3-CEE6-4E88-BECC-17B301189EE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4415666" y="2603737"/>
              <a:ext cx="2296342" cy="2655055"/>
            </a:xfrm>
            <a:prstGeom prst="cloud">
              <a:avLst/>
            </a:prstGeom>
          </p:spPr>
        </p:pic>
        <p:sp>
          <p:nvSpPr>
            <p:cNvPr id="10" name="Rectangle 9">
              <a:extLst>
                <a:ext uri="{FF2B5EF4-FFF2-40B4-BE49-F238E27FC236}">
                  <a16:creationId xmlns:a16="http://schemas.microsoft.com/office/drawing/2014/main" id="{31FD4371-B14F-4954-99AF-C1EEB227D0FB}"/>
                </a:ext>
              </a:extLst>
            </p:cNvPr>
            <p:cNvSpPr/>
            <p:nvPr/>
          </p:nvSpPr>
          <p:spPr>
            <a:xfrm>
              <a:off x="244707" y="2523579"/>
              <a:ext cx="3882959" cy="2654572"/>
            </a:xfrm>
            <a:prstGeom prst="rect">
              <a:avLst/>
            </a:prstGeom>
          </p:spPr>
          <p:txBody>
            <a:bodyPr wrap="square">
              <a:spAutoFit/>
            </a:bodyPr>
            <a:lstStyle/>
            <a:p>
              <a:pPr algn="just"/>
              <a:r>
                <a:rPr lang="vi-VN" sz="2800" dirty="0">
                  <a:latin typeface="+mj-lt"/>
                </a:rPr>
                <a:t>Lạ thay, từ trong quả bầu, những con người bé nhỏ bước ra. Người Khơ Mú ra trước. Tiếp đến, người Thái, người Mường, người Dao, người Mông, người Ê-đê, người Ba-na, người Kinh,... lần lượt ra theo.</a:t>
              </a:r>
            </a:p>
            <a:p>
              <a:pPr indent="365760" algn="just"/>
              <a:r>
                <a:rPr lang="vi-VN" sz="2800" dirty="0">
                  <a:latin typeface="+mj-lt"/>
                </a:rPr>
                <a:t>Đó là tổ tiên của các dân tộc anh em trên đất nước ta ngày nay.</a:t>
              </a:r>
            </a:p>
            <a:p>
              <a:pPr indent="228594" algn="r"/>
              <a:r>
                <a:rPr lang="vi-VN" sz="2800" dirty="0">
                  <a:latin typeface="+mj-lt"/>
                </a:rPr>
                <a:t>(Theo </a:t>
              </a:r>
              <a:r>
                <a:rPr lang="vi-VN" sz="2800" i="1" dirty="0">
                  <a:latin typeface="+mj-lt"/>
                </a:rPr>
                <a:t>Truyện cổ Khơ Mú</a:t>
              </a:r>
              <a:r>
                <a:rPr lang="vi-VN" sz="2800" dirty="0">
                  <a:latin typeface="+mj-lt"/>
                </a:rPr>
                <a:t>) </a:t>
              </a:r>
              <a:endParaRPr lang="vi-VN" sz="2800" dirty="0">
                <a:solidFill>
                  <a:schemeClr val="accent2"/>
                </a:solidFill>
                <a:latin typeface="+mj-lt"/>
              </a:endParaRPr>
            </a:p>
          </p:txBody>
        </p:sp>
      </p:gr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5">
            <a:clrChange>
              <a:clrFrom>
                <a:srgbClr val="FFFCFF"/>
              </a:clrFrom>
              <a:clrTo>
                <a:srgbClr val="FFFC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1772" t="2351" r="1"/>
          <a:stretch/>
        </p:blipFill>
        <p:spPr>
          <a:xfrm>
            <a:off x="576242" y="343352"/>
            <a:ext cx="1018968" cy="700229"/>
          </a:xfrm>
          <a:prstGeom prst="rect">
            <a:avLst/>
          </a:prstGeom>
        </p:spPr>
      </p:pic>
      <p:sp>
        <p:nvSpPr>
          <p:cNvPr id="6" name="TextBox 5">
            <a:extLst>
              <a:ext uri="{FF2B5EF4-FFF2-40B4-BE49-F238E27FC236}">
                <a16:creationId xmlns:a16="http://schemas.microsoft.com/office/drawing/2014/main" id="{9DC896DB-F00F-4B35-AA0E-25BACE8F3BB7}"/>
              </a:ext>
            </a:extLst>
          </p:cNvPr>
          <p:cNvSpPr txBox="1"/>
          <p:nvPr/>
        </p:nvSpPr>
        <p:spPr>
          <a:xfrm>
            <a:off x="1517326" y="559269"/>
            <a:ext cx="5345771" cy="730200"/>
          </a:xfrm>
          <a:prstGeom prst="rect">
            <a:avLst/>
          </a:prstGeom>
          <a:noFill/>
        </p:spPr>
        <p:txBody>
          <a:bodyPr wrap="square" rtlCol="0">
            <a:spAutoFit/>
          </a:bodyPr>
          <a:lstStyle/>
          <a:p>
            <a:pPr algn="ctr">
              <a:lnSpc>
                <a:spcPct val="150000"/>
              </a:lnSpc>
            </a:pPr>
            <a:r>
              <a:rPr lang="vi-VN" sz="3200" b="1" dirty="0">
                <a:solidFill>
                  <a:schemeClr val="accent1"/>
                </a:solidFill>
                <a:latin typeface="+mj-lt"/>
              </a:rPr>
              <a:t>CHUYỆN QUẢ BẦU</a:t>
            </a:r>
            <a:endParaRPr lang="en-US" sz="3200" b="1" dirty="0">
              <a:solidFill>
                <a:schemeClr val="accent1"/>
              </a:solidFill>
              <a:latin typeface="+mj-lt"/>
            </a:endParaRPr>
          </a:p>
        </p:txBody>
      </p:sp>
      <p:sp>
        <p:nvSpPr>
          <p:cNvPr id="7" name="TextBox 6">
            <a:extLst>
              <a:ext uri="{FF2B5EF4-FFF2-40B4-BE49-F238E27FC236}">
                <a16:creationId xmlns:a16="http://schemas.microsoft.com/office/drawing/2014/main" id="{230B6A99-7E89-45BD-ACE0-61C37707C795}"/>
              </a:ext>
            </a:extLst>
          </p:cNvPr>
          <p:cNvSpPr txBox="1"/>
          <p:nvPr/>
        </p:nvSpPr>
        <p:spPr>
          <a:xfrm>
            <a:off x="814187" y="1154403"/>
            <a:ext cx="9968043" cy="1815882"/>
          </a:xfrm>
          <a:prstGeom prst="rect">
            <a:avLst/>
          </a:prstGeom>
          <a:noFill/>
        </p:spPr>
        <p:txBody>
          <a:bodyPr wrap="square" rtlCol="0">
            <a:spAutoFit/>
          </a:bodyPr>
          <a:lstStyle/>
          <a:p>
            <a:pPr marL="0" marR="0" lvl="0" indent="36576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Ít lâu sau, người vợ sinh ra một quả bầu.</a:t>
            </a:r>
          </a:p>
          <a:p>
            <a:pPr marL="0" marR="0" lvl="0" indent="36576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Một hôm, đi làm nương về, họ nghe tiếng cười đùa từ gác bếp để quả bầu. Thấy lạ, họ lấy quả bầu xuống, áp tai nghe thì có tiếng lao xao. Người vợ bèn lấy que dùi quả bầu.</a:t>
            </a:r>
            <a:endParaRPr lang="en-US" dirty="0"/>
          </a:p>
        </p:txBody>
      </p:sp>
      <p:sp>
        <p:nvSpPr>
          <p:cNvPr id="16" name="TextBox 15">
            <a:extLst>
              <a:ext uri="{FF2B5EF4-FFF2-40B4-BE49-F238E27FC236}">
                <a16:creationId xmlns:a16="http://schemas.microsoft.com/office/drawing/2014/main" id="{2149F6B5-17BC-4CA5-B0A3-52191D5C48AC}"/>
              </a:ext>
            </a:extLst>
          </p:cNvPr>
          <p:cNvSpPr txBox="1"/>
          <p:nvPr/>
        </p:nvSpPr>
        <p:spPr>
          <a:xfrm>
            <a:off x="8466217" y="307075"/>
            <a:ext cx="3253815" cy="730200"/>
          </a:xfrm>
          <a:prstGeom prst="rect">
            <a:avLst/>
          </a:prstGeom>
          <a:noFill/>
        </p:spPr>
        <p:txBody>
          <a:bodyPr wrap="square" rtlCol="0">
            <a:spAutoFit/>
          </a:bodyPr>
          <a:lstStyle/>
          <a:p>
            <a:pPr algn="ctr">
              <a:lnSpc>
                <a:spcPct val="150000"/>
              </a:lnSpc>
            </a:pPr>
            <a:r>
              <a:rPr lang="en-US" sz="3200" b="1" dirty="0" err="1">
                <a:solidFill>
                  <a:srgbClr val="FF0000"/>
                </a:solidFill>
                <a:latin typeface="+mj-lt"/>
              </a:rPr>
              <a:t>Luyện</a:t>
            </a:r>
            <a:r>
              <a:rPr lang="en-US" sz="3200" b="1" dirty="0">
                <a:solidFill>
                  <a:srgbClr val="FF0000"/>
                </a:solidFill>
                <a:latin typeface="+mj-lt"/>
              </a:rPr>
              <a:t> </a:t>
            </a:r>
            <a:r>
              <a:rPr lang="en-US" sz="3200" b="1" dirty="0" err="1">
                <a:solidFill>
                  <a:srgbClr val="FF0000"/>
                </a:solidFill>
                <a:latin typeface="+mj-lt"/>
              </a:rPr>
              <a:t>đọc</a:t>
            </a:r>
            <a:r>
              <a:rPr lang="en-US" sz="3200" b="1" dirty="0">
                <a:solidFill>
                  <a:srgbClr val="FF0000"/>
                </a:solidFill>
                <a:latin typeface="+mj-lt"/>
              </a:rPr>
              <a:t> </a:t>
            </a:r>
            <a:r>
              <a:rPr lang="en-US" sz="3200" b="1" dirty="0" err="1">
                <a:solidFill>
                  <a:srgbClr val="FF0000"/>
                </a:solidFill>
                <a:latin typeface="+mj-lt"/>
              </a:rPr>
              <a:t>lại</a:t>
            </a:r>
            <a:endParaRPr lang="en-US" sz="3200" b="1" dirty="0">
              <a:solidFill>
                <a:srgbClr val="FF0000"/>
              </a:solidFill>
              <a:latin typeface="+mj-lt"/>
            </a:endParaRPr>
          </a:p>
        </p:txBody>
      </p:sp>
    </p:spTree>
    <p:custDataLst>
      <p:tags r:id="rId1"/>
    </p:custDataLst>
    <p:extLst>
      <p:ext uri="{BB962C8B-B14F-4D97-AF65-F5344CB8AC3E}">
        <p14:creationId xmlns:p14="http://schemas.microsoft.com/office/powerpoint/2010/main" val="204722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id="{800E4549-EAC6-4C23-AC52-94ACB43E5A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100" y="333828"/>
            <a:ext cx="1715388" cy="17153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8900510-4224-4153-8276-1166464F9C0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3732030" y="1329070"/>
            <a:ext cx="6328228" cy="5053758"/>
          </a:xfrm>
          <a:prstGeom prst="ellipse">
            <a:avLst/>
          </a:prstGeom>
        </p:spPr>
      </p:pic>
    </p:spTree>
    <p:custDataLst>
      <p:tags r:id="rId1"/>
    </p:custDataLst>
    <p:extLst>
      <p:ext uri="{BB962C8B-B14F-4D97-AF65-F5344CB8AC3E}">
        <p14:creationId xmlns:p14="http://schemas.microsoft.com/office/powerpoint/2010/main" val="2514069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C178B17-0347-413B-A63D-7D284C23EBAE}"/>
              </a:ext>
            </a:extLst>
          </p:cNvPr>
          <p:cNvSpPr txBox="1"/>
          <p:nvPr/>
        </p:nvSpPr>
        <p:spPr>
          <a:xfrm>
            <a:off x="3762057" y="1425413"/>
            <a:ext cx="5039043"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Arial-Rounded"/>
                <a:ea typeface="Microsoft YaHei" panose="020B0503020204020204" charset="-122"/>
                <a:cs typeface="Verdana" panose="020B0604030504040204" charset="0"/>
                <a:sym typeface="+mn-ea"/>
              </a:rPr>
              <a:t>Luyện</a:t>
            </a:r>
            <a:r>
              <a:rPr kumimoji="0" lang="en-US" altLang="zh-CN" sz="9600" b="1"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Arial-Rounded"/>
                <a:ea typeface="Microsoft YaHei" panose="020B0503020204020204" charset="-122"/>
                <a:cs typeface="Verdana" panose="020B0604030504040204" charset="0"/>
                <a:sym typeface="+mn-ea"/>
              </a:rPr>
              <a:t> </a:t>
            </a:r>
            <a:r>
              <a:rPr kumimoji="0" lang="en-US" altLang="zh-CN" sz="9600" b="1" i="0"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Arial-Rounded"/>
                <a:ea typeface="Microsoft YaHei" panose="020B0503020204020204" charset="-122"/>
                <a:cs typeface="Verdana" panose="020B0604030504040204" charset="0"/>
                <a:sym typeface="+mn-ea"/>
              </a:rPr>
              <a:t>tập</a:t>
            </a:r>
            <a:endParaRPr kumimoji="0" lang="en-US" sz="9600" b="1" i="0" u="none" strike="noStrike" kern="1200" cap="none" spc="0" normalizeH="0" baseline="0" noProof="0" dirty="0">
              <a:ln>
                <a:noFill/>
              </a:ln>
              <a:solidFill>
                <a:srgbClr val="FF0000"/>
              </a:solidFill>
              <a:effectLst/>
              <a:uLnTx/>
              <a:uFillTx/>
              <a:latin typeface="Arial-Rounded"/>
              <a:ea typeface="Arial-Rounded"/>
              <a:cs typeface="Verdana" panose="020B0604030504040204" charset="0"/>
            </a:endParaRPr>
          </a:p>
        </p:txBody>
      </p:sp>
    </p:spTree>
    <p:extLst>
      <p:ext uri="{BB962C8B-B14F-4D97-AF65-F5344CB8AC3E}">
        <p14:creationId xmlns:p14="http://schemas.microsoft.com/office/powerpoint/2010/main" val="3900932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A4AB6A-A0ED-4B16-9D15-D827F83F37B2}"/>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4873115" y="1959797"/>
            <a:ext cx="6874192" cy="4432775"/>
          </a:xfrm>
          <a:prstGeom prst="roundRect">
            <a:avLst/>
          </a:prstGeom>
          <a:ln w="28575">
            <a:solidFill>
              <a:srgbClr val="0070C0"/>
            </a:solidFill>
          </a:ln>
        </p:spPr>
      </p:pic>
      <p:sp>
        <p:nvSpPr>
          <p:cNvPr id="4" name="TextBox 3">
            <a:extLst>
              <a:ext uri="{FF2B5EF4-FFF2-40B4-BE49-F238E27FC236}">
                <a16:creationId xmlns:a16="http://schemas.microsoft.com/office/drawing/2014/main" id="{C33E36AB-714E-4BC3-850C-E6AC6384CFB5}"/>
              </a:ext>
            </a:extLst>
          </p:cNvPr>
          <p:cNvSpPr txBox="1"/>
          <p:nvPr/>
        </p:nvSpPr>
        <p:spPr>
          <a:xfrm>
            <a:off x="532306" y="2317286"/>
            <a:ext cx="4018065" cy="1296830"/>
          </a:xfrm>
          <a:prstGeom prst="rect">
            <a:avLst/>
          </a:prstGeom>
          <a:noFill/>
        </p:spPr>
        <p:txBody>
          <a:bodyPr wrap="square" rtlCol="0">
            <a:spAutoFit/>
          </a:bodyPr>
          <a:lstStyle/>
          <a:p>
            <a:pPr algn="just">
              <a:lnSpc>
                <a:spcPct val="150000"/>
              </a:lnSpc>
            </a:pPr>
            <a:r>
              <a:rPr lang="en-US" sz="2800" b="1" dirty="0">
                <a:solidFill>
                  <a:schemeClr val="accent6">
                    <a:lumMod val="75000"/>
                  </a:schemeClr>
                </a:solidFill>
                <a:latin typeface="+mj-lt"/>
              </a:rPr>
              <a:t>1</a:t>
            </a:r>
            <a:r>
              <a:rPr lang="vi-VN" sz="2800" b="1" dirty="0">
                <a:solidFill>
                  <a:schemeClr val="accent6">
                    <a:lumMod val="75000"/>
                  </a:schemeClr>
                </a:solidFill>
                <a:latin typeface="+mj-lt"/>
              </a:rPr>
              <a:t>. </a:t>
            </a:r>
            <a:r>
              <a:rPr lang="vi-VN" sz="2800" dirty="0">
                <a:latin typeface="+mj-lt"/>
              </a:rPr>
              <a:t>Viết tên 3 dân tộc trong bài đọc.</a:t>
            </a:r>
          </a:p>
        </p:txBody>
      </p:sp>
      <p:sp>
        <p:nvSpPr>
          <p:cNvPr id="6" name="TextBox 5">
            <a:extLst>
              <a:ext uri="{FF2B5EF4-FFF2-40B4-BE49-F238E27FC236}">
                <a16:creationId xmlns:a16="http://schemas.microsoft.com/office/drawing/2014/main" id="{2144B66A-1474-4AC1-B8EA-4B5BE03610B5}"/>
              </a:ext>
            </a:extLst>
          </p:cNvPr>
          <p:cNvSpPr txBox="1"/>
          <p:nvPr/>
        </p:nvSpPr>
        <p:spPr>
          <a:xfrm>
            <a:off x="4741395" y="207310"/>
            <a:ext cx="7591660" cy="830997"/>
          </a:xfrm>
          <a:prstGeom prst="rect">
            <a:avLst/>
          </a:prstGeom>
          <a:noFill/>
        </p:spPr>
        <p:txBody>
          <a:bodyPr wrap="square" rtlCol="0">
            <a:spAutoFit/>
          </a:bodyPr>
          <a:lstStyle/>
          <a:p>
            <a:r>
              <a:rPr lang="vi-VN" sz="4800" dirty="0">
                <a:latin typeface="+mj-lt"/>
              </a:rPr>
              <a:t>LUYỆN TẬP</a:t>
            </a:r>
            <a:endParaRPr lang="en-US" sz="4800" dirty="0">
              <a:latin typeface="+mj-lt"/>
            </a:endParaRPr>
          </a:p>
        </p:txBody>
      </p:sp>
      <p:sp>
        <p:nvSpPr>
          <p:cNvPr id="41" name="TextBox 40">
            <a:extLst>
              <a:ext uri="{FF2B5EF4-FFF2-40B4-BE49-F238E27FC236}">
                <a16:creationId xmlns:a16="http://schemas.microsoft.com/office/drawing/2014/main" id="{F970D374-50A8-414D-8283-CD86448CA0D5}"/>
              </a:ext>
            </a:extLst>
          </p:cNvPr>
          <p:cNvSpPr txBox="1"/>
          <p:nvPr/>
        </p:nvSpPr>
        <p:spPr>
          <a:xfrm>
            <a:off x="723330" y="3521633"/>
            <a:ext cx="3636019" cy="1943161"/>
          </a:xfrm>
          <a:prstGeom prst="rect">
            <a:avLst/>
          </a:prstGeom>
          <a:noFill/>
        </p:spPr>
        <p:txBody>
          <a:bodyPr wrap="square" rtlCol="0">
            <a:spAutoFit/>
          </a:bodyPr>
          <a:lstStyle/>
          <a:p>
            <a:pPr algn="just">
              <a:lnSpc>
                <a:spcPct val="150000"/>
              </a:lnSpc>
            </a:pPr>
            <a:r>
              <a:rPr lang="vi-VN" sz="2800" dirty="0">
                <a:solidFill>
                  <a:srgbClr val="FF0000"/>
                </a:solidFill>
                <a:latin typeface="+mj-lt"/>
                <a:sym typeface="Wingdings" panose="05000000000000000000" pitchFamily="2" charset="2"/>
              </a:rPr>
              <a:t> </a:t>
            </a:r>
            <a:r>
              <a:rPr lang="vi-VN" sz="2800" dirty="0">
                <a:solidFill>
                  <a:srgbClr val="FF0000"/>
                </a:solidFill>
                <a:latin typeface="+mj-lt"/>
              </a:rPr>
              <a:t>Khơ Mú, Thái, Mường, Dao, Mông, Ê-đê, Ba-na, Kinh.</a:t>
            </a:r>
          </a:p>
        </p:txBody>
      </p:sp>
      <p:pic>
        <p:nvPicPr>
          <p:cNvPr id="47" name="Picture 46">
            <a:extLst>
              <a:ext uri="{FF2B5EF4-FFF2-40B4-BE49-F238E27FC236}">
                <a16:creationId xmlns:a16="http://schemas.microsoft.com/office/drawing/2014/main" id="{161099B2-4BB3-41DD-832D-465BB2F25B57}"/>
              </a:ext>
            </a:extLst>
          </p:cNvPr>
          <p:cNvPicPr>
            <a:picLocks noChangeAspect="1"/>
          </p:cNvPicPr>
          <p:nvPr/>
        </p:nvPicPr>
        <p:blipFill rotWithShape="1">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rcRect l="5884" r="17882"/>
          <a:stretch/>
        </p:blipFill>
        <p:spPr>
          <a:xfrm>
            <a:off x="458729" y="349609"/>
            <a:ext cx="2502835" cy="1855962"/>
          </a:xfrm>
          <a:prstGeom prst="ellipse">
            <a:avLst/>
          </a:prstGeom>
        </p:spPr>
      </p:pic>
    </p:spTree>
    <p:custDataLst>
      <p:tags r:id="rId1"/>
    </p:custDataLst>
    <p:extLst>
      <p:ext uri="{BB962C8B-B14F-4D97-AF65-F5344CB8AC3E}">
        <p14:creationId xmlns:p14="http://schemas.microsoft.com/office/powerpoint/2010/main" val="338651686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par>
                                    <p:cTn id="16" presetID="16" presetClass="entr" presetSubtype="21"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barn(inVertical)">
                                          <p:cBhvr>
                                            <p:cTn id="18" dur="500"/>
                                            <p:tgtEl>
                                              <p:spTgt spid="35"/>
                                            </p:tgtEl>
                                          </p:cBhvr>
                                        </p:animEffect>
                                      </p:childTnLst>
                                    </p:cTn>
                                  </p:par>
                                  <p:par>
                                    <p:cTn id="19" presetID="16" presetClass="entr" presetSubtype="21"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barn(inVertical)">
                                          <p:cBhvr>
                                            <p:cTn id="21" dur="500"/>
                                            <p:tgtEl>
                                              <p:spTgt spid="36"/>
                                            </p:tgtEl>
                                          </p:cBhvr>
                                        </p:animEffect>
                                      </p:childTnLst>
                                    </p:cTn>
                                  </p:par>
                                  <p:par>
                                    <p:cTn id="22" presetID="16" presetClass="entr" presetSubtype="21"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barn(inVertical)">
                                          <p:cBhvr>
                                            <p:cTn id="24" dur="500"/>
                                            <p:tgtEl>
                                              <p:spTgt spid="37"/>
                                            </p:tgtEl>
                                          </p:cBhvr>
                                        </p:animEffect>
                                      </p:childTnLst>
                                    </p:cTn>
                                  </p:par>
                                  <p:par>
                                    <p:cTn id="25" presetID="16" presetClass="entr" presetSubtype="21"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barn(inVertical)">
                                          <p:cBhvr>
                                            <p:cTn id="27" dur="500"/>
                                            <p:tgtEl>
                                              <p:spTgt spid="39"/>
                                            </p:tgtEl>
                                          </p:cBhvr>
                                        </p:animEffect>
                                      </p:childTnLst>
                                    </p:cTn>
                                  </p:par>
                                  <p:par>
                                    <p:cTn id="28" presetID="16" presetClass="entr" presetSubtype="21" fill="hold"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barn(inVertical)">
                                          <p:cBhvr>
                                            <p:cTn id="30" dur="500"/>
                                            <p:tgtEl>
                                              <p:spTgt spid="4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2" presetClass="entr" presetSubtype="8" fill="hold" grpId="0" nodeType="after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additive="base">
                                            <p:cTn id="40" dur="500" fill="hold"/>
                                            <p:tgtEl>
                                              <p:spTgt spid="78"/>
                                            </p:tgtEl>
                                            <p:attrNameLst>
                                              <p:attrName>ppt_x</p:attrName>
                                            </p:attrNameLst>
                                          </p:cBhvr>
                                          <p:tavLst>
                                            <p:tav tm="0">
                                              <p:val>
                                                <p:strVal val="0-#ppt_w/2"/>
                                              </p:val>
                                            </p:tav>
                                            <p:tav tm="100000">
                                              <p:val>
                                                <p:strVal val="#ppt_x"/>
                                              </p:val>
                                            </p:tav>
                                          </p:tavLst>
                                        </p:anim>
                                        <p:anim calcmode="lin" valueType="num">
                                          <p:cBhvr additive="base">
                                            <p:cTn id="41" dur="500" fill="hold"/>
                                            <p:tgtEl>
                                              <p:spTgt spid="78"/>
                                            </p:tgtEl>
                                            <p:attrNameLst>
                                              <p:attrName>ppt_y</p:attrName>
                                            </p:attrNameLst>
                                          </p:cBhvr>
                                          <p:tavLst>
                                            <p:tav tm="0">
                                              <p:val>
                                                <p:strVal val="#ppt_y"/>
                                              </p:val>
                                            </p:tav>
                                            <p:tav tm="100000">
                                              <p:val>
                                                <p:strVal val="#ppt_y"/>
                                              </p:val>
                                            </p:tav>
                                          </p:tavLst>
                                        </p:anim>
                                      </p:childTnLst>
                                    </p:cTn>
                                  </p:par>
                                </p:childTnLst>
                              </p:cTn>
                            </p:par>
                            <p:par>
                              <p:cTn id="42" fill="hold">
                                <p:stCondLst>
                                  <p:cond delay="1000"/>
                                </p:stCondLst>
                                <p:childTnLst>
                                  <p:par>
                                    <p:cTn id="43" presetID="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 calcmode="lin" valueType="num">
                                          <p:cBhvr additive="base">
                                            <p:cTn id="45" dur="500" fill="hold"/>
                                            <p:tgtEl>
                                              <p:spTgt spid="79"/>
                                            </p:tgtEl>
                                            <p:attrNameLst>
                                              <p:attrName>ppt_x</p:attrName>
                                            </p:attrNameLst>
                                          </p:cBhvr>
                                          <p:tavLst>
                                            <p:tav tm="0">
                                              <p:val>
                                                <p:strVal val="0-#ppt_w/2"/>
                                              </p:val>
                                            </p:tav>
                                            <p:tav tm="100000">
                                              <p:val>
                                                <p:strVal val="#ppt_x"/>
                                              </p:val>
                                            </p:tav>
                                          </p:tavLst>
                                        </p:anim>
                                        <p:anim calcmode="lin" valueType="num">
                                          <p:cBhvr additive="base">
                                            <p:cTn id="46" dur="500" fill="hold"/>
                                            <p:tgtEl>
                                              <p:spTgt spid="79"/>
                                            </p:tgtEl>
                                            <p:attrNameLst>
                                              <p:attrName>ppt_y</p:attrName>
                                            </p:attrNameLst>
                                          </p:cBhvr>
                                          <p:tavLst>
                                            <p:tav tm="0">
                                              <p:val>
                                                <p:strVal val="#ppt_y"/>
                                              </p:val>
                                            </p:tav>
                                            <p:tav tm="100000">
                                              <p:val>
                                                <p:strVal val="#ppt_y"/>
                                              </p:val>
                                            </p:tav>
                                          </p:tavLst>
                                        </p:anim>
                                      </p:childTnLst>
                                    </p:cTn>
                                  </p:par>
                                </p:childTnLst>
                              </p:cTn>
                            </p:par>
                            <p:par>
                              <p:cTn id="47" fill="hold">
                                <p:stCondLst>
                                  <p:cond delay="1500"/>
                                </p:stCondLst>
                                <p:childTnLst>
                                  <p:par>
                                    <p:cTn id="48" presetID="2" presetClass="entr" presetSubtype="8"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additive="base">
                                            <p:cTn id="50" dur="500" fill="hold"/>
                                            <p:tgtEl>
                                              <p:spTgt spid="80"/>
                                            </p:tgtEl>
                                            <p:attrNameLst>
                                              <p:attrName>ppt_x</p:attrName>
                                            </p:attrNameLst>
                                          </p:cBhvr>
                                          <p:tavLst>
                                            <p:tav tm="0">
                                              <p:val>
                                                <p:strVal val="0-#ppt_w/2"/>
                                              </p:val>
                                            </p:tav>
                                            <p:tav tm="100000">
                                              <p:val>
                                                <p:strVal val="#ppt_x"/>
                                              </p:val>
                                            </p:tav>
                                          </p:tavLst>
                                        </p:anim>
                                        <p:anim calcmode="lin" valueType="num">
                                          <p:cBhvr additive="base">
                                            <p:cTn id="51" dur="500" fill="hold"/>
                                            <p:tgtEl>
                                              <p:spTgt spid="80"/>
                                            </p:tgtEl>
                                            <p:attrNameLst>
                                              <p:attrName>ppt_y</p:attrName>
                                            </p:attrNameLst>
                                          </p:cBhvr>
                                          <p:tavLst>
                                            <p:tav tm="0">
                                              <p:val>
                                                <p:strVal val="#ppt_y"/>
                                              </p:val>
                                            </p:tav>
                                            <p:tav tm="100000">
                                              <p:val>
                                                <p:strVal val="#ppt_y"/>
                                              </p:val>
                                            </p:tav>
                                          </p:tavLst>
                                        </p:anim>
                                      </p:childTnLst>
                                    </p:cTn>
                                  </p:par>
                                </p:childTnLst>
                              </p:cTn>
                            </p:par>
                            <p:par>
                              <p:cTn id="52" fill="hold">
                                <p:stCondLst>
                                  <p:cond delay="2000"/>
                                </p:stCondLst>
                                <p:childTnLst>
                                  <p:par>
                                    <p:cTn id="53" presetID="2" presetClass="entr" presetSubtype="8"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 calcmode="lin" valueType="num">
                                          <p:cBhvr additive="base">
                                            <p:cTn id="55" dur="500" fill="hold"/>
                                            <p:tgtEl>
                                              <p:spTgt spid="81"/>
                                            </p:tgtEl>
                                            <p:attrNameLst>
                                              <p:attrName>ppt_x</p:attrName>
                                            </p:attrNameLst>
                                          </p:cBhvr>
                                          <p:tavLst>
                                            <p:tav tm="0">
                                              <p:val>
                                                <p:strVal val="0-#ppt_w/2"/>
                                              </p:val>
                                            </p:tav>
                                            <p:tav tm="100000">
                                              <p:val>
                                                <p:strVal val="#ppt_x"/>
                                              </p:val>
                                            </p:tav>
                                          </p:tavLst>
                                        </p:anim>
                                        <p:anim calcmode="lin" valueType="num">
                                          <p:cBhvr additive="base">
                                            <p:cTn id="56" dur="500" fill="hold"/>
                                            <p:tgtEl>
                                              <p:spTgt spid="81"/>
                                            </p:tgtEl>
                                            <p:attrNameLst>
                                              <p:attrName>ppt_y</p:attrName>
                                            </p:attrNameLst>
                                          </p:cBhvr>
                                          <p:tavLst>
                                            <p:tav tm="0">
                                              <p:val>
                                                <p:strVal val="#ppt_y"/>
                                              </p:val>
                                            </p:tav>
                                            <p:tav tm="100000">
                                              <p:val>
                                                <p:strVal val="#ppt_y"/>
                                              </p:val>
                                            </p:tav>
                                          </p:tavLst>
                                        </p:anim>
                                      </p:childTnLst>
                                    </p:cTn>
                                  </p:par>
                                </p:childTnLst>
                              </p:cTn>
                            </p:par>
                            <p:par>
                              <p:cTn id="57" fill="hold">
                                <p:stCondLst>
                                  <p:cond delay="2500"/>
                                </p:stCondLst>
                                <p:childTnLst>
                                  <p:par>
                                    <p:cTn id="58" presetID="2" presetClass="entr" presetSubtype="8" fill="hold" grpId="0" nodeType="afterEffect">
                                      <p:stCondLst>
                                        <p:cond delay="0"/>
                                      </p:stCondLst>
                                      <p:childTnLst>
                                        <p:set>
                                          <p:cBhvr>
                                            <p:cTn id="59" dur="1" fill="hold">
                                              <p:stCondLst>
                                                <p:cond delay="0"/>
                                              </p:stCondLst>
                                            </p:cTn>
                                            <p:tgtEl>
                                              <p:spTgt spid="82"/>
                                            </p:tgtEl>
                                            <p:attrNameLst>
                                              <p:attrName>style.visibility</p:attrName>
                                            </p:attrNameLst>
                                          </p:cBhvr>
                                          <p:to>
                                            <p:strVal val="visible"/>
                                          </p:to>
                                        </p:set>
                                        <p:anim calcmode="lin" valueType="num">
                                          <p:cBhvr additive="base">
                                            <p:cTn id="60" dur="500" fill="hold"/>
                                            <p:tgtEl>
                                              <p:spTgt spid="82"/>
                                            </p:tgtEl>
                                            <p:attrNameLst>
                                              <p:attrName>ppt_x</p:attrName>
                                            </p:attrNameLst>
                                          </p:cBhvr>
                                          <p:tavLst>
                                            <p:tav tm="0">
                                              <p:val>
                                                <p:strVal val="0-#ppt_w/2"/>
                                              </p:val>
                                            </p:tav>
                                            <p:tav tm="100000">
                                              <p:val>
                                                <p:strVal val="#ppt_x"/>
                                              </p:val>
                                            </p:tav>
                                          </p:tavLst>
                                        </p:anim>
                                        <p:anim calcmode="lin" valueType="num">
                                          <p:cBhvr additive="base">
                                            <p:cTn id="61" dur="500" fill="hold"/>
                                            <p:tgtEl>
                                              <p:spTgt spid="82"/>
                                            </p:tgtEl>
                                            <p:attrNameLst>
                                              <p:attrName>ppt_y</p:attrName>
                                            </p:attrNameLst>
                                          </p:cBhvr>
                                          <p:tavLst>
                                            <p:tav tm="0">
                                              <p:val>
                                                <p:strVal val="#ppt_y"/>
                                              </p:val>
                                            </p:tav>
                                            <p:tav tm="100000">
                                              <p:val>
                                                <p:strVal val="#ppt_y"/>
                                              </p:val>
                                            </p:tav>
                                          </p:tavLst>
                                        </p:anim>
                                      </p:childTnLst>
                                    </p:cTn>
                                  </p:par>
                                </p:childTnLst>
                              </p:cTn>
                            </p:par>
                            <p:par>
                              <p:cTn id="62" fill="hold">
                                <p:stCondLst>
                                  <p:cond delay="3000"/>
                                </p:stCondLst>
                                <p:childTnLst>
                                  <p:par>
                                    <p:cTn id="63" presetID="2" presetClass="entr" presetSubtype="8" fill="hold" grpId="0" nodeType="afterEffect">
                                      <p:stCondLst>
                                        <p:cond delay="0"/>
                                      </p:stCondLst>
                                      <p:childTnLst>
                                        <p:set>
                                          <p:cBhvr>
                                            <p:cTn id="64" dur="1" fill="hold">
                                              <p:stCondLst>
                                                <p:cond delay="0"/>
                                              </p:stCondLst>
                                            </p:cTn>
                                            <p:tgtEl>
                                              <p:spTgt spid="83"/>
                                            </p:tgtEl>
                                            <p:attrNameLst>
                                              <p:attrName>style.visibility</p:attrName>
                                            </p:attrNameLst>
                                          </p:cBhvr>
                                          <p:to>
                                            <p:strVal val="visible"/>
                                          </p:to>
                                        </p:set>
                                        <p:anim calcmode="lin" valueType="num">
                                          <p:cBhvr additive="base">
                                            <p:cTn id="65" dur="500" fill="hold"/>
                                            <p:tgtEl>
                                              <p:spTgt spid="83"/>
                                            </p:tgtEl>
                                            <p:attrNameLst>
                                              <p:attrName>ppt_x</p:attrName>
                                            </p:attrNameLst>
                                          </p:cBhvr>
                                          <p:tavLst>
                                            <p:tav tm="0">
                                              <p:val>
                                                <p:strVal val="0-#ppt_w/2"/>
                                              </p:val>
                                            </p:tav>
                                            <p:tav tm="100000">
                                              <p:val>
                                                <p:strVal val="#ppt_x"/>
                                              </p:val>
                                            </p:tav>
                                          </p:tavLst>
                                        </p:anim>
                                        <p:anim calcmode="lin" valueType="num">
                                          <p:cBhvr additive="base">
                                            <p:cTn id="66" dur="500" fill="hold"/>
                                            <p:tgtEl>
                                              <p:spTgt spid="83"/>
                                            </p:tgtEl>
                                            <p:attrNameLst>
                                              <p:attrName>ppt_y</p:attrName>
                                            </p:attrNameLst>
                                          </p:cBhvr>
                                          <p:tavLst>
                                            <p:tav tm="0">
                                              <p:val>
                                                <p:strVal val="#ppt_y"/>
                                              </p:val>
                                            </p:tav>
                                            <p:tav tm="100000">
                                              <p:val>
                                                <p:strVal val="#ppt_y"/>
                                              </p:val>
                                            </p:tav>
                                          </p:tavLst>
                                        </p:anim>
                                      </p:childTnLst>
                                    </p:cTn>
                                  </p:par>
                                </p:childTnLst>
                              </p:cTn>
                            </p:par>
                            <p:par>
                              <p:cTn id="67" fill="hold">
                                <p:stCondLst>
                                  <p:cond delay="3500"/>
                                </p:stCondLst>
                                <p:childTnLst>
                                  <p:par>
                                    <p:cTn id="68" presetID="2" presetClass="entr" presetSubtype="8" fill="hold" grpId="0" nodeType="afterEffect">
                                      <p:stCondLst>
                                        <p:cond delay="0"/>
                                      </p:stCondLst>
                                      <p:childTnLst>
                                        <p:set>
                                          <p:cBhvr>
                                            <p:cTn id="69" dur="1" fill="hold">
                                              <p:stCondLst>
                                                <p:cond delay="0"/>
                                              </p:stCondLst>
                                            </p:cTn>
                                            <p:tgtEl>
                                              <p:spTgt spid="84"/>
                                            </p:tgtEl>
                                            <p:attrNameLst>
                                              <p:attrName>style.visibility</p:attrName>
                                            </p:attrNameLst>
                                          </p:cBhvr>
                                          <p:to>
                                            <p:strVal val="visible"/>
                                          </p:to>
                                        </p:set>
                                        <p:anim calcmode="lin" valueType="num">
                                          <p:cBhvr additive="base">
                                            <p:cTn id="70" dur="500" fill="hold"/>
                                            <p:tgtEl>
                                              <p:spTgt spid="84"/>
                                            </p:tgtEl>
                                            <p:attrNameLst>
                                              <p:attrName>ppt_x</p:attrName>
                                            </p:attrNameLst>
                                          </p:cBhvr>
                                          <p:tavLst>
                                            <p:tav tm="0">
                                              <p:val>
                                                <p:strVal val="0-#ppt_w/2"/>
                                              </p:val>
                                            </p:tav>
                                            <p:tav tm="100000">
                                              <p:val>
                                                <p:strVal val="#ppt_x"/>
                                              </p:val>
                                            </p:tav>
                                          </p:tavLst>
                                        </p:anim>
                                        <p:anim calcmode="lin" valueType="num">
                                          <p:cBhvr additive="base">
                                            <p:cTn id="71"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2"/>
                                            </p:tgtEl>
                                          </p:cBhvr>
                                        </p:animEffect>
                                        <p:set>
                                          <p:cBhvr>
                                            <p:cTn id="76" dur="1" fill="hold">
                                              <p:stCondLst>
                                                <p:cond delay="499"/>
                                              </p:stCondLst>
                                            </p:cTn>
                                            <p:tgtEl>
                                              <p:spTgt spid="2"/>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12"/>
                                            </p:tgtEl>
                                          </p:cBhvr>
                                        </p:animEffect>
                                        <p:set>
                                          <p:cBhvr>
                                            <p:cTn id="79" dur="1" fill="hold">
                                              <p:stCondLst>
                                                <p:cond delay="499"/>
                                              </p:stCondLst>
                                            </p:cTn>
                                            <p:tgtEl>
                                              <p:spTgt spid="12"/>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33"/>
                                            </p:tgtEl>
                                          </p:cBhvr>
                                        </p:animEffect>
                                        <p:set>
                                          <p:cBhvr>
                                            <p:cTn id="82" dur="1" fill="hold">
                                              <p:stCondLst>
                                                <p:cond delay="499"/>
                                              </p:stCondLst>
                                            </p:cTn>
                                            <p:tgtEl>
                                              <p:spTgt spid="33"/>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35"/>
                                            </p:tgtEl>
                                          </p:cBhvr>
                                        </p:animEffect>
                                        <p:set>
                                          <p:cBhvr>
                                            <p:cTn id="85" dur="1" fill="hold">
                                              <p:stCondLst>
                                                <p:cond delay="499"/>
                                              </p:stCondLst>
                                            </p:cTn>
                                            <p:tgtEl>
                                              <p:spTgt spid="35"/>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36"/>
                                            </p:tgtEl>
                                          </p:cBhvr>
                                        </p:animEffect>
                                        <p:set>
                                          <p:cBhvr>
                                            <p:cTn id="88" dur="1" fill="hold">
                                              <p:stCondLst>
                                                <p:cond delay="499"/>
                                              </p:stCondLst>
                                            </p:cTn>
                                            <p:tgtEl>
                                              <p:spTgt spid="36"/>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37"/>
                                            </p:tgtEl>
                                          </p:cBhvr>
                                        </p:animEffect>
                                        <p:set>
                                          <p:cBhvr>
                                            <p:cTn id="91" dur="1" fill="hold">
                                              <p:stCondLst>
                                                <p:cond delay="499"/>
                                              </p:stCondLst>
                                            </p:cTn>
                                            <p:tgtEl>
                                              <p:spTgt spid="37"/>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39"/>
                                            </p:tgtEl>
                                          </p:cBhvr>
                                        </p:animEffect>
                                        <p:set>
                                          <p:cBhvr>
                                            <p:cTn id="94" dur="1" fill="hold">
                                              <p:stCondLst>
                                                <p:cond delay="499"/>
                                              </p:stCondLst>
                                            </p:cTn>
                                            <p:tgtEl>
                                              <p:spTgt spid="39"/>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40"/>
                                            </p:tgtEl>
                                          </p:cBhvr>
                                        </p:animEffect>
                                        <p:set>
                                          <p:cBhvr>
                                            <p:cTn id="97" dur="1" fill="hold">
                                              <p:stCondLst>
                                                <p:cond delay="499"/>
                                              </p:stCondLst>
                                            </p:cTn>
                                            <p:tgtEl>
                                              <p:spTgt spid="40"/>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500"/>
                                            <p:tgtEl>
                                              <p:spTgt spid="18"/>
                                            </p:tgtEl>
                                          </p:cBhvr>
                                        </p:animEffect>
                                        <p:set>
                                          <p:cBhvr>
                                            <p:cTn id="100" dur="1" fill="hold">
                                              <p:stCondLst>
                                                <p:cond delay="499"/>
                                              </p:stCondLst>
                                            </p:cTn>
                                            <p:tgtEl>
                                              <p:spTgt spid="18"/>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78"/>
                                            </p:tgtEl>
                                          </p:cBhvr>
                                        </p:animEffect>
                                        <p:set>
                                          <p:cBhvr>
                                            <p:cTn id="103" dur="1" fill="hold">
                                              <p:stCondLst>
                                                <p:cond delay="499"/>
                                              </p:stCondLst>
                                            </p:cTn>
                                            <p:tgtEl>
                                              <p:spTgt spid="78"/>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500"/>
                                            <p:tgtEl>
                                              <p:spTgt spid="79"/>
                                            </p:tgtEl>
                                          </p:cBhvr>
                                        </p:animEffect>
                                        <p:set>
                                          <p:cBhvr>
                                            <p:cTn id="106" dur="1" fill="hold">
                                              <p:stCondLst>
                                                <p:cond delay="499"/>
                                              </p:stCondLst>
                                            </p:cTn>
                                            <p:tgtEl>
                                              <p:spTgt spid="79"/>
                                            </p:tgtEl>
                                            <p:attrNameLst>
                                              <p:attrName>style.visibility</p:attrName>
                                            </p:attrNameLst>
                                          </p:cBhvr>
                                          <p:to>
                                            <p:strVal val="hidden"/>
                                          </p:to>
                                        </p:set>
                                      </p:childTnLst>
                                    </p:cTn>
                                  </p:par>
                                  <p:par>
                                    <p:cTn id="107" presetID="10" presetClass="exit" presetSubtype="0" fill="hold" grpId="1" nodeType="withEffect">
                                      <p:stCondLst>
                                        <p:cond delay="0"/>
                                      </p:stCondLst>
                                      <p:childTnLst>
                                        <p:animEffect transition="out" filter="fade">
                                          <p:cBhvr>
                                            <p:cTn id="108" dur="500"/>
                                            <p:tgtEl>
                                              <p:spTgt spid="80"/>
                                            </p:tgtEl>
                                          </p:cBhvr>
                                        </p:animEffect>
                                        <p:set>
                                          <p:cBhvr>
                                            <p:cTn id="109" dur="1" fill="hold">
                                              <p:stCondLst>
                                                <p:cond delay="499"/>
                                              </p:stCondLst>
                                            </p:cTn>
                                            <p:tgtEl>
                                              <p:spTgt spid="80"/>
                                            </p:tgtEl>
                                            <p:attrNameLst>
                                              <p:attrName>style.visibility</p:attrName>
                                            </p:attrNameLst>
                                          </p:cBhvr>
                                          <p:to>
                                            <p:strVal val="hidden"/>
                                          </p:to>
                                        </p:set>
                                      </p:childTnLst>
                                    </p:cTn>
                                  </p:par>
                                  <p:par>
                                    <p:cTn id="110" presetID="10" presetClass="exit" presetSubtype="0" fill="hold" grpId="1" nodeType="withEffect">
                                      <p:stCondLst>
                                        <p:cond delay="0"/>
                                      </p:stCondLst>
                                      <p:childTnLst>
                                        <p:animEffect transition="out" filter="fade">
                                          <p:cBhvr>
                                            <p:cTn id="111" dur="500"/>
                                            <p:tgtEl>
                                              <p:spTgt spid="81"/>
                                            </p:tgtEl>
                                          </p:cBhvr>
                                        </p:animEffect>
                                        <p:set>
                                          <p:cBhvr>
                                            <p:cTn id="112" dur="1" fill="hold">
                                              <p:stCondLst>
                                                <p:cond delay="499"/>
                                              </p:stCondLst>
                                            </p:cTn>
                                            <p:tgtEl>
                                              <p:spTgt spid="81"/>
                                            </p:tgtEl>
                                            <p:attrNameLst>
                                              <p:attrName>style.visibility</p:attrName>
                                            </p:attrNameLst>
                                          </p:cBhvr>
                                          <p:to>
                                            <p:strVal val="hidden"/>
                                          </p:to>
                                        </p:set>
                                      </p:childTnLst>
                                    </p:cTn>
                                  </p:par>
                                  <p:par>
                                    <p:cTn id="113" presetID="10" presetClass="exit" presetSubtype="0" fill="hold" grpId="1" nodeType="withEffect">
                                      <p:stCondLst>
                                        <p:cond delay="0"/>
                                      </p:stCondLst>
                                      <p:childTnLst>
                                        <p:animEffect transition="out" filter="fade">
                                          <p:cBhvr>
                                            <p:cTn id="114" dur="500"/>
                                            <p:tgtEl>
                                              <p:spTgt spid="82"/>
                                            </p:tgtEl>
                                          </p:cBhvr>
                                        </p:animEffect>
                                        <p:set>
                                          <p:cBhvr>
                                            <p:cTn id="115" dur="1" fill="hold">
                                              <p:stCondLst>
                                                <p:cond delay="499"/>
                                              </p:stCondLst>
                                            </p:cTn>
                                            <p:tgtEl>
                                              <p:spTgt spid="82"/>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83"/>
                                            </p:tgtEl>
                                          </p:cBhvr>
                                        </p:animEffect>
                                        <p:set>
                                          <p:cBhvr>
                                            <p:cTn id="118" dur="1" fill="hold">
                                              <p:stCondLst>
                                                <p:cond delay="499"/>
                                              </p:stCondLst>
                                            </p:cTn>
                                            <p:tgtEl>
                                              <p:spTgt spid="83"/>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500"/>
                                            <p:tgtEl>
                                              <p:spTgt spid="84"/>
                                            </p:tgtEl>
                                          </p:cBhvr>
                                        </p:animEffect>
                                        <p:set>
                                          <p:cBhvr>
                                            <p:cTn id="121" dur="1" fill="hold">
                                              <p:stCondLst>
                                                <p:cond delay="499"/>
                                              </p:stCondLst>
                                            </p:cTn>
                                            <p:tgtEl>
                                              <p:spTgt spid="84"/>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grpId="0" nodeType="clickEffect">
                                      <p:stCondLst>
                                        <p:cond delay="0"/>
                                      </p:stCondLst>
                                      <p:childTnLst>
                                        <p:set>
                                          <p:cBhvr>
                                            <p:cTn id="125" dur="1" fill="hold">
                                              <p:stCondLst>
                                                <p:cond delay="0"/>
                                              </p:stCondLst>
                                            </p:cTn>
                                            <p:tgtEl>
                                              <p:spTgt spid="41"/>
                                            </p:tgtEl>
                                            <p:attrNameLst>
                                              <p:attrName>style.visibility</p:attrName>
                                            </p:attrNameLst>
                                          </p:cBhvr>
                                          <p:to>
                                            <p:strVal val="visible"/>
                                          </p:to>
                                        </p:set>
                                        <p:animEffect transition="in" filter="wipe(left)">
                                          <p:cBhvr>
                                            <p:cTn id="126" dur="500"/>
                                            <p:tgtEl>
                                              <p:spTgt spid="41"/>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grpId="0" nodeType="clickEffect">
                                      <p:stCondLst>
                                        <p:cond delay="0"/>
                                      </p:stCondLst>
                                      <p:childTnLst>
                                        <p:set>
                                          <p:cBhvr>
                                            <p:cTn id="130" dur="1" fill="hold">
                                              <p:stCondLst>
                                                <p:cond delay="0"/>
                                              </p:stCondLst>
                                            </p:cTn>
                                            <p:tgtEl>
                                              <p:spTgt spid="43"/>
                                            </p:tgtEl>
                                            <p:attrNameLst>
                                              <p:attrName>style.visibility</p:attrName>
                                            </p:attrNameLst>
                                          </p:cBhvr>
                                          <p:to>
                                            <p:strVal val="visible"/>
                                          </p:to>
                                        </p:set>
                                        <p:animEffect transition="in" filter="wipe(left)">
                                          <p:cBhvr>
                                            <p:cTn id="131" dur="500"/>
                                            <p:tgtEl>
                                              <p:spTgt spid="43"/>
                                            </p:tgtEl>
                                          </p:cBhvr>
                                        </p:animEffect>
                                      </p:childTnLst>
                                    </p:cTn>
                                  </p:par>
                                </p:childTnLst>
                              </p:cTn>
                            </p:par>
                          </p:childTnLst>
                        </p:cTn>
                      </p:par>
                      <p:par>
                        <p:cTn id="132" fill="hold">
                          <p:stCondLst>
                            <p:cond delay="indefinite"/>
                          </p:stCondLst>
                          <p:childTnLst>
                            <p:par>
                              <p:cTn id="133" fill="hold">
                                <p:stCondLst>
                                  <p:cond delay="0"/>
                                </p:stCondLst>
                                <p:childTnLst>
                                  <p:par>
                                    <p:cTn id="134" presetID="16" presetClass="entr" presetSubtype="21" fill="hold" nodeType="clickEffect">
                                      <p:stCondLst>
                                        <p:cond delay="0"/>
                                      </p:stCondLst>
                                      <p:childTnLst>
                                        <p:set>
                                          <p:cBhvr>
                                            <p:cTn id="135" dur="1" fill="hold">
                                              <p:stCondLst>
                                                <p:cond delay="0"/>
                                              </p:stCondLst>
                                            </p:cTn>
                                            <p:tgtEl>
                                              <p:spTgt spid="42"/>
                                            </p:tgtEl>
                                            <p:attrNameLst>
                                              <p:attrName>style.visibility</p:attrName>
                                            </p:attrNameLst>
                                          </p:cBhvr>
                                          <p:to>
                                            <p:strVal val="visible"/>
                                          </p:to>
                                        </p:set>
                                        <p:animEffect transition="in" filter="barn(inVertical)">
                                          <p:cBhvr>
                                            <p:cTn id="136" dur="500"/>
                                            <p:tgtEl>
                                              <p:spTgt spid="42"/>
                                            </p:tgtEl>
                                          </p:cBhvr>
                                        </p:animEffect>
                                      </p:childTnLst>
                                    </p:cTn>
                                  </p:par>
                                </p:childTnLst>
                              </p:cTn>
                            </p:par>
                          </p:childTnLst>
                        </p:cTn>
                      </p:par>
                      <p:par>
                        <p:cTn id="137" fill="hold">
                          <p:stCondLst>
                            <p:cond delay="indefinite"/>
                          </p:stCondLst>
                          <p:childTnLst>
                            <p:par>
                              <p:cTn id="138" fill="hold">
                                <p:stCondLst>
                                  <p:cond delay="0"/>
                                </p:stCondLst>
                                <p:childTnLst>
                                  <p:par>
                                    <p:cTn id="139" presetID="16" presetClass="entr" presetSubtype="21" fill="hold" nodeType="clickEffect">
                                      <p:stCondLst>
                                        <p:cond delay="0"/>
                                      </p:stCondLst>
                                      <p:childTnLst>
                                        <p:set>
                                          <p:cBhvr>
                                            <p:cTn id="140" dur="1" fill="hold">
                                              <p:stCondLst>
                                                <p:cond delay="0"/>
                                              </p:stCondLst>
                                            </p:cTn>
                                            <p:tgtEl>
                                              <p:spTgt spid="44"/>
                                            </p:tgtEl>
                                            <p:attrNameLst>
                                              <p:attrName>style.visibility</p:attrName>
                                            </p:attrNameLst>
                                          </p:cBhvr>
                                          <p:to>
                                            <p:strVal val="visible"/>
                                          </p:to>
                                        </p:set>
                                        <p:animEffect transition="in" filter="barn(inVertical)">
                                          <p:cBhvr>
                                            <p:cTn id="141" dur="500"/>
                                            <p:tgtEl>
                                              <p:spTgt spid="44"/>
                                            </p:tgtEl>
                                          </p:cBhvr>
                                        </p:animEffect>
                                      </p:childTnLst>
                                    </p:cTn>
                                  </p:par>
                                </p:childTnLst>
                              </p:cTn>
                            </p:par>
                          </p:childTnLst>
                        </p:cTn>
                      </p:par>
                      <p:par>
                        <p:cTn id="142" fill="hold">
                          <p:stCondLst>
                            <p:cond delay="indefinite"/>
                          </p:stCondLst>
                          <p:childTnLst>
                            <p:par>
                              <p:cTn id="143" fill="hold">
                                <p:stCondLst>
                                  <p:cond delay="0"/>
                                </p:stCondLst>
                                <p:childTnLst>
                                  <p:par>
                                    <p:cTn id="144" presetID="16" presetClass="entr" presetSubtype="21" fill="hold" nodeType="clickEffect">
                                      <p:stCondLst>
                                        <p:cond delay="0"/>
                                      </p:stCondLst>
                                      <p:childTnLst>
                                        <p:set>
                                          <p:cBhvr>
                                            <p:cTn id="145" dur="1" fill="hold">
                                              <p:stCondLst>
                                                <p:cond delay="0"/>
                                              </p:stCondLst>
                                            </p:cTn>
                                            <p:tgtEl>
                                              <p:spTgt spid="45"/>
                                            </p:tgtEl>
                                            <p:attrNameLst>
                                              <p:attrName>style.visibility</p:attrName>
                                            </p:attrNameLst>
                                          </p:cBhvr>
                                          <p:to>
                                            <p:strVal val="visible"/>
                                          </p:to>
                                        </p:set>
                                        <p:animEffect transition="in" filter="barn(inVertical)">
                                          <p:cBhvr>
                                            <p:cTn id="146" dur="500"/>
                                            <p:tgtEl>
                                              <p:spTgt spid="45"/>
                                            </p:tgtEl>
                                          </p:cBhvr>
                                        </p:animEffect>
                                      </p:childTnLst>
                                    </p:cTn>
                                  </p:par>
                                </p:childTnLst>
                              </p:cTn>
                            </p:par>
                          </p:childTnLst>
                        </p:cTn>
                      </p:par>
                      <p:par>
                        <p:cTn id="147" fill="hold">
                          <p:stCondLst>
                            <p:cond delay="indefinite"/>
                          </p:stCondLst>
                          <p:childTnLst>
                            <p:par>
                              <p:cTn id="148" fill="hold">
                                <p:stCondLst>
                                  <p:cond delay="0"/>
                                </p:stCondLst>
                                <p:childTnLst>
                                  <p:par>
                                    <p:cTn id="149" presetID="16" presetClass="entr" presetSubtype="21" fill="hold" nodeType="clickEffect">
                                      <p:stCondLst>
                                        <p:cond delay="0"/>
                                      </p:stCondLst>
                                      <p:childTnLst>
                                        <p:set>
                                          <p:cBhvr>
                                            <p:cTn id="150" dur="1" fill="hold">
                                              <p:stCondLst>
                                                <p:cond delay="0"/>
                                              </p:stCondLst>
                                            </p:cTn>
                                            <p:tgtEl>
                                              <p:spTgt spid="46"/>
                                            </p:tgtEl>
                                            <p:attrNameLst>
                                              <p:attrName>style.visibility</p:attrName>
                                            </p:attrNameLst>
                                          </p:cBhvr>
                                          <p:to>
                                            <p:strVal val="visible"/>
                                          </p:to>
                                        </p:set>
                                        <p:animEffect transition="in" filter="barn(inVertical)">
                                          <p:cBhvr>
                                            <p:cTn id="15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78" grpId="0"/>
          <p:bldP spid="78" grpId="1"/>
          <p:bldP spid="79" grpId="0"/>
          <p:bldP spid="79" grpId="1"/>
          <p:bldP spid="80" grpId="0"/>
          <p:bldP spid="80" grpId="1"/>
          <p:bldP spid="81" grpId="0"/>
          <p:bldP spid="81" grpId="1"/>
          <p:bldP spid="82" grpId="0"/>
          <p:bldP spid="82" grpId="1"/>
          <p:bldP spid="83" grpId="0"/>
          <p:bldP spid="83" grpId="1"/>
          <p:bldP spid="84" grpId="0"/>
          <p:bldP spid="84" grpId="1"/>
          <p:bldP spid="41" grpId="0"/>
          <p:bldP spid="43"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144B66A-1474-4AC1-B8EA-4B5BE03610B5}"/>
              </a:ext>
            </a:extLst>
          </p:cNvPr>
          <p:cNvSpPr txBox="1"/>
          <p:nvPr/>
        </p:nvSpPr>
        <p:spPr>
          <a:xfrm>
            <a:off x="4741395" y="207310"/>
            <a:ext cx="7591660" cy="830997"/>
          </a:xfrm>
          <a:prstGeom prst="rect">
            <a:avLst/>
          </a:prstGeom>
          <a:noFill/>
        </p:spPr>
        <p:txBody>
          <a:bodyPr wrap="square" rtlCol="0">
            <a:spAutoFit/>
          </a:bodyPr>
          <a:lstStyle/>
          <a:p>
            <a:r>
              <a:rPr lang="vi-VN" sz="4800" dirty="0">
                <a:latin typeface="+mj-lt"/>
              </a:rPr>
              <a:t>LUYỆN TẬP</a:t>
            </a:r>
            <a:endParaRPr lang="en-US" sz="4800" dirty="0">
              <a:latin typeface="+mj-lt"/>
            </a:endParaRPr>
          </a:p>
        </p:txBody>
      </p:sp>
      <p:pic>
        <p:nvPicPr>
          <p:cNvPr id="42" name="Picture 41">
            <a:extLst>
              <a:ext uri="{FF2B5EF4-FFF2-40B4-BE49-F238E27FC236}">
                <a16:creationId xmlns:a16="http://schemas.microsoft.com/office/drawing/2014/main" id="{971A56C5-941F-4881-9EF5-0C3B475D3703}"/>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865900" y="2960637"/>
            <a:ext cx="10794193" cy="3383585"/>
          </a:xfrm>
          <a:prstGeom prst="rect">
            <a:avLst/>
          </a:prstGeom>
        </p:spPr>
      </p:pic>
      <p:sp>
        <p:nvSpPr>
          <p:cNvPr id="43" name="TextBox 42">
            <a:extLst>
              <a:ext uri="{FF2B5EF4-FFF2-40B4-BE49-F238E27FC236}">
                <a16:creationId xmlns:a16="http://schemas.microsoft.com/office/drawing/2014/main" id="{ABCA4D1B-FBCC-4675-BBD2-91FDD38510F3}"/>
              </a:ext>
            </a:extLst>
          </p:cNvPr>
          <p:cNvSpPr txBox="1"/>
          <p:nvPr/>
        </p:nvSpPr>
        <p:spPr>
          <a:xfrm>
            <a:off x="3492502" y="1540292"/>
            <a:ext cx="7810955" cy="1296830"/>
          </a:xfrm>
          <a:prstGeom prst="rect">
            <a:avLst/>
          </a:prstGeom>
          <a:noFill/>
        </p:spPr>
        <p:txBody>
          <a:bodyPr wrap="square" rtlCol="0">
            <a:spAutoFit/>
          </a:bodyPr>
          <a:lstStyle/>
          <a:p>
            <a:pPr algn="just">
              <a:lnSpc>
                <a:spcPct val="150000"/>
              </a:lnSpc>
            </a:pPr>
            <a:r>
              <a:rPr lang="vi-VN" sz="2800" b="1" dirty="0">
                <a:solidFill>
                  <a:schemeClr val="accent6">
                    <a:lumMod val="75000"/>
                  </a:schemeClr>
                </a:solidFill>
                <a:latin typeface="+mj-lt"/>
              </a:rPr>
              <a:t>2. </a:t>
            </a:r>
            <a:r>
              <a:rPr lang="vi-VN" sz="2800" dirty="0">
                <a:latin typeface="+mj-lt"/>
              </a:rPr>
              <a:t>Kết hợp từ ngữ ở cột A với từ ngữ ở cột B để tạo câu nêu đặc điểm.</a:t>
            </a:r>
          </a:p>
        </p:txBody>
      </p:sp>
      <p:cxnSp>
        <p:nvCxnSpPr>
          <p:cNvPr id="44" name="Straight Connector 43">
            <a:extLst>
              <a:ext uri="{FF2B5EF4-FFF2-40B4-BE49-F238E27FC236}">
                <a16:creationId xmlns:a16="http://schemas.microsoft.com/office/drawing/2014/main" id="{902368B2-3CBE-424C-804F-06A27F3E42FC}"/>
              </a:ext>
            </a:extLst>
          </p:cNvPr>
          <p:cNvCxnSpPr>
            <a:cxnSpLocks/>
          </p:cNvCxnSpPr>
          <p:nvPr/>
        </p:nvCxnSpPr>
        <p:spPr>
          <a:xfrm>
            <a:off x="5483326" y="4504497"/>
            <a:ext cx="612674" cy="14322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CBB1641-EFFE-4FCA-AFD2-E5539836D413}"/>
              </a:ext>
            </a:extLst>
          </p:cNvPr>
          <p:cNvCxnSpPr>
            <a:cxnSpLocks/>
          </p:cNvCxnSpPr>
          <p:nvPr/>
        </p:nvCxnSpPr>
        <p:spPr>
          <a:xfrm flipV="1">
            <a:off x="5487522" y="4504497"/>
            <a:ext cx="608478" cy="7036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048F2EE-8CFD-4FC1-A9ED-9691C3E34D84}"/>
              </a:ext>
            </a:extLst>
          </p:cNvPr>
          <p:cNvCxnSpPr>
            <a:cxnSpLocks/>
          </p:cNvCxnSpPr>
          <p:nvPr/>
        </p:nvCxnSpPr>
        <p:spPr>
          <a:xfrm flipV="1">
            <a:off x="5483326" y="5208191"/>
            <a:ext cx="612674" cy="61790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161099B2-4BB3-41DD-832D-465BB2F25B57}"/>
              </a:ext>
            </a:extLst>
          </p:cNvPr>
          <p:cNvPicPr>
            <a:picLocks noChangeAspect="1"/>
          </p:cNvPicPr>
          <p:nvPr/>
        </p:nvPicPr>
        <p:blipFill rotWithShape="1">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rcRect l="5884" r="17882"/>
          <a:stretch/>
        </p:blipFill>
        <p:spPr>
          <a:xfrm>
            <a:off x="458729" y="349609"/>
            <a:ext cx="2502835" cy="1855962"/>
          </a:xfrm>
          <a:prstGeom prst="ellipse">
            <a:avLst/>
          </a:prstGeom>
        </p:spPr>
      </p:pic>
    </p:spTree>
    <p:custDataLst>
      <p:tags r:id="rId1"/>
    </p:custDataLst>
    <p:extLst>
      <p:ext uri="{BB962C8B-B14F-4D97-AF65-F5344CB8AC3E}">
        <p14:creationId xmlns:p14="http://schemas.microsoft.com/office/powerpoint/2010/main" val="172981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arn(inVertical)">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barn(inVertical)">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barn(inVertical)">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barn(inVertical)">
                                      <p:cBhvr>
                                        <p:cTn id="2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a:ea typeface="Arial-Rounded"/>
                <a:cs typeface="Times New Roman" panose="02020603050405020304"/>
              </a:rPr>
              <a:t>CỦNG CỐ BÀI HỌC</a:t>
            </a:r>
          </a:p>
        </p:txBody>
      </p:sp>
      <p:pic>
        <p:nvPicPr>
          <p:cNvPr id="18" name="Picture 2" descr="Kết nối tri thức với cuộc sống"/>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grpSp>
      <p:pic>
        <p:nvPicPr>
          <p:cNvPr id="25" name="18"/>
          <p:cNvPicPr>
            <a:picLocks noChangeAspect="1"/>
          </p:cNvPicPr>
          <p:nvPr/>
        </p:nvPicPr>
        <p:blipFill rotWithShape="1">
          <a:blip r:embed="rId5" cstate="screen"/>
          <a:srcRect/>
          <a:stretch>
            <a:fillRect/>
          </a:stretch>
        </p:blipFill>
        <p:spPr>
          <a:xfrm>
            <a:off x="9714797" y="3429000"/>
            <a:ext cx="2263295" cy="3827929"/>
          </a:xfrm>
          <a:prstGeom prst="rect">
            <a:avLst/>
          </a:prstGeom>
        </p:spPr>
      </p:pic>
      <p:sp>
        <p:nvSpPr>
          <p:cNvPr id="2" name="Content Placeholder 1"/>
          <p:cNvSpPr>
            <a:spLocks noGrp="1"/>
          </p:cNvSpPr>
          <p:nvPr>
            <p:ph sz="half" idx="1"/>
          </p:nvPr>
        </p:nvSpPr>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949" y="-126077"/>
            <a:ext cx="3143250" cy="2381250"/>
          </a:xfrm>
          <a:prstGeom prst="ellipse">
            <a:avLst/>
          </a:prstGeom>
          <a:ln>
            <a:noFill/>
          </a:ln>
          <a:effectLst>
            <a:softEdge rad="112500"/>
          </a:effectLst>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459" b="100000" l="0" r="100000"/>
                    </a14:imgEffect>
                  </a14:imgLayer>
                </a14:imgProps>
              </a:ext>
              <a:ext uri="{28A0092B-C50C-407E-A947-70E740481C1C}">
                <a14:useLocalDpi xmlns:a14="http://schemas.microsoft.com/office/drawing/2010/main" val="0"/>
              </a:ext>
            </a:extLst>
          </a:blip>
          <a:stretch>
            <a:fillRect/>
          </a:stretch>
        </p:blipFill>
        <p:spPr>
          <a:xfrm>
            <a:off x="5562600" y="1447800"/>
            <a:ext cx="4648200" cy="2076450"/>
          </a:xfrm>
          <a:prstGeom prst="rect">
            <a:avLst/>
          </a:prstGeom>
        </p:spPr>
      </p:pic>
      <p:pic>
        <p:nvPicPr>
          <p:cNvPr id="9" name="Picture 8"/>
          <p:cNvPicPr>
            <a:picLocks noChangeAspect="1"/>
          </p:cNvPicPr>
          <p:nvPr/>
        </p:nvPicPr>
        <p:blipFill rotWithShape="1">
          <a:blip r:embed="rId5">
            <a:extLst>
              <a:ext uri="{BEBA8EAE-BF5A-486C-A8C5-ECC9F3942E4B}">
                <a14:imgProps xmlns:a14="http://schemas.microsoft.com/office/drawing/2010/main">
                  <a14:imgLayer r:embed="rId6">
                    <a14:imgEffect>
                      <a14:backgroundRemoval t="0" b="93917" l="3750" r="98667">
                        <a14:foregroundMark x1="44333" y1="17167" x2="45167" y2="20583"/>
                        <a14:foregroundMark x1="50167" y1="19167" x2="49833" y2="22250"/>
                        <a14:foregroundMark x1="39917" y1="30917" x2="40083" y2="34750"/>
                        <a14:foregroundMark x1="42750" y1="36583" x2="45333" y2="36583"/>
                        <a14:foregroundMark x1="49583" y1="40000" x2="48583" y2="42667"/>
                        <a14:foregroundMark x1="43500" y1="24667" x2="47167" y2="23000"/>
                        <a14:foregroundMark x1="61333" y1="19417" x2="62500" y2="23000"/>
                        <a14:foregroundMark x1="69000" y1="17583" x2="66750" y2="21833"/>
                        <a14:foregroundMark x1="72667" y1="21417" x2="71000" y2="25083"/>
                        <a14:foregroundMark x1="65167" y1="24250" x2="68000" y2="26250"/>
                        <a14:foregroundMark x1="72417" y1="27667" x2="74417" y2="27667"/>
                        <a14:foregroundMark x1="84167" y1="40167" x2="82083" y2="44667"/>
                        <a14:foregroundMark x1="82083" y1="47667" x2="85333" y2="48250"/>
                        <a14:foregroundMark x1="75833" y1="46250" x2="77250" y2="48500"/>
                        <a14:foregroundMark x1="65333" y1="60000" x2="68417" y2="61000"/>
                        <a14:foregroundMark x1="20500" y1="32333" x2="21083" y2="35750"/>
                        <a14:foregroundMark x1="10833" y1="34167" x2="16500" y2="34917"/>
                        <a14:foregroundMark x1="16833" y1="38583" x2="18250" y2="42250"/>
                        <a14:foregroundMark x1="18500" y1="46833" x2="21333" y2="45833"/>
                        <a14:foregroundMark x1="29000" y1="55167" x2="30000" y2="52917"/>
                        <a14:foregroundMark x1="25167" y1="62833" x2="27750" y2="66250"/>
                        <a14:foregroundMark x1="35833" y1="76000" x2="38250" y2="76000"/>
                        <a14:foregroundMark x1="38083" y1="83417" x2="36083" y2="87250"/>
                        <a14:foregroundMark x1="21750" y1="88500" x2="26000" y2="88500"/>
                        <a14:foregroundMark x1="11833" y1="83667" x2="12250" y2="86667"/>
                        <a14:foregroundMark x1="43750" y1="89500" x2="46750" y2="90500"/>
                        <a14:foregroundMark x1="70583" y1="79833" x2="70000" y2="83833"/>
                        <a14:foregroundMark x1="73250" y1="86667" x2="70833" y2="88083"/>
                        <a14:foregroundMark x1="78083" y1="76000" x2="81333" y2="77333"/>
                        <a14:foregroundMark x1="72833" y1="68250" x2="75250" y2="71333"/>
                        <a14:foregroundMark x1="81500" y1="88667" x2="83333" y2="92500"/>
                      </a14:backgroundRemoval>
                    </a14:imgEffect>
                  </a14:imgLayer>
                </a14:imgProps>
              </a:ext>
              <a:ext uri="{28A0092B-C50C-407E-A947-70E740481C1C}">
                <a14:useLocalDpi xmlns:a14="http://schemas.microsoft.com/office/drawing/2010/main" val="0"/>
              </a:ext>
            </a:extLst>
          </a:blip>
          <a:srcRect l="8824" t="15000" r="13235" b="5000"/>
          <a:stretch/>
        </p:blipFill>
        <p:spPr>
          <a:xfrm>
            <a:off x="7886700" y="200891"/>
            <a:ext cx="4038600" cy="3657600"/>
          </a:xfrm>
          <a:prstGeom prst="rect">
            <a:avLst/>
          </a:prstGeom>
        </p:spPr>
      </p:pic>
      <p:pic>
        <p:nvPicPr>
          <p:cNvPr id="10" name="Picture 9"/>
          <p:cNvPicPr>
            <a:picLocks noChangeAspect="1"/>
          </p:cNvPicPr>
          <p:nvPr/>
        </p:nvPicPr>
        <p:blipFill rotWithShape="1">
          <a:blip r:embed="rId7" cstate="hqprint">
            <a:extLst>
              <a:ext uri="{BEBA8EAE-BF5A-486C-A8C5-ECC9F3942E4B}">
                <a14:imgProps xmlns:a14="http://schemas.microsoft.com/office/drawing/2010/main">
                  <a14:imgLayer r:embed="rId8">
                    <a14:imgEffect>
                      <a14:backgroundRemoval t="1692" b="99769" l="10000" r="95769"/>
                    </a14:imgEffect>
                  </a14:imgLayer>
                </a14:imgProps>
              </a:ext>
              <a:ext uri="{28A0092B-C50C-407E-A947-70E740481C1C}">
                <a14:useLocalDpi xmlns:a14="http://schemas.microsoft.com/office/drawing/2010/main" val="0"/>
              </a:ext>
            </a:extLst>
          </a:blip>
          <a:srcRect l="7936" r="4762"/>
          <a:stretch/>
        </p:blipFill>
        <p:spPr>
          <a:xfrm>
            <a:off x="0" y="457200"/>
            <a:ext cx="2625436" cy="2367395"/>
          </a:xfrm>
          <a:prstGeom prst="rect">
            <a:avLst/>
          </a:prstGeom>
        </p:spPr>
      </p:pic>
      <p:pic>
        <p:nvPicPr>
          <p:cNvPr id="11" name="Picture 10"/>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658250" y="2772301"/>
            <a:ext cx="1048683" cy="812738"/>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3511" y="2209800"/>
            <a:ext cx="1039920" cy="914400"/>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2758" y="2180359"/>
            <a:ext cx="1039920" cy="1248641"/>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40761" y="2115469"/>
            <a:ext cx="1039920" cy="1008731"/>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50199" y="2313474"/>
            <a:ext cx="1257300" cy="1825336"/>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59272" y="2646730"/>
            <a:ext cx="1137329" cy="915213"/>
          </a:xfrm>
          <a:prstGeom prst="rect">
            <a:avLst/>
          </a:prstGeom>
        </p:spPr>
      </p:pic>
      <p:pic>
        <p:nvPicPr>
          <p:cNvPr id="17" name="Picture 16"/>
          <p:cNvPicPr>
            <a:picLocks noChangeAspect="1"/>
          </p:cNvPicPr>
          <p:nvPr/>
        </p:nvPicPr>
        <p:blipFill>
          <a:blip r:embed="rId13" cstate="hq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648199" y="4458566"/>
            <a:ext cx="1753077" cy="1219200"/>
          </a:xfrm>
          <a:prstGeom prst="rect">
            <a:avLst/>
          </a:prstGeom>
        </p:spPr>
      </p:pic>
      <p:pic>
        <p:nvPicPr>
          <p:cNvPr id="18" name="Picture 17"/>
          <p:cNvPicPr>
            <a:picLocks noChangeAspect="1"/>
          </p:cNvPicPr>
          <p:nvPr/>
        </p:nvPicPr>
        <p:blipFill>
          <a:blip r:embed="rId13" cstate="hq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105400" y="4492161"/>
            <a:ext cx="1753077" cy="1219200"/>
          </a:xfrm>
          <a:prstGeom prst="rect">
            <a:avLst/>
          </a:prstGeom>
        </p:spPr>
      </p:pic>
      <p:pic>
        <p:nvPicPr>
          <p:cNvPr id="19" name="Picture 18"/>
          <p:cNvPicPr>
            <a:picLocks noChangeAspect="1"/>
          </p:cNvPicPr>
          <p:nvPr/>
        </p:nvPicPr>
        <p:blipFill rotWithShape="1">
          <a:blip r:embed="rId15">
            <a:extLst>
              <a:ext uri="{BEBA8EAE-BF5A-486C-A8C5-ECC9F3942E4B}">
                <a14:imgProps xmlns:a14="http://schemas.microsoft.com/office/drawing/2010/main">
                  <a14:imgLayer r:embed="rId16">
                    <a14:imgEffect>
                      <a14:backgroundRemoval t="10000" b="90000" l="0" r="32889"/>
                    </a14:imgEffect>
                  </a14:imgLayer>
                </a14:imgProps>
              </a:ext>
              <a:ext uri="{28A0092B-C50C-407E-A947-70E740481C1C}">
                <a14:useLocalDpi xmlns:a14="http://schemas.microsoft.com/office/drawing/2010/main" val="0"/>
              </a:ext>
            </a:extLst>
          </a:blip>
          <a:srcRect l="1852" t="35185" r="63490" b="31482"/>
          <a:stretch/>
        </p:blipFill>
        <p:spPr>
          <a:xfrm>
            <a:off x="7769814" y="4881631"/>
            <a:ext cx="1426110" cy="1371600"/>
          </a:xfrm>
          <a:prstGeom prst="rect">
            <a:avLst/>
          </a:prstGeom>
        </p:spPr>
      </p:pic>
      <p:pic>
        <p:nvPicPr>
          <p:cNvPr id="20" name="Picture 19"/>
          <p:cNvPicPr>
            <a:picLocks noChangeAspect="1"/>
          </p:cNvPicPr>
          <p:nvPr/>
        </p:nvPicPr>
        <p:blipFill rotWithShape="1">
          <a:blip r:embed="rId17">
            <a:extLst>
              <a:ext uri="{BEBA8EAE-BF5A-486C-A8C5-ECC9F3942E4B}">
                <a14:imgProps xmlns:a14="http://schemas.microsoft.com/office/drawing/2010/main">
                  <a14:imgLayer r:embed="rId16">
                    <a14:imgEffect>
                      <a14:backgroundRemoval t="1778" b="96000" l="0" r="100000">
                        <a14:foregroundMark x1="42000" y1="55111" x2="48000" y2="66222"/>
                        <a14:foregroundMark x1="47556" y1="51111" x2="51111" y2="64667"/>
                        <a14:foregroundMark x1="55778" y1="48222" x2="55333" y2="64000"/>
                      </a14:backgroundRemoval>
                    </a14:imgEffect>
                  </a14:imgLayer>
                </a14:imgProps>
              </a:ext>
              <a:ext uri="{28A0092B-C50C-407E-A947-70E740481C1C}">
                <a14:useLocalDpi xmlns:a14="http://schemas.microsoft.com/office/drawing/2010/main" val="0"/>
              </a:ext>
            </a:extLst>
          </a:blip>
          <a:srcRect l="34856" t="33318" r="33663" b="31496"/>
          <a:stretch/>
        </p:blipFill>
        <p:spPr>
          <a:xfrm>
            <a:off x="11049000" y="4728834"/>
            <a:ext cx="1295400" cy="1447801"/>
          </a:xfrm>
          <a:prstGeom prst="rect">
            <a:avLst/>
          </a:prstGeom>
        </p:spPr>
      </p:pic>
      <p:pic>
        <p:nvPicPr>
          <p:cNvPr id="21" name="Picture 20"/>
          <p:cNvPicPr>
            <a:picLocks noChangeAspect="1"/>
          </p:cNvPicPr>
          <p:nvPr/>
        </p:nvPicPr>
        <p:blipFill>
          <a:blip r:embed="rId13" cstate="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84018" y="3524250"/>
            <a:ext cx="2438400" cy="2438400"/>
          </a:xfrm>
          <a:prstGeom prst="rect">
            <a:avLst/>
          </a:prstGeom>
        </p:spPr>
      </p:pic>
      <p:pic>
        <p:nvPicPr>
          <p:cNvPr id="22" name="Picture 2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305550" y="29350"/>
            <a:ext cx="1581150" cy="1554718"/>
          </a:xfrm>
          <a:prstGeom prst="ellipse">
            <a:avLst/>
          </a:prstGeom>
          <a:ln>
            <a:noFill/>
          </a:ln>
          <a:effectLst>
            <a:softEdge rad="112500"/>
          </a:effectLst>
        </p:spPr>
      </p:pic>
      <p:pic>
        <p:nvPicPr>
          <p:cNvPr id="23" name="Picture 22"/>
          <p:cNvPicPr>
            <a:picLocks noChangeAspect="1"/>
          </p:cNvPicPr>
          <p:nvPr/>
        </p:nvPicPr>
        <p:blipFill>
          <a:blip r:embed="rId19" cstate="hqprint">
            <a:extLst>
              <a:ext uri="{BEBA8EAE-BF5A-486C-A8C5-ECC9F3942E4B}">
                <a14:imgProps xmlns:a14="http://schemas.microsoft.com/office/drawing/2010/main">
                  <a14:imgLayer r:embed="rId20">
                    <a14:imgEffect>
                      <a14:backgroundRemoval t="5692" b="96000" l="9963" r="89851">
                        <a14:foregroundMark x1="35196" y1="28154" x2="39385" y2="29231"/>
                        <a14:foregroundMark x1="55121" y1="30615" x2="58845" y2="32692"/>
                        <a14:foregroundMark x1="69088" y1="20077" x2="69088" y2="23923"/>
                        <a14:foregroundMark x1="35196" y1="13462" x2="35196" y2="17308"/>
                      </a14:backgroundRemoval>
                    </a14:imgEffect>
                  </a14:imgLayer>
                </a14:imgProps>
              </a:ext>
              <a:ext uri="{28A0092B-C50C-407E-A947-70E740481C1C}">
                <a14:useLocalDpi xmlns:a14="http://schemas.microsoft.com/office/drawing/2010/main" val="0"/>
              </a:ext>
            </a:extLst>
          </a:blip>
          <a:stretch>
            <a:fillRect/>
          </a:stretch>
        </p:blipFill>
        <p:spPr>
          <a:xfrm>
            <a:off x="8691511" y="3858491"/>
            <a:ext cx="2357489" cy="2419350"/>
          </a:xfrm>
          <a:prstGeom prst="rect">
            <a:avLst/>
          </a:prstGeom>
        </p:spPr>
      </p:pic>
      <p:pic>
        <p:nvPicPr>
          <p:cNvPr id="24" name="Picture 23"/>
          <p:cNvPicPr>
            <a:picLocks noChangeAspect="1"/>
          </p:cNvPicPr>
          <p:nvPr/>
        </p:nvPicPr>
        <p:blipFill rotWithShape="1">
          <a:blip r:embed="rId21" cstate="hqprint">
            <a:extLst>
              <a:ext uri="{BEBA8EAE-BF5A-486C-A8C5-ECC9F3942E4B}">
                <a14:imgProps xmlns:a14="http://schemas.microsoft.com/office/drawing/2010/main">
                  <a14:imgLayer r:embed="rId22">
                    <a14:imgEffect>
                      <a14:backgroundRemoval t="10000" b="90000" l="0" r="90000">
                        <a14:foregroundMark x1="39538" y1="17248" x2="37769" y2="28899"/>
                      </a14:backgroundRemoval>
                    </a14:imgEffect>
                  </a14:imgLayer>
                </a14:imgProps>
              </a:ext>
              <a:ext uri="{28A0092B-C50C-407E-A947-70E740481C1C}">
                <a14:useLocalDpi xmlns:a14="http://schemas.microsoft.com/office/drawing/2010/main" val="0"/>
              </a:ext>
            </a:extLst>
          </a:blip>
          <a:srcRect l="2879" t="11468" r="52891" b="10549"/>
          <a:stretch/>
        </p:blipFill>
        <p:spPr>
          <a:xfrm>
            <a:off x="1677769" y="4409208"/>
            <a:ext cx="1398310" cy="1551709"/>
          </a:xfrm>
          <a:prstGeom prst="rect">
            <a:avLst/>
          </a:prstGeom>
        </p:spPr>
      </p:pic>
      <p:pic>
        <p:nvPicPr>
          <p:cNvPr id="25" name="Picture 24"/>
          <p:cNvPicPr>
            <a:picLocks noChangeAspect="1"/>
          </p:cNvPicPr>
          <p:nvPr/>
        </p:nvPicPr>
        <p:blipFill rotWithShape="1">
          <a:blip r:embed="rId23" cstate="print">
            <a:extLst>
              <a:ext uri="{BEBA8EAE-BF5A-486C-A8C5-ECC9F3942E4B}">
                <a14:imgProps xmlns:a14="http://schemas.microsoft.com/office/drawing/2010/main">
                  <a14:imgLayer r:embed="rId24">
                    <a14:imgEffect>
                      <a14:backgroundRemoval t="0" b="100000" l="10000" r="98231">
                        <a14:foregroundMark x1="78692" y1="13119" x2="66462" y2="61009"/>
                      </a14:backgroundRemoval>
                    </a14:imgEffect>
                  </a14:imgLayer>
                </a14:imgProps>
              </a:ext>
              <a:ext uri="{28A0092B-C50C-407E-A947-70E740481C1C}">
                <a14:useLocalDpi xmlns:a14="http://schemas.microsoft.com/office/drawing/2010/main" val="0"/>
              </a:ext>
            </a:extLst>
          </a:blip>
          <a:srcRect l="53845" t="8716" r="5770" b="2294"/>
          <a:stretch/>
        </p:blipFill>
        <p:spPr>
          <a:xfrm>
            <a:off x="3829413" y="4458566"/>
            <a:ext cx="1228718" cy="1645902"/>
          </a:xfrm>
          <a:prstGeom prst="rect">
            <a:avLst/>
          </a:prstGeom>
        </p:spPr>
      </p:pic>
      <p:pic>
        <p:nvPicPr>
          <p:cNvPr id="26" name="Picture 25"/>
          <p:cNvPicPr>
            <a:picLocks noChangeAspect="1"/>
          </p:cNvPicPr>
          <p:nvPr/>
        </p:nvPicPr>
        <p:blipFill>
          <a:blip r:embed="rId25">
            <a:extLst>
              <a:ext uri="{BEBA8EAE-BF5A-486C-A8C5-ECC9F3942E4B}">
                <a14:imgProps xmlns:a14="http://schemas.microsoft.com/office/drawing/2010/main">
                  <a14:imgLayer r:embed="rId26">
                    <a14:imgEffect>
                      <a14:backgroundRemoval t="400" b="99600" l="9664" r="89916"/>
                    </a14:imgEffect>
                  </a14:imgLayer>
                </a14:imgProps>
              </a:ext>
              <a:ext uri="{28A0092B-C50C-407E-A947-70E740481C1C}">
                <a14:useLocalDpi xmlns:a14="http://schemas.microsoft.com/office/drawing/2010/main" val="0"/>
              </a:ext>
            </a:extLst>
          </a:blip>
          <a:stretch>
            <a:fillRect/>
          </a:stretch>
        </p:blipFill>
        <p:spPr>
          <a:xfrm>
            <a:off x="3883105" y="2139775"/>
            <a:ext cx="2406492" cy="2442441"/>
          </a:xfrm>
          <a:prstGeom prst="rect">
            <a:avLst/>
          </a:prstGeom>
        </p:spPr>
      </p:pic>
      <p:sp>
        <p:nvSpPr>
          <p:cNvPr id="27" name="Rectangle 26"/>
          <p:cNvSpPr/>
          <p:nvPr/>
        </p:nvSpPr>
        <p:spPr>
          <a:xfrm>
            <a:off x="6619" y="6015373"/>
            <a:ext cx="12150436" cy="923330"/>
          </a:xfrm>
          <a:prstGeom prst="rect">
            <a:avLst/>
          </a:prstGeom>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threePt" dir="t"/>
            </a:scene3d>
            <a:sp3d extrusionH="57150" prstMaterial="dkEdge">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Arial-Rounded" panose="020B0500000000000000" pitchFamily="34" charset="0"/>
                <a:ea typeface="Arial-Rounded" panose="020B0500000000000000" pitchFamily="34" charset="0"/>
                <a:cs typeface="Arial-Rounded" panose="020B0500000000000000" pitchFamily="34" charset="0"/>
              </a:rPr>
              <a:t>H</a:t>
            </a:r>
            <a:r>
              <a:rPr kumimoji="0" lang="en-US" sz="5400" b="1" i="0" u="none" strike="noStrike" kern="1200" cap="none" spc="0" normalizeH="0" baseline="0" noProof="0" dirty="0" err="1">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Arial-Rounded" panose="020B0500000000000000" pitchFamily="34" charset="0"/>
                <a:ea typeface="Arial-Rounded" panose="020B0500000000000000" pitchFamily="34" charset="0"/>
                <a:cs typeface="Arial-Rounded" panose="020B0500000000000000" pitchFamily="34" charset="0"/>
              </a:rPr>
              <a:t>ẹn</a:t>
            </a:r>
            <a:r>
              <a:rPr kumimoji="0" lang="en-US" sz="5400" b="1" i="0" u="none" strike="noStrike" kern="1200" cap="none" spc="0" normalizeH="0" baseline="0" noProof="0"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Arial-Rounded" panose="020B0500000000000000" pitchFamily="34" charset="0"/>
                <a:ea typeface="Arial-Rounded" panose="020B0500000000000000" pitchFamily="34" charset="0"/>
                <a:cs typeface="Arial-Rounded" panose="020B0500000000000000" pitchFamily="34" charset="0"/>
              </a:rPr>
              <a:t> gặp lại các bạn ở bài sau nhé</a:t>
            </a:r>
          </a:p>
        </p:txBody>
      </p:sp>
      <p:pic>
        <p:nvPicPr>
          <p:cNvPr id="28" name="Picture 27"/>
          <p:cNvPicPr>
            <a:picLocks noChangeAspect="1"/>
          </p:cNvPicPr>
          <p:nvPr/>
        </p:nvPicPr>
        <p:blipFill>
          <a:blip r:embed="rId27">
            <a:extLst>
              <a:ext uri="{BEBA8EAE-BF5A-486C-A8C5-ECC9F3942E4B}">
                <a14:imgProps xmlns:a14="http://schemas.microsoft.com/office/drawing/2010/main">
                  <a14:imgLayer r:embed="rId28">
                    <a14:imgEffect>
                      <a14:backgroundRemoval t="10000" b="90000" l="4000" r="100000"/>
                    </a14:imgEffect>
                  </a14:imgLayer>
                </a14:imgProps>
              </a:ext>
              <a:ext uri="{28A0092B-C50C-407E-A947-70E740481C1C}">
                <a14:useLocalDpi xmlns:a14="http://schemas.microsoft.com/office/drawing/2010/main" val="0"/>
              </a:ext>
            </a:extLst>
          </a:blip>
          <a:stretch>
            <a:fillRect/>
          </a:stretch>
        </p:blipFill>
        <p:spPr>
          <a:xfrm>
            <a:off x="-107129" y="-41757"/>
            <a:ext cx="2153327" cy="1572075"/>
          </a:xfrm>
          <a:prstGeom prst="rect">
            <a:avLst/>
          </a:prstGeom>
        </p:spPr>
      </p:pic>
      <p:pic>
        <p:nvPicPr>
          <p:cNvPr id="29" name="Picture 28"/>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9725307" y="1190577"/>
            <a:ext cx="1070829" cy="1175834"/>
          </a:xfrm>
          <a:prstGeom prst="rect">
            <a:avLst/>
          </a:prstGeom>
        </p:spPr>
      </p:pic>
      <p:pic>
        <p:nvPicPr>
          <p:cNvPr id="30" name="Picture 29"/>
          <p:cNvPicPr>
            <a:picLocks noChangeAspect="1"/>
          </p:cNvPicPr>
          <p:nvPr/>
        </p:nvPicPr>
        <p:blipFill>
          <a:blip r:embed="rId30">
            <a:extLst>
              <a:ext uri="{BEBA8EAE-BF5A-486C-A8C5-ECC9F3942E4B}">
                <a14:imgProps xmlns:a14="http://schemas.microsoft.com/office/drawing/2010/main">
                  <a14:imgLayer r:embed="rId31">
                    <a14:imgEffect>
                      <a14:backgroundRemoval t="0" b="99517" l="0" r="99180">
                        <a14:foregroundMark x1="30328" y1="42512" x2="22131" y2="93720"/>
                        <a14:foregroundMark x1="23361" y1="42029" x2="15984" y2="62319"/>
                        <a14:foregroundMark x1="27869" y1="31401" x2="34016" y2="31401"/>
                        <a14:foregroundMark x1="54918" y1="40580" x2="61885" y2="41063"/>
                        <a14:foregroundMark x1="86066" y1="57488" x2="86475" y2="69565"/>
                      </a14:backgroundRemoval>
                    </a14:imgEffect>
                  </a14:imgLayer>
                </a14:imgProps>
              </a:ext>
              <a:ext uri="{28A0092B-C50C-407E-A947-70E740481C1C}">
                <a14:useLocalDpi xmlns:a14="http://schemas.microsoft.com/office/drawing/2010/main" val="0"/>
              </a:ext>
            </a:extLst>
          </a:blip>
          <a:stretch>
            <a:fillRect/>
          </a:stretch>
        </p:blipFill>
        <p:spPr>
          <a:xfrm>
            <a:off x="1636655" y="2083458"/>
            <a:ext cx="1628244" cy="1389127"/>
          </a:xfrm>
          <a:prstGeom prst="rect">
            <a:avLst/>
          </a:prstGeom>
        </p:spPr>
      </p:pic>
    </p:spTree>
    <p:extLst>
      <p:ext uri="{BB962C8B-B14F-4D97-AF65-F5344CB8AC3E}">
        <p14:creationId xmlns:p14="http://schemas.microsoft.com/office/powerpoint/2010/main" val="136074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par>
                                <p:cTn id="8" presetID="32" presetClass="emph" presetSubtype="0" fill="hold" nodeType="withEffect">
                                  <p:stCondLst>
                                    <p:cond delay="0"/>
                                  </p:stCondLst>
                                  <p:childTnLst>
                                    <p:animRot by="120000">
                                      <p:cBhvr>
                                        <p:cTn id="9" dur="50" fill="hold">
                                          <p:stCondLst>
                                            <p:cond delay="0"/>
                                          </p:stCondLst>
                                        </p:cTn>
                                        <p:tgtEl>
                                          <p:spTgt spid="23"/>
                                        </p:tgtEl>
                                        <p:attrNameLst>
                                          <p:attrName>r</p:attrName>
                                        </p:attrNameLst>
                                      </p:cBhvr>
                                    </p:animRot>
                                    <p:animRot by="-240000">
                                      <p:cBhvr>
                                        <p:cTn id="10" dur="100" fill="hold">
                                          <p:stCondLst>
                                            <p:cond delay="100"/>
                                          </p:stCondLst>
                                        </p:cTn>
                                        <p:tgtEl>
                                          <p:spTgt spid="23"/>
                                        </p:tgtEl>
                                        <p:attrNameLst>
                                          <p:attrName>r</p:attrName>
                                        </p:attrNameLst>
                                      </p:cBhvr>
                                    </p:animRot>
                                    <p:animRot by="240000">
                                      <p:cBhvr>
                                        <p:cTn id="11" dur="100" fill="hold">
                                          <p:stCondLst>
                                            <p:cond delay="200"/>
                                          </p:stCondLst>
                                        </p:cTn>
                                        <p:tgtEl>
                                          <p:spTgt spid="23"/>
                                        </p:tgtEl>
                                        <p:attrNameLst>
                                          <p:attrName>r</p:attrName>
                                        </p:attrNameLst>
                                      </p:cBhvr>
                                    </p:animRot>
                                    <p:animRot by="-240000">
                                      <p:cBhvr>
                                        <p:cTn id="12" dur="100" fill="hold">
                                          <p:stCondLst>
                                            <p:cond delay="300"/>
                                          </p:stCondLst>
                                        </p:cTn>
                                        <p:tgtEl>
                                          <p:spTgt spid="23"/>
                                        </p:tgtEl>
                                        <p:attrNameLst>
                                          <p:attrName>r</p:attrName>
                                        </p:attrNameLst>
                                      </p:cBhvr>
                                    </p:animRot>
                                    <p:animRot by="120000">
                                      <p:cBhvr>
                                        <p:cTn id="13" dur="100" fill="hold">
                                          <p:stCondLst>
                                            <p:cond delay="400"/>
                                          </p:stCondLst>
                                        </p:cTn>
                                        <p:tgtEl>
                                          <p:spTgt spid="23"/>
                                        </p:tgtEl>
                                        <p:attrNameLst>
                                          <p:attrName>r</p:attrName>
                                        </p:attrNameLst>
                                      </p:cBhvr>
                                    </p:animRot>
                                  </p:childTnLst>
                                </p:cTn>
                              </p:par>
                            </p:childTnLst>
                          </p:cTn>
                        </p:par>
                        <p:par>
                          <p:cTn id="14" fill="hold">
                            <p:stCondLst>
                              <p:cond delay="2000"/>
                            </p:stCondLst>
                            <p:childTnLst>
                              <p:par>
                                <p:cTn id="15" presetID="32" presetClass="emph" presetSubtype="0" fill="hold" nodeType="afterEffect">
                                  <p:stCondLst>
                                    <p:cond delay="500"/>
                                  </p:stCondLst>
                                  <p:childTnLst>
                                    <p:animRot by="120000">
                                      <p:cBhvr>
                                        <p:cTn id="16" dur="100" fill="hold">
                                          <p:stCondLst>
                                            <p:cond delay="0"/>
                                          </p:stCondLst>
                                        </p:cTn>
                                        <p:tgtEl>
                                          <p:spTgt spid="24"/>
                                        </p:tgtEl>
                                        <p:attrNameLst>
                                          <p:attrName>r</p:attrName>
                                        </p:attrNameLst>
                                      </p:cBhvr>
                                    </p:animRot>
                                    <p:animRot by="-240000">
                                      <p:cBhvr>
                                        <p:cTn id="17" dur="200" fill="hold">
                                          <p:stCondLst>
                                            <p:cond delay="200"/>
                                          </p:stCondLst>
                                        </p:cTn>
                                        <p:tgtEl>
                                          <p:spTgt spid="24"/>
                                        </p:tgtEl>
                                        <p:attrNameLst>
                                          <p:attrName>r</p:attrName>
                                        </p:attrNameLst>
                                      </p:cBhvr>
                                    </p:animRot>
                                    <p:animRot by="240000">
                                      <p:cBhvr>
                                        <p:cTn id="18" dur="200" fill="hold">
                                          <p:stCondLst>
                                            <p:cond delay="400"/>
                                          </p:stCondLst>
                                        </p:cTn>
                                        <p:tgtEl>
                                          <p:spTgt spid="24"/>
                                        </p:tgtEl>
                                        <p:attrNameLst>
                                          <p:attrName>r</p:attrName>
                                        </p:attrNameLst>
                                      </p:cBhvr>
                                    </p:animRot>
                                    <p:animRot by="-240000">
                                      <p:cBhvr>
                                        <p:cTn id="19" dur="200" fill="hold">
                                          <p:stCondLst>
                                            <p:cond delay="600"/>
                                          </p:stCondLst>
                                        </p:cTn>
                                        <p:tgtEl>
                                          <p:spTgt spid="24"/>
                                        </p:tgtEl>
                                        <p:attrNameLst>
                                          <p:attrName>r</p:attrName>
                                        </p:attrNameLst>
                                      </p:cBhvr>
                                    </p:animRot>
                                    <p:animRot by="120000">
                                      <p:cBhvr>
                                        <p:cTn id="20" dur="200" fill="hold">
                                          <p:stCondLst>
                                            <p:cond delay="800"/>
                                          </p:stCondLst>
                                        </p:cTn>
                                        <p:tgtEl>
                                          <p:spTgt spid="24"/>
                                        </p:tgtEl>
                                        <p:attrNameLst>
                                          <p:attrName>r</p:attrName>
                                        </p:attrNameLst>
                                      </p:cBhvr>
                                    </p:animRot>
                                  </p:childTnLst>
                                </p:cTn>
                              </p:par>
                            </p:childTnLst>
                          </p:cTn>
                        </p:par>
                        <p:par>
                          <p:cTn id="21" fill="hold">
                            <p:stCondLst>
                              <p:cond delay="3500"/>
                            </p:stCondLst>
                            <p:childTnLst>
                              <p:par>
                                <p:cTn id="22" presetID="32" presetClass="emph" presetSubtype="0" fill="hold" nodeType="afterEffect">
                                  <p:stCondLst>
                                    <p:cond delay="0"/>
                                  </p:stCondLst>
                                  <p:childTnLst>
                                    <p:animRot by="120000">
                                      <p:cBhvr>
                                        <p:cTn id="23" dur="100" fill="hold">
                                          <p:stCondLst>
                                            <p:cond delay="0"/>
                                          </p:stCondLst>
                                        </p:cTn>
                                        <p:tgtEl>
                                          <p:spTgt spid="25"/>
                                        </p:tgtEl>
                                        <p:attrNameLst>
                                          <p:attrName>r</p:attrName>
                                        </p:attrNameLst>
                                      </p:cBhvr>
                                    </p:animRot>
                                    <p:animRot by="-240000">
                                      <p:cBhvr>
                                        <p:cTn id="24" dur="200" fill="hold">
                                          <p:stCondLst>
                                            <p:cond delay="200"/>
                                          </p:stCondLst>
                                        </p:cTn>
                                        <p:tgtEl>
                                          <p:spTgt spid="25"/>
                                        </p:tgtEl>
                                        <p:attrNameLst>
                                          <p:attrName>r</p:attrName>
                                        </p:attrNameLst>
                                      </p:cBhvr>
                                    </p:animRot>
                                    <p:animRot by="240000">
                                      <p:cBhvr>
                                        <p:cTn id="25" dur="200" fill="hold">
                                          <p:stCondLst>
                                            <p:cond delay="400"/>
                                          </p:stCondLst>
                                        </p:cTn>
                                        <p:tgtEl>
                                          <p:spTgt spid="25"/>
                                        </p:tgtEl>
                                        <p:attrNameLst>
                                          <p:attrName>r</p:attrName>
                                        </p:attrNameLst>
                                      </p:cBhvr>
                                    </p:animRot>
                                    <p:animRot by="-240000">
                                      <p:cBhvr>
                                        <p:cTn id="26" dur="200" fill="hold">
                                          <p:stCondLst>
                                            <p:cond delay="600"/>
                                          </p:stCondLst>
                                        </p:cTn>
                                        <p:tgtEl>
                                          <p:spTgt spid="25"/>
                                        </p:tgtEl>
                                        <p:attrNameLst>
                                          <p:attrName>r</p:attrName>
                                        </p:attrNameLst>
                                      </p:cBhvr>
                                    </p:animRot>
                                    <p:animRot by="120000">
                                      <p:cBhvr>
                                        <p:cTn id="27" dur="200" fill="hold">
                                          <p:stCondLst>
                                            <p:cond delay="800"/>
                                          </p:stCondLst>
                                        </p:cTn>
                                        <p:tgtEl>
                                          <p:spTgt spid="25"/>
                                        </p:tgtEl>
                                        <p:attrNameLst>
                                          <p:attrName>r</p:attrName>
                                        </p:attrNameLst>
                                      </p:cBhvr>
                                    </p:animRot>
                                  </p:childTnLst>
                                </p:cTn>
                              </p:par>
                              <p:par>
                                <p:cTn id="28" presetID="53" presetClass="entr" presetSubtype="16"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F0A001-5C73-4CE1-A481-E0E19B1D57F0}"/>
              </a:ext>
            </a:extLst>
          </p:cNvPr>
          <p:cNvSpPr txBox="1"/>
          <p:nvPr/>
        </p:nvSpPr>
        <p:spPr>
          <a:xfrm>
            <a:off x="3040911" y="223284"/>
            <a:ext cx="9728791" cy="830997"/>
          </a:xfrm>
          <a:prstGeom prst="rect">
            <a:avLst/>
          </a:prstGeom>
          <a:noFill/>
        </p:spPr>
        <p:txBody>
          <a:bodyPr wrap="square" rtlCol="0">
            <a:spAutoFit/>
          </a:bodyPr>
          <a:lstStyle/>
          <a:p>
            <a:r>
              <a:rPr lang="en-US" sz="4800" dirty="0" err="1">
                <a:solidFill>
                  <a:schemeClr val="bg1"/>
                </a:solidFill>
              </a:rPr>
              <a:t>Thứ</a:t>
            </a:r>
            <a:r>
              <a:rPr lang="en-US" sz="4800" dirty="0">
                <a:solidFill>
                  <a:schemeClr val="bg1"/>
                </a:solidFill>
              </a:rPr>
              <a:t> … </a:t>
            </a:r>
            <a:r>
              <a:rPr lang="en-US" sz="4800" dirty="0" err="1">
                <a:solidFill>
                  <a:schemeClr val="bg1"/>
                </a:solidFill>
              </a:rPr>
              <a:t>ngày</a:t>
            </a:r>
            <a:r>
              <a:rPr lang="en-US" sz="4800" dirty="0">
                <a:solidFill>
                  <a:schemeClr val="bg1"/>
                </a:solidFill>
              </a:rPr>
              <a:t> … </a:t>
            </a:r>
            <a:r>
              <a:rPr lang="en-US" sz="4800" dirty="0" err="1">
                <a:solidFill>
                  <a:schemeClr val="bg1"/>
                </a:solidFill>
              </a:rPr>
              <a:t>tháng</a:t>
            </a:r>
            <a:r>
              <a:rPr lang="en-US" sz="4800" dirty="0">
                <a:solidFill>
                  <a:schemeClr val="bg1"/>
                </a:solidFill>
              </a:rPr>
              <a:t>…</a:t>
            </a:r>
          </a:p>
        </p:txBody>
      </p:sp>
      <p:sp>
        <p:nvSpPr>
          <p:cNvPr id="3" name="TextBox 2">
            <a:extLst>
              <a:ext uri="{FF2B5EF4-FFF2-40B4-BE49-F238E27FC236}">
                <a16:creationId xmlns:a16="http://schemas.microsoft.com/office/drawing/2014/main" id="{001E9399-0886-4DD5-BD74-FE6694FB7807}"/>
              </a:ext>
            </a:extLst>
          </p:cNvPr>
          <p:cNvSpPr txBox="1"/>
          <p:nvPr/>
        </p:nvSpPr>
        <p:spPr>
          <a:xfrm>
            <a:off x="1127050" y="2190307"/>
            <a:ext cx="1201479" cy="1754326"/>
          </a:xfrm>
          <a:prstGeom prst="rect">
            <a:avLst/>
          </a:prstGeom>
          <a:noFill/>
        </p:spPr>
        <p:txBody>
          <a:bodyPr wrap="square" rtlCol="0">
            <a:spAutoFit/>
          </a:bodyPr>
          <a:lstStyle/>
          <a:p>
            <a:pPr algn="ctr"/>
            <a:r>
              <a:rPr lang="en-US" sz="5400" dirty="0" err="1">
                <a:solidFill>
                  <a:schemeClr val="bg1"/>
                </a:solidFill>
              </a:rPr>
              <a:t>Bài</a:t>
            </a:r>
            <a:r>
              <a:rPr lang="en-US" sz="5400" dirty="0">
                <a:solidFill>
                  <a:schemeClr val="bg1"/>
                </a:solidFill>
              </a:rPr>
              <a:t> 21</a:t>
            </a:r>
          </a:p>
        </p:txBody>
      </p:sp>
      <p:sp>
        <p:nvSpPr>
          <p:cNvPr id="4" name="TextBox 3">
            <a:extLst>
              <a:ext uri="{FF2B5EF4-FFF2-40B4-BE49-F238E27FC236}">
                <a16:creationId xmlns:a16="http://schemas.microsoft.com/office/drawing/2014/main" id="{C5391446-C85F-483F-98CF-FBF2E3BC1DD8}"/>
              </a:ext>
            </a:extLst>
          </p:cNvPr>
          <p:cNvSpPr txBox="1"/>
          <p:nvPr/>
        </p:nvSpPr>
        <p:spPr>
          <a:xfrm>
            <a:off x="2413590" y="2528790"/>
            <a:ext cx="9027042" cy="900210"/>
          </a:xfrm>
          <a:prstGeom prst="rect">
            <a:avLst/>
          </a:prstGeom>
          <a:noFill/>
        </p:spPr>
        <p:txBody>
          <a:bodyPr wrap="square" lIns="68543" tIns="34272" rIns="68543" bIns="34272" rtlCol="0">
            <a:spAutoFit/>
          </a:bodyPr>
          <a:lstStyle/>
          <a:p>
            <a:pPr algn="ctr" defTabSz="685800">
              <a:buClrTx/>
              <a:defRPr/>
            </a:pPr>
            <a:r>
              <a:rPr lang="en-US" sz="5400" b="1" kern="1200" dirty="0" err="1">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5400" b="1" kern="1200" dirty="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5400" b="1" kern="1200" dirty="0" err="1">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quả</a:t>
            </a:r>
            <a:r>
              <a:rPr lang="en-US" sz="5400" b="1" kern="1200" dirty="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5400" b="1" kern="1200" dirty="0" err="1">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bầu</a:t>
            </a:r>
            <a:endParaRPr lang="en-US" sz="5400" b="1" kern="1200" dirty="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002378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AC6630E-B3A7-432B-A20F-0900A4C26C0C}"/>
              </a:ext>
            </a:extLst>
          </p:cNvPr>
          <p:cNvSpPr/>
          <p:nvPr/>
        </p:nvSpPr>
        <p:spPr>
          <a:xfrm>
            <a:off x="2992343" y="1665448"/>
            <a:ext cx="6422065" cy="29532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DA47F34-6F0B-4262-A5A5-F7680711A5E2}"/>
              </a:ext>
            </a:extLst>
          </p:cNvPr>
          <p:cNvSpPr txBox="1"/>
          <p:nvPr/>
        </p:nvSpPr>
        <p:spPr>
          <a:xfrm>
            <a:off x="3980121" y="1817906"/>
            <a:ext cx="4231758" cy="2800767"/>
          </a:xfrm>
          <a:prstGeom prst="rect">
            <a:avLst/>
          </a:prstGeom>
          <a:noFill/>
        </p:spPr>
        <p:txBody>
          <a:bodyPr wrap="square" rtlCol="0">
            <a:spAutoFit/>
          </a:bodyPr>
          <a:lstStyle/>
          <a:p>
            <a:pPr algn="ctr"/>
            <a:r>
              <a:rPr lang="en-US" sz="8800" b="1" dirty="0" err="1">
                <a:solidFill>
                  <a:schemeClr val="bg1"/>
                </a:solidFill>
              </a:rPr>
              <a:t>Tiết</a:t>
            </a:r>
            <a:r>
              <a:rPr lang="en-US" sz="8800" b="1" dirty="0">
                <a:solidFill>
                  <a:schemeClr val="bg1"/>
                </a:solidFill>
              </a:rPr>
              <a:t> 1 +2</a:t>
            </a:r>
          </a:p>
          <a:p>
            <a:pPr algn="ctr"/>
            <a:r>
              <a:rPr lang="en-US" sz="8800" b="1" dirty="0">
                <a:solidFill>
                  <a:schemeClr val="bg1"/>
                </a:solidFill>
              </a:rPr>
              <a:t>ĐỌC</a:t>
            </a:r>
          </a:p>
        </p:txBody>
      </p:sp>
    </p:spTree>
    <p:extLst>
      <p:ext uri="{BB962C8B-B14F-4D97-AF65-F5344CB8AC3E}">
        <p14:creationId xmlns:p14="http://schemas.microsoft.com/office/powerpoint/2010/main" val="1801358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83E8A3E-7BFE-436F-BFB4-967E7691BAD6}"/>
              </a:ext>
            </a:extLst>
          </p:cNvPr>
          <p:cNvGrpSpPr/>
          <p:nvPr/>
        </p:nvGrpSpPr>
        <p:grpSpPr>
          <a:xfrm>
            <a:off x="802897" y="822825"/>
            <a:ext cx="2178324" cy="950402"/>
            <a:chOff x="349247" y="617893"/>
            <a:chExt cx="1633743" cy="712802"/>
          </a:xfrm>
        </p:grpSpPr>
        <p:sp>
          <p:nvSpPr>
            <p:cNvPr id="3" name="TextBox 2">
              <a:extLst>
                <a:ext uri="{FF2B5EF4-FFF2-40B4-BE49-F238E27FC236}">
                  <a16:creationId xmlns:a16="http://schemas.microsoft.com/office/drawing/2014/main" id="{03294A48-5128-4508-BFB7-94AD3F5984A4}"/>
                </a:ext>
              </a:extLst>
            </p:cNvPr>
            <p:cNvSpPr txBox="1"/>
            <p:nvPr/>
          </p:nvSpPr>
          <p:spPr>
            <a:xfrm>
              <a:off x="369343" y="617893"/>
              <a:ext cx="1613647" cy="692498"/>
            </a:xfrm>
            <a:prstGeom prst="rect">
              <a:avLst/>
            </a:prstGeom>
            <a:noFill/>
          </p:spPr>
          <p:txBody>
            <a:bodyPr wrap="square" rtlCol="0">
              <a:spAutoFit/>
            </a:bodyPr>
            <a:lstStyle/>
            <a:p>
              <a:r>
                <a:rPr lang="en-US" sz="5400" dirty="0">
                  <a:solidFill>
                    <a:schemeClr val="accent1">
                      <a:lumMod val="50000"/>
                    </a:schemeClr>
                  </a:solidFill>
                  <a:latin typeface="+mj-lt"/>
                </a:rPr>
                <a:t>BÀI 27</a:t>
              </a:r>
            </a:p>
          </p:txBody>
        </p:sp>
        <p:sp>
          <p:nvSpPr>
            <p:cNvPr id="4" name="TextBox 3">
              <a:extLst>
                <a:ext uri="{FF2B5EF4-FFF2-40B4-BE49-F238E27FC236}">
                  <a16:creationId xmlns:a16="http://schemas.microsoft.com/office/drawing/2014/main" id="{A0FE075E-00B8-430F-A266-1358EF8D2A4B}"/>
                </a:ext>
              </a:extLst>
            </p:cNvPr>
            <p:cNvSpPr txBox="1"/>
            <p:nvPr/>
          </p:nvSpPr>
          <p:spPr>
            <a:xfrm>
              <a:off x="349247" y="638197"/>
              <a:ext cx="1613647" cy="692498"/>
            </a:xfrm>
            <a:prstGeom prst="rect">
              <a:avLst/>
            </a:prstGeom>
            <a:noFill/>
          </p:spPr>
          <p:txBody>
            <a:bodyPr wrap="square" rtlCol="0">
              <a:spAutoFit/>
            </a:bodyPr>
            <a:lstStyle/>
            <a:p>
              <a:r>
                <a:rPr lang="en-US" sz="5400" dirty="0">
                  <a:solidFill>
                    <a:srgbClr val="FC7D77"/>
                  </a:solidFill>
                  <a:latin typeface="+mj-lt"/>
                </a:rPr>
                <a:t>BÀI 27</a:t>
              </a:r>
            </a:p>
          </p:txBody>
        </p:sp>
      </p:grpSp>
      <p:sp>
        <p:nvSpPr>
          <p:cNvPr id="5" name="TextBox 4">
            <a:extLst>
              <a:ext uri="{FF2B5EF4-FFF2-40B4-BE49-F238E27FC236}">
                <a16:creationId xmlns:a16="http://schemas.microsoft.com/office/drawing/2014/main" id="{CC276F55-83B7-4445-99D9-142DBE549B7E}"/>
              </a:ext>
            </a:extLst>
          </p:cNvPr>
          <p:cNvSpPr txBox="1"/>
          <p:nvPr/>
        </p:nvSpPr>
        <p:spPr>
          <a:xfrm>
            <a:off x="3803105" y="175053"/>
            <a:ext cx="6603639" cy="830997"/>
          </a:xfrm>
          <a:prstGeom prst="rect">
            <a:avLst/>
          </a:prstGeom>
          <a:noFill/>
        </p:spPr>
        <p:txBody>
          <a:bodyPr wrap="square" rtlCol="0">
            <a:spAutoFit/>
          </a:bodyPr>
          <a:lstStyle/>
          <a:p>
            <a:r>
              <a:rPr lang="vi-VN" sz="4800" dirty="0">
                <a:latin typeface="+mj-lt"/>
              </a:rPr>
              <a:t>CHUYỆN QUẢ BẦU</a:t>
            </a:r>
            <a:endParaRPr lang="en-US" sz="4800" dirty="0">
              <a:latin typeface="+mj-lt"/>
            </a:endParaRPr>
          </a:p>
        </p:txBody>
      </p:sp>
      <p:sp>
        <p:nvSpPr>
          <p:cNvPr id="10" name="TextBox 9">
            <a:extLst>
              <a:ext uri="{FF2B5EF4-FFF2-40B4-BE49-F238E27FC236}">
                <a16:creationId xmlns:a16="http://schemas.microsoft.com/office/drawing/2014/main" id="{5BF60F04-36B4-45A2-B1D1-F13D064BD417}"/>
              </a:ext>
            </a:extLst>
          </p:cNvPr>
          <p:cNvSpPr txBox="1"/>
          <p:nvPr/>
        </p:nvSpPr>
        <p:spPr>
          <a:xfrm>
            <a:off x="3803105" y="1304626"/>
            <a:ext cx="8020300" cy="954107"/>
          </a:xfrm>
          <a:prstGeom prst="rect">
            <a:avLst/>
          </a:prstGeom>
          <a:noFill/>
        </p:spPr>
        <p:txBody>
          <a:bodyPr wrap="square" rtlCol="0">
            <a:spAutoFit/>
          </a:bodyPr>
          <a:lstStyle/>
          <a:p>
            <a:r>
              <a:rPr lang="vi-VN" sz="2800" dirty="0">
                <a:latin typeface="+mj-lt"/>
              </a:rPr>
              <a:t>Dựa vào tranh minh họa, hãy đoán xem câu chuyện nói về điều gì.</a:t>
            </a:r>
            <a:endParaRPr lang="en-US" sz="2800" dirty="0">
              <a:latin typeface="+mj-lt"/>
            </a:endParaRPr>
          </a:p>
        </p:txBody>
      </p:sp>
      <p:pic>
        <p:nvPicPr>
          <p:cNvPr id="11" name="Picture 10">
            <a:extLst>
              <a:ext uri="{FF2B5EF4-FFF2-40B4-BE49-F238E27FC236}">
                <a16:creationId xmlns:a16="http://schemas.microsoft.com/office/drawing/2014/main" id="{694660AC-3FC6-4716-A48A-E33D598CC2EA}"/>
              </a:ext>
            </a:extLst>
          </p:cNvPr>
          <p:cNvPicPr>
            <a:picLocks noChangeAspect="1"/>
          </p:cNvPicPr>
          <p:nvPr/>
        </p:nvPicPr>
        <p:blipFill>
          <a:blip r:embed="rId3">
            <a:clrChange>
              <a:clrFrom>
                <a:srgbClr val="FFFEFE"/>
              </a:clrFrom>
              <a:clrTo>
                <a:srgbClr val="FFFEFE">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2875353" y="1590002"/>
            <a:ext cx="927752" cy="488951"/>
          </a:xfrm>
          <a:prstGeom prst="rect">
            <a:avLst/>
          </a:prstGeom>
        </p:spPr>
      </p:pic>
      <p:pic>
        <p:nvPicPr>
          <p:cNvPr id="8" name="Picture 7">
            <a:extLst>
              <a:ext uri="{FF2B5EF4-FFF2-40B4-BE49-F238E27FC236}">
                <a16:creationId xmlns:a16="http://schemas.microsoft.com/office/drawing/2014/main" id="{F2FB827F-D4B4-493B-8D68-1A1F9D8D5B97}"/>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2404978" y="2518927"/>
            <a:ext cx="7382044" cy="3887463"/>
          </a:xfrm>
          <a:prstGeom prst="roundRect">
            <a:avLst/>
          </a:prstGeom>
        </p:spPr>
      </p:pic>
    </p:spTree>
    <p:custDataLst>
      <p:tags r:id="rId1"/>
    </p:custDataLst>
    <p:extLst>
      <p:ext uri="{BB962C8B-B14F-4D97-AF65-F5344CB8AC3E}">
        <p14:creationId xmlns:p14="http://schemas.microsoft.com/office/powerpoint/2010/main" val="23923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1C2B47B3-8119-46C8-BA79-C4B1526EC33B}"/>
              </a:ext>
            </a:extLst>
          </p:cNvPr>
          <p:cNvGrpSpPr/>
          <p:nvPr/>
        </p:nvGrpSpPr>
        <p:grpSpPr>
          <a:xfrm>
            <a:off x="603702" y="2233327"/>
            <a:ext cx="10835592" cy="3970317"/>
            <a:chOff x="326569" y="1600218"/>
            <a:chExt cx="6310555" cy="2977738"/>
          </a:xfrm>
        </p:grpSpPr>
        <p:pic>
          <p:nvPicPr>
            <p:cNvPr id="20" name="Picture 19">
              <a:extLst>
                <a:ext uri="{FF2B5EF4-FFF2-40B4-BE49-F238E27FC236}">
                  <a16:creationId xmlns:a16="http://schemas.microsoft.com/office/drawing/2014/main" id="{E676A5A3-CEE6-4E88-BECC-17B301189EE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4012043" y="1671516"/>
              <a:ext cx="2625081" cy="2861287"/>
            </a:xfrm>
            <a:prstGeom prst="cloud">
              <a:avLst/>
            </a:prstGeom>
          </p:spPr>
        </p:pic>
        <p:sp>
          <p:nvSpPr>
            <p:cNvPr id="2" name="TextBox 1">
              <a:extLst>
                <a:ext uri="{FF2B5EF4-FFF2-40B4-BE49-F238E27FC236}">
                  <a16:creationId xmlns:a16="http://schemas.microsoft.com/office/drawing/2014/main" id="{43DB0D57-E4C1-4E80-8664-1A0205E2CF88}"/>
                </a:ext>
              </a:extLst>
            </p:cNvPr>
            <p:cNvSpPr txBox="1"/>
            <p:nvPr/>
          </p:nvSpPr>
          <p:spPr>
            <a:xfrm>
              <a:off x="326569" y="1600218"/>
              <a:ext cx="3552790" cy="2977738"/>
            </a:xfrm>
            <a:prstGeom prst="rect">
              <a:avLst/>
            </a:prstGeom>
            <a:noFill/>
          </p:spPr>
          <p:txBody>
            <a:bodyPr wrap="square" rtlCol="0">
              <a:spAutoFit/>
            </a:bodyPr>
            <a:lstStyle/>
            <a:p>
              <a:pPr indent="228594" algn="just"/>
              <a:r>
                <a:rPr lang="vi-VN" sz="2800" dirty="0">
                  <a:latin typeface="+mj-lt"/>
                </a:rPr>
                <a:t>Để trả ơn, dúi báo sắp có lũ lụt rất lớn</a:t>
              </a:r>
            </a:p>
            <a:p>
              <a:pPr algn="just"/>
              <a:r>
                <a:rPr lang="vi-VN" sz="2800" dirty="0">
                  <a:latin typeface="+mj-lt"/>
                </a:rPr>
                <a:t>và chỉ cho họ cách tránh. Họ nói với bà</a:t>
              </a:r>
            </a:p>
            <a:p>
              <a:pPr algn="just"/>
              <a:r>
                <a:rPr lang="vi-VN" sz="2800" dirty="0">
                  <a:latin typeface="+mj-lt"/>
                </a:rPr>
                <a:t>con nhưng chẳng ai tin. Nghe lời dúi, họ</a:t>
              </a:r>
            </a:p>
            <a:p>
              <a:pPr algn="just"/>
              <a:r>
                <a:rPr lang="vi-VN" sz="2800" dirty="0">
                  <a:latin typeface="+mj-lt"/>
                </a:rPr>
                <a:t>khoét rỗng khúc gỗ to, chuẩn bị thức ăn</a:t>
              </a:r>
            </a:p>
            <a:p>
              <a:pPr algn="just"/>
              <a:r>
                <a:rPr lang="vi-VN" sz="2800" dirty="0">
                  <a:latin typeface="+mj-lt"/>
                </a:rPr>
                <a:t>bỏ vào đó. Vừa chuẩn bị xong mọi thứ thì mưa to, gió lớn, nước ngập mênh mông.  Muôn loài chim trong biển nước. Nhờ sống</a:t>
              </a:r>
              <a:r>
                <a:rPr lang="en-US" sz="2800" dirty="0">
                  <a:latin typeface="+mj-lt"/>
                </a:rPr>
                <a:t> </a:t>
              </a:r>
              <a:r>
                <a:rPr lang="vi-VN" sz="2800" dirty="0">
                  <a:latin typeface="+mj-lt"/>
                </a:rPr>
                <a:t>trong khúc gỗ nổi, vợ chồng nhà nọ thoát nạn.</a:t>
              </a:r>
            </a:p>
          </p:txBody>
        </p:sp>
        <p:sp>
          <p:nvSpPr>
            <p:cNvPr id="8" name="Rectangle 7">
              <a:extLst>
                <a:ext uri="{FF2B5EF4-FFF2-40B4-BE49-F238E27FC236}">
                  <a16:creationId xmlns:a16="http://schemas.microsoft.com/office/drawing/2014/main" id="{1CCC9258-648E-47A0-B48A-1A8C05500FBC}"/>
                </a:ext>
              </a:extLst>
            </p:cNvPr>
            <p:cNvSpPr/>
            <p:nvPr/>
          </p:nvSpPr>
          <p:spPr>
            <a:xfrm>
              <a:off x="326569" y="3726355"/>
              <a:ext cx="5803621" cy="253916"/>
            </a:xfrm>
            <a:prstGeom prst="rect">
              <a:avLst/>
            </a:prstGeom>
          </p:spPr>
          <p:txBody>
            <a:bodyPr wrap="square">
              <a:spAutoFit/>
            </a:bodyPr>
            <a:lstStyle/>
            <a:p>
              <a:endParaRPr lang="vi-VN" sz="1600" dirty="0">
                <a:latin typeface="+mj-lt"/>
              </a:endParaRPr>
            </a:p>
          </p:txBody>
        </p:sp>
      </p:gr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5">
            <a:clrChange>
              <a:clrFrom>
                <a:srgbClr val="FFFCFF"/>
              </a:clrFrom>
              <a:clrTo>
                <a:srgbClr val="FFFC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1772" t="2351" r="1"/>
          <a:stretch/>
        </p:blipFill>
        <p:spPr>
          <a:xfrm>
            <a:off x="603701" y="338339"/>
            <a:ext cx="999857" cy="700229"/>
          </a:xfrm>
          <a:prstGeom prst="rect">
            <a:avLst/>
          </a:prstGeom>
        </p:spPr>
      </p:pic>
      <p:sp>
        <p:nvSpPr>
          <p:cNvPr id="6" name="TextBox 5">
            <a:extLst>
              <a:ext uri="{FF2B5EF4-FFF2-40B4-BE49-F238E27FC236}">
                <a16:creationId xmlns:a16="http://schemas.microsoft.com/office/drawing/2014/main" id="{9DC896DB-F00F-4B35-AA0E-25BACE8F3BB7}"/>
              </a:ext>
            </a:extLst>
          </p:cNvPr>
          <p:cNvSpPr txBox="1"/>
          <p:nvPr/>
        </p:nvSpPr>
        <p:spPr>
          <a:xfrm>
            <a:off x="1205200" y="609278"/>
            <a:ext cx="5345771" cy="730200"/>
          </a:xfrm>
          <a:prstGeom prst="rect">
            <a:avLst/>
          </a:prstGeom>
          <a:noFill/>
        </p:spPr>
        <p:txBody>
          <a:bodyPr wrap="square" rtlCol="0">
            <a:spAutoFit/>
          </a:bodyPr>
          <a:lstStyle/>
          <a:p>
            <a:pPr algn="ctr">
              <a:lnSpc>
                <a:spcPct val="150000"/>
              </a:lnSpc>
            </a:pPr>
            <a:r>
              <a:rPr lang="vi-VN" sz="3200" b="1" dirty="0">
                <a:solidFill>
                  <a:schemeClr val="accent1">
                    <a:lumMod val="75000"/>
                  </a:schemeClr>
                </a:solidFill>
                <a:latin typeface="+mj-lt"/>
              </a:rPr>
              <a:t>CHUYỆN QUẢ BẦU</a:t>
            </a:r>
            <a:endParaRPr lang="en-US" sz="3200" b="1" dirty="0">
              <a:solidFill>
                <a:schemeClr val="accent1">
                  <a:lumMod val="75000"/>
                </a:schemeClr>
              </a:solidFill>
              <a:latin typeface="+mj-lt"/>
            </a:endParaRPr>
          </a:p>
        </p:txBody>
      </p:sp>
      <p:sp>
        <p:nvSpPr>
          <p:cNvPr id="7" name="TextBox 6">
            <a:extLst>
              <a:ext uri="{FF2B5EF4-FFF2-40B4-BE49-F238E27FC236}">
                <a16:creationId xmlns:a16="http://schemas.microsoft.com/office/drawing/2014/main" id="{A9B681AD-4EE8-4B9C-B557-6B4689381928}"/>
              </a:ext>
            </a:extLst>
          </p:cNvPr>
          <p:cNvSpPr txBox="1"/>
          <p:nvPr/>
        </p:nvSpPr>
        <p:spPr>
          <a:xfrm>
            <a:off x="603701" y="1224513"/>
            <a:ext cx="10383099" cy="954107"/>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Ngày xưa có vợ chồng nọ đi rừng, bắt được một con dúi. Dúi xin tha, họ thương tình tha cho nó.</a:t>
            </a:r>
          </a:p>
        </p:txBody>
      </p:sp>
      <p:sp>
        <p:nvSpPr>
          <p:cNvPr id="15" name="Rectangle: Rounded Corners 14">
            <a:extLst>
              <a:ext uri="{FF2B5EF4-FFF2-40B4-BE49-F238E27FC236}">
                <a16:creationId xmlns:a16="http://schemas.microsoft.com/office/drawing/2014/main" id="{7679D0EE-95F2-474A-9C22-068762E3B543}"/>
              </a:ext>
            </a:extLst>
          </p:cNvPr>
          <p:cNvSpPr/>
          <p:nvPr/>
        </p:nvSpPr>
        <p:spPr>
          <a:xfrm>
            <a:off x="8609609" y="491795"/>
            <a:ext cx="2967032" cy="642266"/>
          </a:xfrm>
          <a:prstGeom prst="round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C345655-34B0-4FEC-9057-6A8827D908F7}"/>
              </a:ext>
            </a:extLst>
          </p:cNvPr>
          <p:cNvSpPr txBox="1"/>
          <p:nvPr/>
        </p:nvSpPr>
        <p:spPr>
          <a:xfrm>
            <a:off x="9042818" y="388267"/>
            <a:ext cx="2167488" cy="730199"/>
          </a:xfrm>
          <a:prstGeom prst="rect">
            <a:avLst/>
          </a:prstGeom>
          <a:noFill/>
        </p:spPr>
        <p:txBody>
          <a:bodyPr wrap="square" rtlCol="0">
            <a:spAutoFit/>
          </a:bodyPr>
          <a:lstStyle/>
          <a:p>
            <a:pPr algn="ctr">
              <a:lnSpc>
                <a:spcPct val="150000"/>
              </a:lnSpc>
            </a:pPr>
            <a:r>
              <a:rPr lang="vi-VN" sz="3200" b="1" dirty="0">
                <a:solidFill>
                  <a:srgbClr val="FF0000"/>
                </a:solidFill>
                <a:latin typeface="+mj-lt"/>
              </a:rPr>
              <a:t>ĐỌC</a:t>
            </a:r>
            <a:r>
              <a:rPr lang="en-US" sz="3200" b="1" dirty="0">
                <a:solidFill>
                  <a:srgbClr val="FF0000"/>
                </a:solidFill>
                <a:latin typeface="+mj-lt"/>
              </a:rPr>
              <a:t> MẪU</a:t>
            </a:r>
          </a:p>
        </p:txBody>
      </p:sp>
    </p:spTree>
    <p:custDataLst>
      <p:tags r:id="rId1"/>
    </p:custDataLst>
    <p:extLst>
      <p:ext uri="{BB962C8B-B14F-4D97-AF65-F5344CB8AC3E}">
        <p14:creationId xmlns:p14="http://schemas.microsoft.com/office/powerpoint/2010/main" val="976556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74E73589-1B66-4D32-8C5A-529488DE5DED}"/>
              </a:ext>
            </a:extLst>
          </p:cNvPr>
          <p:cNvSpPr/>
          <p:nvPr/>
        </p:nvSpPr>
        <p:spPr>
          <a:xfrm>
            <a:off x="8609609" y="491795"/>
            <a:ext cx="2967032" cy="642266"/>
          </a:xfrm>
          <a:prstGeom prst="round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1C2B47B3-8119-46C8-BA79-C4B1526EC33B}"/>
              </a:ext>
            </a:extLst>
          </p:cNvPr>
          <p:cNvGrpSpPr/>
          <p:nvPr/>
        </p:nvGrpSpPr>
        <p:grpSpPr>
          <a:xfrm>
            <a:off x="814187" y="2815754"/>
            <a:ext cx="11104735" cy="3646952"/>
            <a:chOff x="244707" y="2523579"/>
            <a:chExt cx="6467301" cy="2735213"/>
          </a:xfrm>
        </p:grpSpPr>
        <p:pic>
          <p:nvPicPr>
            <p:cNvPr id="20" name="Picture 19">
              <a:extLst>
                <a:ext uri="{FF2B5EF4-FFF2-40B4-BE49-F238E27FC236}">
                  <a16:creationId xmlns:a16="http://schemas.microsoft.com/office/drawing/2014/main" id="{E676A5A3-CEE6-4E88-BECC-17B301189EE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4415666" y="2603737"/>
              <a:ext cx="2296342" cy="2655055"/>
            </a:xfrm>
            <a:prstGeom prst="cloud">
              <a:avLst/>
            </a:prstGeom>
          </p:spPr>
        </p:pic>
        <p:sp>
          <p:nvSpPr>
            <p:cNvPr id="10" name="Rectangle 9">
              <a:extLst>
                <a:ext uri="{FF2B5EF4-FFF2-40B4-BE49-F238E27FC236}">
                  <a16:creationId xmlns:a16="http://schemas.microsoft.com/office/drawing/2014/main" id="{31FD4371-B14F-4954-99AF-C1EEB227D0FB}"/>
                </a:ext>
              </a:extLst>
            </p:cNvPr>
            <p:cNvSpPr/>
            <p:nvPr/>
          </p:nvSpPr>
          <p:spPr>
            <a:xfrm>
              <a:off x="244707" y="2523579"/>
              <a:ext cx="3882959" cy="2654572"/>
            </a:xfrm>
            <a:prstGeom prst="rect">
              <a:avLst/>
            </a:prstGeom>
          </p:spPr>
          <p:txBody>
            <a:bodyPr wrap="square">
              <a:spAutoFit/>
            </a:bodyPr>
            <a:lstStyle/>
            <a:p>
              <a:pPr algn="just"/>
              <a:r>
                <a:rPr lang="vi-VN" sz="2800" dirty="0">
                  <a:latin typeface="+mj-lt"/>
                </a:rPr>
                <a:t>Lạ thay, từ trong quả bầu, những con người bé nhỏ bước ra. Người Khơ Mú ra trước. Tiếp đến, người Thái, người Mường, người Dao, người Mông, người Ê-đê, người Ba-na, người Kinh,... lần lượt ra theo.</a:t>
              </a:r>
            </a:p>
            <a:p>
              <a:pPr indent="365760" algn="just"/>
              <a:r>
                <a:rPr lang="vi-VN" sz="2800" dirty="0">
                  <a:latin typeface="+mj-lt"/>
                </a:rPr>
                <a:t>Đó là tổ tiên của các dân tộc anh em trên đất nước ta ngày nay.</a:t>
              </a:r>
            </a:p>
            <a:p>
              <a:pPr indent="228594" algn="r"/>
              <a:r>
                <a:rPr lang="vi-VN" sz="2800" dirty="0">
                  <a:latin typeface="+mj-lt"/>
                </a:rPr>
                <a:t>(Theo </a:t>
              </a:r>
              <a:r>
                <a:rPr lang="vi-VN" sz="2800" i="1" dirty="0">
                  <a:latin typeface="+mj-lt"/>
                </a:rPr>
                <a:t>Truyện cổ Khơ Mú</a:t>
              </a:r>
              <a:r>
                <a:rPr lang="vi-VN" sz="2800" dirty="0">
                  <a:latin typeface="+mj-lt"/>
                </a:rPr>
                <a:t>) </a:t>
              </a:r>
              <a:endParaRPr lang="vi-VN" sz="2800" dirty="0">
                <a:solidFill>
                  <a:schemeClr val="accent2"/>
                </a:solidFill>
                <a:latin typeface="+mj-lt"/>
              </a:endParaRPr>
            </a:p>
          </p:txBody>
        </p:sp>
      </p:gr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5">
            <a:clrChange>
              <a:clrFrom>
                <a:srgbClr val="FFFCFF"/>
              </a:clrFrom>
              <a:clrTo>
                <a:srgbClr val="FFFC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1772" t="2351" r="1"/>
          <a:stretch/>
        </p:blipFill>
        <p:spPr>
          <a:xfrm>
            <a:off x="576242" y="343352"/>
            <a:ext cx="1018968" cy="700229"/>
          </a:xfrm>
          <a:prstGeom prst="rect">
            <a:avLst/>
          </a:prstGeom>
        </p:spPr>
      </p:pic>
      <p:sp>
        <p:nvSpPr>
          <p:cNvPr id="6" name="TextBox 5">
            <a:extLst>
              <a:ext uri="{FF2B5EF4-FFF2-40B4-BE49-F238E27FC236}">
                <a16:creationId xmlns:a16="http://schemas.microsoft.com/office/drawing/2014/main" id="{9DC896DB-F00F-4B35-AA0E-25BACE8F3BB7}"/>
              </a:ext>
            </a:extLst>
          </p:cNvPr>
          <p:cNvSpPr txBox="1"/>
          <p:nvPr/>
        </p:nvSpPr>
        <p:spPr>
          <a:xfrm>
            <a:off x="1517326" y="559269"/>
            <a:ext cx="5345771" cy="730200"/>
          </a:xfrm>
          <a:prstGeom prst="rect">
            <a:avLst/>
          </a:prstGeom>
          <a:noFill/>
        </p:spPr>
        <p:txBody>
          <a:bodyPr wrap="square" rtlCol="0">
            <a:spAutoFit/>
          </a:bodyPr>
          <a:lstStyle/>
          <a:p>
            <a:pPr algn="ctr">
              <a:lnSpc>
                <a:spcPct val="150000"/>
              </a:lnSpc>
            </a:pPr>
            <a:r>
              <a:rPr lang="vi-VN" sz="3200" b="1" dirty="0">
                <a:solidFill>
                  <a:schemeClr val="accent1"/>
                </a:solidFill>
                <a:latin typeface="+mj-lt"/>
              </a:rPr>
              <a:t>CHUYỆN QUẢ BẦU</a:t>
            </a:r>
            <a:endParaRPr lang="en-US" sz="3200" b="1" dirty="0">
              <a:solidFill>
                <a:schemeClr val="accent1"/>
              </a:solidFill>
              <a:latin typeface="+mj-lt"/>
            </a:endParaRPr>
          </a:p>
        </p:txBody>
      </p:sp>
      <p:sp>
        <p:nvSpPr>
          <p:cNvPr id="7" name="TextBox 6">
            <a:extLst>
              <a:ext uri="{FF2B5EF4-FFF2-40B4-BE49-F238E27FC236}">
                <a16:creationId xmlns:a16="http://schemas.microsoft.com/office/drawing/2014/main" id="{230B6A99-7E89-45BD-ACE0-61C37707C795}"/>
              </a:ext>
            </a:extLst>
          </p:cNvPr>
          <p:cNvSpPr txBox="1"/>
          <p:nvPr/>
        </p:nvSpPr>
        <p:spPr>
          <a:xfrm>
            <a:off x="814187" y="1154403"/>
            <a:ext cx="9968043" cy="1815882"/>
          </a:xfrm>
          <a:prstGeom prst="rect">
            <a:avLst/>
          </a:prstGeom>
          <a:noFill/>
        </p:spPr>
        <p:txBody>
          <a:bodyPr wrap="square" rtlCol="0">
            <a:spAutoFit/>
          </a:bodyPr>
          <a:lstStyle/>
          <a:p>
            <a:pPr marL="0" marR="0" lvl="0" indent="36576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Ít lâu sau, người vợ sinh ra một quả bầu.</a:t>
            </a:r>
          </a:p>
          <a:p>
            <a:pPr marL="0" marR="0" lvl="0" indent="36576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Một hôm, đi làm nương về, họ nghe tiếng cười đùa từ gác bếp để quả bầu. Thấy lạ, họ lấy quả bầu xuống, áp tai nghe thì có tiếng lao xao. Người vợ bèn lấy que dùi quả bầu.</a:t>
            </a:r>
            <a:endParaRPr lang="en-US" dirty="0"/>
          </a:p>
        </p:txBody>
      </p:sp>
      <p:sp>
        <p:nvSpPr>
          <p:cNvPr id="16" name="TextBox 15">
            <a:extLst>
              <a:ext uri="{FF2B5EF4-FFF2-40B4-BE49-F238E27FC236}">
                <a16:creationId xmlns:a16="http://schemas.microsoft.com/office/drawing/2014/main" id="{2149F6B5-17BC-4CA5-B0A3-52191D5C48AC}"/>
              </a:ext>
            </a:extLst>
          </p:cNvPr>
          <p:cNvSpPr txBox="1"/>
          <p:nvPr/>
        </p:nvSpPr>
        <p:spPr>
          <a:xfrm>
            <a:off x="9042818" y="388267"/>
            <a:ext cx="2167488" cy="730199"/>
          </a:xfrm>
          <a:prstGeom prst="rect">
            <a:avLst/>
          </a:prstGeom>
          <a:noFill/>
        </p:spPr>
        <p:txBody>
          <a:bodyPr wrap="square" rtlCol="0">
            <a:spAutoFit/>
          </a:bodyPr>
          <a:lstStyle/>
          <a:p>
            <a:pPr algn="ctr">
              <a:lnSpc>
                <a:spcPct val="150000"/>
              </a:lnSpc>
            </a:pPr>
            <a:r>
              <a:rPr lang="vi-VN" sz="3200" b="1" dirty="0">
                <a:solidFill>
                  <a:srgbClr val="FF0000"/>
                </a:solidFill>
                <a:latin typeface="+mj-lt"/>
              </a:rPr>
              <a:t>ĐỌC</a:t>
            </a:r>
            <a:r>
              <a:rPr lang="en-US" sz="3200" b="1" dirty="0">
                <a:solidFill>
                  <a:srgbClr val="FF0000"/>
                </a:solidFill>
                <a:latin typeface="+mj-lt"/>
              </a:rPr>
              <a:t> MẪU</a:t>
            </a:r>
          </a:p>
        </p:txBody>
      </p:sp>
    </p:spTree>
    <p:custDataLst>
      <p:tags r:id="rId1"/>
    </p:custDataLst>
    <p:extLst>
      <p:ext uri="{BB962C8B-B14F-4D97-AF65-F5344CB8AC3E}">
        <p14:creationId xmlns:p14="http://schemas.microsoft.com/office/powerpoint/2010/main" val="36896345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1C2B47B3-8119-46C8-BA79-C4B1526EC33B}"/>
              </a:ext>
            </a:extLst>
          </p:cNvPr>
          <p:cNvGrpSpPr/>
          <p:nvPr/>
        </p:nvGrpSpPr>
        <p:grpSpPr>
          <a:xfrm>
            <a:off x="603702" y="2233327"/>
            <a:ext cx="10835592" cy="3970317"/>
            <a:chOff x="326569" y="1600218"/>
            <a:chExt cx="6310555" cy="2977738"/>
          </a:xfrm>
        </p:grpSpPr>
        <p:pic>
          <p:nvPicPr>
            <p:cNvPr id="20" name="Picture 19">
              <a:extLst>
                <a:ext uri="{FF2B5EF4-FFF2-40B4-BE49-F238E27FC236}">
                  <a16:creationId xmlns:a16="http://schemas.microsoft.com/office/drawing/2014/main" id="{E676A5A3-CEE6-4E88-BECC-17B301189EE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4012043" y="1671516"/>
              <a:ext cx="2625081" cy="2861287"/>
            </a:xfrm>
            <a:prstGeom prst="cloud">
              <a:avLst/>
            </a:prstGeom>
          </p:spPr>
        </p:pic>
        <p:sp>
          <p:nvSpPr>
            <p:cNvPr id="2" name="TextBox 1">
              <a:extLst>
                <a:ext uri="{FF2B5EF4-FFF2-40B4-BE49-F238E27FC236}">
                  <a16:creationId xmlns:a16="http://schemas.microsoft.com/office/drawing/2014/main" id="{43DB0D57-E4C1-4E80-8664-1A0205E2CF88}"/>
                </a:ext>
              </a:extLst>
            </p:cNvPr>
            <p:cNvSpPr txBox="1"/>
            <p:nvPr/>
          </p:nvSpPr>
          <p:spPr>
            <a:xfrm>
              <a:off x="326569" y="1600218"/>
              <a:ext cx="3552790" cy="2977738"/>
            </a:xfrm>
            <a:prstGeom prst="rect">
              <a:avLst/>
            </a:prstGeom>
            <a:noFill/>
          </p:spPr>
          <p:txBody>
            <a:bodyPr wrap="square" rtlCol="0">
              <a:spAutoFit/>
            </a:bodyPr>
            <a:lstStyle/>
            <a:p>
              <a:pPr indent="228594" algn="just"/>
              <a:r>
                <a:rPr lang="vi-VN" sz="2800" dirty="0">
                  <a:latin typeface="+mj-lt"/>
                </a:rPr>
                <a:t>Để trả ơn, dúi báo sắp có </a:t>
              </a:r>
              <a:r>
                <a:rPr lang="vi-VN" sz="2800" b="1" dirty="0">
                  <a:solidFill>
                    <a:srgbClr val="FF0000"/>
                  </a:solidFill>
                  <a:latin typeface="+mj-lt"/>
                </a:rPr>
                <a:t>lũ lụt</a:t>
              </a:r>
              <a:r>
                <a:rPr lang="vi-VN" sz="2800" dirty="0">
                  <a:latin typeface="+mj-lt"/>
                </a:rPr>
                <a:t> rất lớn</a:t>
              </a:r>
            </a:p>
            <a:p>
              <a:pPr algn="just"/>
              <a:r>
                <a:rPr lang="vi-VN" sz="2800" dirty="0">
                  <a:latin typeface="+mj-lt"/>
                </a:rPr>
                <a:t>và chỉ cho họ cách tránh. Họ nói với bà</a:t>
              </a:r>
            </a:p>
            <a:p>
              <a:pPr algn="just"/>
              <a:r>
                <a:rPr lang="vi-VN" sz="2800" dirty="0">
                  <a:latin typeface="+mj-lt"/>
                </a:rPr>
                <a:t>con nhưng chẳng ai tin. Nghe lời dúi, họ</a:t>
              </a:r>
            </a:p>
            <a:p>
              <a:pPr algn="just"/>
              <a:r>
                <a:rPr lang="vi-VN" sz="2800" b="1" dirty="0">
                  <a:solidFill>
                    <a:srgbClr val="FF0000"/>
                  </a:solidFill>
                  <a:latin typeface="+mj-lt"/>
                </a:rPr>
                <a:t>khoét</a:t>
              </a:r>
              <a:r>
                <a:rPr lang="vi-VN" sz="2800" dirty="0">
                  <a:latin typeface="+mj-lt"/>
                </a:rPr>
                <a:t> rỗng khúc gỗ to, chuẩn bị thức ăn</a:t>
              </a:r>
            </a:p>
            <a:p>
              <a:pPr algn="just"/>
              <a:r>
                <a:rPr lang="vi-VN" sz="2800" dirty="0">
                  <a:latin typeface="+mj-lt"/>
                </a:rPr>
                <a:t>bỏ vào đó. Vừa chuẩn bị xong mọi thứ thì mưa to, gió lớn, nước ngập </a:t>
              </a:r>
              <a:r>
                <a:rPr lang="vi-VN" sz="2800" b="1" dirty="0">
                  <a:solidFill>
                    <a:srgbClr val="FF0000"/>
                  </a:solidFill>
                  <a:latin typeface="+mj-lt"/>
                </a:rPr>
                <a:t>mênh mông</a:t>
              </a:r>
              <a:r>
                <a:rPr lang="vi-VN" sz="2800" dirty="0">
                  <a:latin typeface="+mj-lt"/>
                </a:rPr>
                <a:t>.  Muôn loài chim trong biển nước. Nhờ sống</a:t>
              </a:r>
              <a:r>
                <a:rPr lang="en-US" sz="2800" dirty="0">
                  <a:latin typeface="+mj-lt"/>
                </a:rPr>
                <a:t> </a:t>
              </a:r>
              <a:r>
                <a:rPr lang="vi-VN" sz="2800" dirty="0">
                  <a:latin typeface="+mj-lt"/>
                </a:rPr>
                <a:t>trong khúc gỗ nổi, vợ chồng nhà nọ thoát nạn.</a:t>
              </a:r>
            </a:p>
          </p:txBody>
        </p:sp>
        <p:sp>
          <p:nvSpPr>
            <p:cNvPr id="8" name="Rectangle 7">
              <a:extLst>
                <a:ext uri="{FF2B5EF4-FFF2-40B4-BE49-F238E27FC236}">
                  <a16:creationId xmlns:a16="http://schemas.microsoft.com/office/drawing/2014/main" id="{1CCC9258-648E-47A0-B48A-1A8C05500FBC}"/>
                </a:ext>
              </a:extLst>
            </p:cNvPr>
            <p:cNvSpPr/>
            <p:nvPr/>
          </p:nvSpPr>
          <p:spPr>
            <a:xfrm>
              <a:off x="326569" y="3726355"/>
              <a:ext cx="5803621" cy="253916"/>
            </a:xfrm>
            <a:prstGeom prst="rect">
              <a:avLst/>
            </a:prstGeom>
          </p:spPr>
          <p:txBody>
            <a:bodyPr wrap="square">
              <a:spAutoFit/>
            </a:bodyPr>
            <a:lstStyle/>
            <a:p>
              <a:endParaRPr lang="vi-VN" sz="1600" dirty="0">
                <a:latin typeface="+mj-lt"/>
              </a:endParaRPr>
            </a:p>
          </p:txBody>
        </p:sp>
      </p:gr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5">
            <a:clrChange>
              <a:clrFrom>
                <a:srgbClr val="FFFCFF"/>
              </a:clrFrom>
              <a:clrTo>
                <a:srgbClr val="FFFC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1772" t="2351" r="1"/>
          <a:stretch/>
        </p:blipFill>
        <p:spPr>
          <a:xfrm>
            <a:off x="603701" y="338339"/>
            <a:ext cx="999857" cy="700229"/>
          </a:xfrm>
          <a:prstGeom prst="rect">
            <a:avLst/>
          </a:prstGeom>
        </p:spPr>
      </p:pic>
      <p:sp>
        <p:nvSpPr>
          <p:cNvPr id="6" name="TextBox 5">
            <a:extLst>
              <a:ext uri="{FF2B5EF4-FFF2-40B4-BE49-F238E27FC236}">
                <a16:creationId xmlns:a16="http://schemas.microsoft.com/office/drawing/2014/main" id="{9DC896DB-F00F-4B35-AA0E-25BACE8F3BB7}"/>
              </a:ext>
            </a:extLst>
          </p:cNvPr>
          <p:cNvSpPr txBox="1"/>
          <p:nvPr/>
        </p:nvSpPr>
        <p:spPr>
          <a:xfrm>
            <a:off x="1205200" y="609278"/>
            <a:ext cx="5345771" cy="730200"/>
          </a:xfrm>
          <a:prstGeom prst="rect">
            <a:avLst/>
          </a:prstGeom>
          <a:noFill/>
        </p:spPr>
        <p:txBody>
          <a:bodyPr wrap="square" rtlCol="0">
            <a:spAutoFit/>
          </a:bodyPr>
          <a:lstStyle/>
          <a:p>
            <a:pPr algn="ctr">
              <a:lnSpc>
                <a:spcPct val="150000"/>
              </a:lnSpc>
            </a:pPr>
            <a:r>
              <a:rPr lang="vi-VN" sz="3200" b="1" dirty="0">
                <a:solidFill>
                  <a:schemeClr val="accent1">
                    <a:lumMod val="75000"/>
                  </a:schemeClr>
                </a:solidFill>
                <a:latin typeface="+mj-lt"/>
              </a:rPr>
              <a:t>CHUYỆN QUẢ BẦU</a:t>
            </a:r>
            <a:endParaRPr lang="en-US" sz="3200" b="1" dirty="0">
              <a:solidFill>
                <a:schemeClr val="accent1">
                  <a:lumMod val="75000"/>
                </a:schemeClr>
              </a:solidFill>
              <a:latin typeface="+mj-lt"/>
            </a:endParaRPr>
          </a:p>
        </p:txBody>
      </p:sp>
      <p:sp>
        <p:nvSpPr>
          <p:cNvPr id="7" name="TextBox 6">
            <a:extLst>
              <a:ext uri="{FF2B5EF4-FFF2-40B4-BE49-F238E27FC236}">
                <a16:creationId xmlns:a16="http://schemas.microsoft.com/office/drawing/2014/main" id="{A9B681AD-4EE8-4B9C-B557-6B4689381928}"/>
              </a:ext>
            </a:extLst>
          </p:cNvPr>
          <p:cNvSpPr txBox="1"/>
          <p:nvPr/>
        </p:nvSpPr>
        <p:spPr>
          <a:xfrm>
            <a:off x="603701" y="1224513"/>
            <a:ext cx="10383099" cy="954107"/>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Ngày xưa có vợ chồng nọ đi rừng, bắt được một </a:t>
            </a:r>
            <a:r>
              <a:rPr kumimoji="0" lang="vi-VN" sz="2800" b="1" i="0" u="none" strike="noStrike" kern="1200" cap="none" spc="0" normalizeH="0" baseline="0" noProof="0" dirty="0">
                <a:ln>
                  <a:noFill/>
                </a:ln>
                <a:solidFill>
                  <a:srgbClr val="FF0000"/>
                </a:solidFill>
                <a:effectLst/>
                <a:uLnTx/>
                <a:uFillTx/>
                <a:latin typeface="Arial-Rounded"/>
                <a:ea typeface="Arial-Rounded"/>
                <a:cs typeface="+mn-cs"/>
              </a:rPr>
              <a:t>con dúi</a:t>
            </a: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 Dúi xin tha, họ thương tình tha cho nó.</a:t>
            </a:r>
          </a:p>
        </p:txBody>
      </p:sp>
      <p:sp>
        <p:nvSpPr>
          <p:cNvPr id="15" name="Rectangle: Rounded Corners 14">
            <a:extLst>
              <a:ext uri="{FF2B5EF4-FFF2-40B4-BE49-F238E27FC236}">
                <a16:creationId xmlns:a16="http://schemas.microsoft.com/office/drawing/2014/main" id="{7679D0EE-95F2-474A-9C22-068762E3B543}"/>
              </a:ext>
            </a:extLst>
          </p:cNvPr>
          <p:cNvSpPr/>
          <p:nvPr/>
        </p:nvSpPr>
        <p:spPr>
          <a:xfrm>
            <a:off x="8609609" y="491795"/>
            <a:ext cx="2967032" cy="642266"/>
          </a:xfrm>
          <a:prstGeom prst="round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C345655-34B0-4FEC-9057-6A8827D908F7}"/>
              </a:ext>
            </a:extLst>
          </p:cNvPr>
          <p:cNvSpPr txBox="1"/>
          <p:nvPr/>
        </p:nvSpPr>
        <p:spPr>
          <a:xfrm>
            <a:off x="8323702" y="401341"/>
            <a:ext cx="3538846" cy="730200"/>
          </a:xfrm>
          <a:prstGeom prst="rect">
            <a:avLst/>
          </a:prstGeom>
          <a:noFill/>
        </p:spPr>
        <p:txBody>
          <a:bodyPr wrap="square" rtlCol="0">
            <a:spAutoFit/>
          </a:bodyPr>
          <a:lstStyle/>
          <a:p>
            <a:pPr algn="ctr">
              <a:lnSpc>
                <a:spcPct val="150000"/>
              </a:lnSpc>
            </a:pPr>
            <a:r>
              <a:rPr lang="en-US" sz="3200" b="1" dirty="0" err="1">
                <a:solidFill>
                  <a:srgbClr val="FF0000"/>
                </a:solidFill>
                <a:latin typeface="+mj-lt"/>
              </a:rPr>
              <a:t>Luyện</a:t>
            </a:r>
            <a:r>
              <a:rPr lang="en-US" sz="3200" b="1" dirty="0">
                <a:solidFill>
                  <a:srgbClr val="FF0000"/>
                </a:solidFill>
                <a:latin typeface="+mj-lt"/>
              </a:rPr>
              <a:t> </a:t>
            </a:r>
            <a:r>
              <a:rPr lang="en-US" sz="3200" b="1" dirty="0" err="1">
                <a:solidFill>
                  <a:srgbClr val="FF0000"/>
                </a:solidFill>
                <a:latin typeface="+mj-lt"/>
              </a:rPr>
              <a:t>đọc</a:t>
            </a:r>
            <a:r>
              <a:rPr lang="en-US" sz="3200" b="1" dirty="0">
                <a:solidFill>
                  <a:srgbClr val="FF0000"/>
                </a:solidFill>
                <a:latin typeface="+mj-lt"/>
              </a:rPr>
              <a:t> </a:t>
            </a:r>
            <a:r>
              <a:rPr lang="en-US" sz="3200" b="1" dirty="0" err="1">
                <a:solidFill>
                  <a:srgbClr val="FF0000"/>
                </a:solidFill>
                <a:latin typeface="+mj-lt"/>
              </a:rPr>
              <a:t>từ</a:t>
            </a:r>
            <a:r>
              <a:rPr lang="en-US" sz="3200" b="1" dirty="0">
                <a:solidFill>
                  <a:srgbClr val="FF0000"/>
                </a:solidFill>
                <a:latin typeface="+mj-lt"/>
              </a:rPr>
              <a:t> </a:t>
            </a:r>
            <a:r>
              <a:rPr lang="en-US" sz="3200" b="1" dirty="0" err="1">
                <a:solidFill>
                  <a:srgbClr val="FF0000"/>
                </a:solidFill>
                <a:latin typeface="+mj-lt"/>
              </a:rPr>
              <a:t>khó</a:t>
            </a:r>
            <a:endParaRPr lang="en-US" sz="3200" b="1" dirty="0">
              <a:solidFill>
                <a:srgbClr val="FF0000"/>
              </a:solidFill>
              <a:latin typeface="+mj-lt"/>
            </a:endParaRPr>
          </a:p>
        </p:txBody>
      </p:sp>
    </p:spTree>
    <p:custDataLst>
      <p:tags r:id="rId1"/>
    </p:custDataLst>
    <p:extLst>
      <p:ext uri="{BB962C8B-B14F-4D97-AF65-F5344CB8AC3E}">
        <p14:creationId xmlns:p14="http://schemas.microsoft.com/office/powerpoint/2010/main" val="3369805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74E73589-1B66-4D32-8C5A-529488DE5DED}"/>
              </a:ext>
            </a:extLst>
          </p:cNvPr>
          <p:cNvSpPr/>
          <p:nvPr/>
        </p:nvSpPr>
        <p:spPr>
          <a:xfrm>
            <a:off x="8609609" y="491795"/>
            <a:ext cx="2967032" cy="642266"/>
          </a:xfrm>
          <a:prstGeom prst="round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1C2B47B3-8119-46C8-BA79-C4B1526EC33B}"/>
              </a:ext>
            </a:extLst>
          </p:cNvPr>
          <p:cNvGrpSpPr/>
          <p:nvPr/>
        </p:nvGrpSpPr>
        <p:grpSpPr>
          <a:xfrm>
            <a:off x="814187" y="2815754"/>
            <a:ext cx="11104735" cy="3646952"/>
            <a:chOff x="244707" y="2523579"/>
            <a:chExt cx="6467301" cy="2735213"/>
          </a:xfrm>
        </p:grpSpPr>
        <p:pic>
          <p:nvPicPr>
            <p:cNvPr id="20" name="Picture 19">
              <a:extLst>
                <a:ext uri="{FF2B5EF4-FFF2-40B4-BE49-F238E27FC236}">
                  <a16:creationId xmlns:a16="http://schemas.microsoft.com/office/drawing/2014/main" id="{E676A5A3-CEE6-4E88-BECC-17B301189EE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4415666" y="2603737"/>
              <a:ext cx="2296342" cy="2655055"/>
            </a:xfrm>
            <a:prstGeom prst="cloud">
              <a:avLst/>
            </a:prstGeom>
          </p:spPr>
        </p:pic>
        <p:sp>
          <p:nvSpPr>
            <p:cNvPr id="10" name="Rectangle 9">
              <a:extLst>
                <a:ext uri="{FF2B5EF4-FFF2-40B4-BE49-F238E27FC236}">
                  <a16:creationId xmlns:a16="http://schemas.microsoft.com/office/drawing/2014/main" id="{31FD4371-B14F-4954-99AF-C1EEB227D0FB}"/>
                </a:ext>
              </a:extLst>
            </p:cNvPr>
            <p:cNvSpPr/>
            <p:nvPr/>
          </p:nvSpPr>
          <p:spPr>
            <a:xfrm>
              <a:off x="244707" y="2523579"/>
              <a:ext cx="3882959" cy="2654572"/>
            </a:xfrm>
            <a:prstGeom prst="rect">
              <a:avLst/>
            </a:prstGeom>
          </p:spPr>
          <p:txBody>
            <a:bodyPr wrap="square">
              <a:spAutoFit/>
            </a:bodyPr>
            <a:lstStyle/>
            <a:p>
              <a:pPr algn="just"/>
              <a:r>
                <a:rPr lang="vi-VN" sz="2800" dirty="0">
                  <a:latin typeface="+mj-lt"/>
                </a:rPr>
                <a:t>Lạ thay, từ trong quả bầu, những con người bé nhỏ bước ra. Người </a:t>
              </a:r>
              <a:r>
                <a:rPr lang="vi-VN" sz="2800" b="1" dirty="0">
                  <a:solidFill>
                    <a:srgbClr val="FF0000"/>
                  </a:solidFill>
                  <a:latin typeface="+mj-lt"/>
                </a:rPr>
                <a:t>Khơ Mú </a:t>
              </a:r>
              <a:r>
                <a:rPr lang="vi-VN" sz="2800" dirty="0">
                  <a:latin typeface="+mj-lt"/>
                </a:rPr>
                <a:t>ra trước. Tiếp đến, người Thái, người Mường, người Dao, người Mông, người </a:t>
              </a:r>
              <a:r>
                <a:rPr lang="vi-VN" sz="2800" b="1" dirty="0">
                  <a:solidFill>
                    <a:srgbClr val="FF0000"/>
                  </a:solidFill>
                  <a:latin typeface="+mj-lt"/>
                </a:rPr>
                <a:t>Ê-đê</a:t>
              </a:r>
              <a:r>
                <a:rPr lang="vi-VN" sz="2800" dirty="0">
                  <a:latin typeface="+mj-lt"/>
                </a:rPr>
                <a:t>, người </a:t>
              </a:r>
              <a:r>
                <a:rPr lang="vi-VN" sz="2800" b="1" dirty="0">
                  <a:solidFill>
                    <a:srgbClr val="FF0000"/>
                  </a:solidFill>
                  <a:latin typeface="+mj-lt"/>
                </a:rPr>
                <a:t>Ba-na</a:t>
              </a:r>
              <a:r>
                <a:rPr lang="vi-VN" sz="2800" dirty="0">
                  <a:latin typeface="+mj-lt"/>
                </a:rPr>
                <a:t>, người Kinh,... lần lượt ra theo.</a:t>
              </a:r>
            </a:p>
            <a:p>
              <a:pPr indent="365760" algn="just"/>
              <a:r>
                <a:rPr lang="vi-VN" sz="2800" dirty="0">
                  <a:latin typeface="+mj-lt"/>
                </a:rPr>
                <a:t>Đó là </a:t>
              </a:r>
              <a:r>
                <a:rPr lang="vi-VN" sz="2800" b="1" dirty="0">
                  <a:solidFill>
                    <a:srgbClr val="FF0000"/>
                  </a:solidFill>
                  <a:latin typeface="+mj-lt"/>
                </a:rPr>
                <a:t>tổ tiên </a:t>
              </a:r>
              <a:r>
                <a:rPr lang="vi-VN" sz="2800" dirty="0">
                  <a:latin typeface="+mj-lt"/>
                </a:rPr>
                <a:t>của các dân tộc anh em trên đất nước ta ngày nay.</a:t>
              </a:r>
            </a:p>
            <a:p>
              <a:pPr indent="228594" algn="r"/>
              <a:r>
                <a:rPr lang="vi-VN" sz="2800" dirty="0">
                  <a:latin typeface="+mj-lt"/>
                </a:rPr>
                <a:t>(Theo </a:t>
              </a:r>
              <a:r>
                <a:rPr lang="vi-VN" sz="2800" i="1" dirty="0">
                  <a:latin typeface="+mj-lt"/>
                </a:rPr>
                <a:t>Truyện cổ Khơ Mú</a:t>
              </a:r>
              <a:r>
                <a:rPr lang="vi-VN" sz="2800" dirty="0">
                  <a:latin typeface="+mj-lt"/>
                </a:rPr>
                <a:t>) </a:t>
              </a:r>
              <a:endParaRPr lang="vi-VN" sz="2800" dirty="0">
                <a:solidFill>
                  <a:schemeClr val="accent2"/>
                </a:solidFill>
                <a:latin typeface="+mj-lt"/>
              </a:endParaRPr>
            </a:p>
          </p:txBody>
        </p:sp>
      </p:gr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5">
            <a:clrChange>
              <a:clrFrom>
                <a:srgbClr val="FFFCFF"/>
              </a:clrFrom>
              <a:clrTo>
                <a:srgbClr val="FFFC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l="1772" t="2351" r="1"/>
          <a:stretch/>
        </p:blipFill>
        <p:spPr>
          <a:xfrm>
            <a:off x="576242" y="343352"/>
            <a:ext cx="1018968" cy="700229"/>
          </a:xfrm>
          <a:prstGeom prst="rect">
            <a:avLst/>
          </a:prstGeom>
        </p:spPr>
      </p:pic>
      <p:sp>
        <p:nvSpPr>
          <p:cNvPr id="6" name="TextBox 5">
            <a:extLst>
              <a:ext uri="{FF2B5EF4-FFF2-40B4-BE49-F238E27FC236}">
                <a16:creationId xmlns:a16="http://schemas.microsoft.com/office/drawing/2014/main" id="{9DC896DB-F00F-4B35-AA0E-25BACE8F3BB7}"/>
              </a:ext>
            </a:extLst>
          </p:cNvPr>
          <p:cNvSpPr txBox="1"/>
          <p:nvPr/>
        </p:nvSpPr>
        <p:spPr>
          <a:xfrm>
            <a:off x="1517326" y="559269"/>
            <a:ext cx="5345771" cy="730200"/>
          </a:xfrm>
          <a:prstGeom prst="rect">
            <a:avLst/>
          </a:prstGeom>
          <a:noFill/>
        </p:spPr>
        <p:txBody>
          <a:bodyPr wrap="square" rtlCol="0">
            <a:spAutoFit/>
          </a:bodyPr>
          <a:lstStyle/>
          <a:p>
            <a:pPr algn="ctr">
              <a:lnSpc>
                <a:spcPct val="150000"/>
              </a:lnSpc>
            </a:pPr>
            <a:r>
              <a:rPr lang="vi-VN" sz="3200" b="1" dirty="0">
                <a:solidFill>
                  <a:schemeClr val="accent1"/>
                </a:solidFill>
                <a:latin typeface="+mj-lt"/>
              </a:rPr>
              <a:t>CHUYỆN QUẢ BẦU</a:t>
            </a:r>
            <a:endParaRPr lang="en-US" sz="3200" b="1" dirty="0">
              <a:solidFill>
                <a:schemeClr val="accent1"/>
              </a:solidFill>
              <a:latin typeface="+mj-lt"/>
            </a:endParaRPr>
          </a:p>
        </p:txBody>
      </p:sp>
      <p:sp>
        <p:nvSpPr>
          <p:cNvPr id="7" name="TextBox 6">
            <a:extLst>
              <a:ext uri="{FF2B5EF4-FFF2-40B4-BE49-F238E27FC236}">
                <a16:creationId xmlns:a16="http://schemas.microsoft.com/office/drawing/2014/main" id="{230B6A99-7E89-45BD-ACE0-61C37707C795}"/>
              </a:ext>
            </a:extLst>
          </p:cNvPr>
          <p:cNvSpPr txBox="1"/>
          <p:nvPr/>
        </p:nvSpPr>
        <p:spPr>
          <a:xfrm>
            <a:off x="814187" y="1154403"/>
            <a:ext cx="9968043" cy="1815882"/>
          </a:xfrm>
          <a:prstGeom prst="rect">
            <a:avLst/>
          </a:prstGeom>
          <a:noFill/>
        </p:spPr>
        <p:txBody>
          <a:bodyPr wrap="square" rtlCol="0">
            <a:spAutoFit/>
          </a:bodyPr>
          <a:lstStyle/>
          <a:p>
            <a:pPr marL="0" marR="0" lvl="0" indent="36576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Ít lâu sau, người vợ sinh ra một quả bầu.</a:t>
            </a:r>
          </a:p>
          <a:p>
            <a:pPr marL="0" marR="0" lvl="0" indent="36576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Một hôm, đi làm </a:t>
            </a:r>
            <a:r>
              <a:rPr kumimoji="0" lang="vi-VN" sz="2800" b="1" i="0" u="none" strike="noStrike" kern="1200" cap="none" spc="0" normalizeH="0" baseline="0" noProof="0" dirty="0">
                <a:ln>
                  <a:noFill/>
                </a:ln>
                <a:solidFill>
                  <a:srgbClr val="FF0000"/>
                </a:solidFill>
                <a:effectLst/>
                <a:uLnTx/>
                <a:uFillTx/>
                <a:latin typeface="Arial-Rounded"/>
                <a:ea typeface="Arial-Rounded"/>
                <a:cs typeface="+mn-cs"/>
              </a:rPr>
              <a:t>nương</a:t>
            </a: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 về, họ nghe tiếng cười đùa từ gác bếp để quả bầu. Thấy lạ, họ lấy quả bầu xuống, áp tai nghe thì có tiếng </a:t>
            </a:r>
            <a:r>
              <a:rPr kumimoji="0" lang="vi-VN" sz="2800" b="1" i="0" u="none" strike="noStrike" kern="1200" cap="none" spc="0" normalizeH="0" baseline="0" noProof="0" dirty="0">
                <a:ln>
                  <a:noFill/>
                </a:ln>
                <a:solidFill>
                  <a:srgbClr val="FF0000"/>
                </a:solidFill>
                <a:effectLst/>
                <a:uLnTx/>
                <a:uFillTx/>
                <a:latin typeface="Arial-Rounded"/>
                <a:ea typeface="Arial-Rounded"/>
                <a:cs typeface="+mn-cs"/>
              </a:rPr>
              <a:t>lao xao</a:t>
            </a: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 Người vợ bèn lấy que </a:t>
            </a:r>
            <a:r>
              <a:rPr kumimoji="0" lang="vi-VN" sz="2800" b="1" i="0" u="none" strike="noStrike" kern="1200" cap="none" spc="0" normalizeH="0" baseline="0" noProof="0" dirty="0">
                <a:ln>
                  <a:noFill/>
                </a:ln>
                <a:solidFill>
                  <a:srgbClr val="FF0000"/>
                </a:solidFill>
                <a:effectLst/>
                <a:uLnTx/>
                <a:uFillTx/>
                <a:latin typeface="Arial-Rounded"/>
                <a:ea typeface="Arial-Rounded"/>
                <a:cs typeface="+mn-cs"/>
              </a:rPr>
              <a:t>dùi</a:t>
            </a:r>
            <a:r>
              <a:rPr kumimoji="0" lang="vi-VN" sz="2800" b="0" i="0" u="none" strike="noStrike" kern="1200" cap="none" spc="0" normalizeH="0" baseline="0" noProof="0" dirty="0">
                <a:ln>
                  <a:noFill/>
                </a:ln>
                <a:solidFill>
                  <a:prstClr val="black"/>
                </a:solidFill>
                <a:effectLst/>
                <a:uLnTx/>
                <a:uFillTx/>
                <a:latin typeface="Arial-Rounded"/>
                <a:ea typeface="Arial-Rounded"/>
                <a:cs typeface="+mn-cs"/>
              </a:rPr>
              <a:t> quả bầu.</a:t>
            </a:r>
            <a:endParaRPr lang="en-US" dirty="0"/>
          </a:p>
        </p:txBody>
      </p:sp>
      <p:sp>
        <p:nvSpPr>
          <p:cNvPr id="11" name="TextBox 10">
            <a:extLst>
              <a:ext uri="{FF2B5EF4-FFF2-40B4-BE49-F238E27FC236}">
                <a16:creationId xmlns:a16="http://schemas.microsoft.com/office/drawing/2014/main" id="{17D9C8E6-7AAA-4C11-9AC3-364C0C558316}"/>
              </a:ext>
            </a:extLst>
          </p:cNvPr>
          <p:cNvSpPr txBox="1"/>
          <p:nvPr/>
        </p:nvSpPr>
        <p:spPr>
          <a:xfrm>
            <a:off x="8323702" y="401341"/>
            <a:ext cx="3538846" cy="730200"/>
          </a:xfrm>
          <a:prstGeom prst="rect">
            <a:avLst/>
          </a:prstGeom>
          <a:noFill/>
        </p:spPr>
        <p:txBody>
          <a:bodyPr wrap="square" rtlCol="0">
            <a:spAutoFit/>
          </a:bodyPr>
          <a:lstStyle/>
          <a:p>
            <a:pPr algn="ctr">
              <a:lnSpc>
                <a:spcPct val="150000"/>
              </a:lnSpc>
            </a:pPr>
            <a:r>
              <a:rPr lang="en-US" sz="3200" b="1" dirty="0" err="1">
                <a:solidFill>
                  <a:srgbClr val="FF0000"/>
                </a:solidFill>
                <a:latin typeface="+mj-lt"/>
              </a:rPr>
              <a:t>Luyện</a:t>
            </a:r>
            <a:r>
              <a:rPr lang="en-US" sz="3200" b="1" dirty="0">
                <a:solidFill>
                  <a:srgbClr val="FF0000"/>
                </a:solidFill>
                <a:latin typeface="+mj-lt"/>
              </a:rPr>
              <a:t> </a:t>
            </a:r>
            <a:r>
              <a:rPr lang="en-US" sz="3200" b="1" dirty="0" err="1">
                <a:solidFill>
                  <a:srgbClr val="FF0000"/>
                </a:solidFill>
                <a:latin typeface="+mj-lt"/>
              </a:rPr>
              <a:t>đọc</a:t>
            </a:r>
            <a:r>
              <a:rPr lang="en-US" sz="3200" b="1" dirty="0">
                <a:solidFill>
                  <a:srgbClr val="FF0000"/>
                </a:solidFill>
                <a:latin typeface="+mj-lt"/>
              </a:rPr>
              <a:t> </a:t>
            </a:r>
            <a:r>
              <a:rPr lang="en-US" sz="3200" b="1" dirty="0" err="1">
                <a:solidFill>
                  <a:srgbClr val="FF0000"/>
                </a:solidFill>
                <a:latin typeface="+mj-lt"/>
              </a:rPr>
              <a:t>từ</a:t>
            </a:r>
            <a:r>
              <a:rPr lang="en-US" sz="3200" b="1" dirty="0">
                <a:solidFill>
                  <a:srgbClr val="FF0000"/>
                </a:solidFill>
                <a:latin typeface="+mj-lt"/>
              </a:rPr>
              <a:t> </a:t>
            </a:r>
            <a:r>
              <a:rPr lang="en-US" sz="3200" b="1" dirty="0" err="1">
                <a:solidFill>
                  <a:srgbClr val="FF0000"/>
                </a:solidFill>
                <a:latin typeface="+mj-lt"/>
              </a:rPr>
              <a:t>khó</a:t>
            </a:r>
            <a:endParaRPr lang="en-US" sz="3200" b="1" dirty="0">
              <a:solidFill>
                <a:srgbClr val="FF0000"/>
              </a:solidFill>
              <a:latin typeface="+mj-lt"/>
            </a:endParaRPr>
          </a:p>
        </p:txBody>
      </p:sp>
    </p:spTree>
    <p:custDataLst>
      <p:tags r:id="rId1"/>
    </p:custDataLst>
    <p:extLst>
      <p:ext uri="{BB962C8B-B14F-4D97-AF65-F5344CB8AC3E}">
        <p14:creationId xmlns:p14="http://schemas.microsoft.com/office/powerpoint/2010/main" val="46798655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479</TotalTime>
  <Words>1644</Words>
  <Application>Microsoft Office PowerPoint</Application>
  <PresentationFormat>Widescreen</PresentationFormat>
  <Paragraphs>115</Paragraphs>
  <Slides>24</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Microsoft YaHei</vt:lpstr>
      <vt:lpstr>Arial</vt:lpstr>
      <vt:lpstr>Arial-Rounded</vt:lpstr>
      <vt:lpstr>Calibri</vt:lpstr>
      <vt:lpstr>Times New Roman</vt:lpstr>
      <vt:lpstr>Verdana</vt:lpstr>
      <vt:lpstr>Wingdings</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25</cp:revision>
  <dcterms:created xsi:type="dcterms:W3CDTF">2021-07-20T01:55:21Z</dcterms:created>
  <dcterms:modified xsi:type="dcterms:W3CDTF">2024-04-17T05:57:03Z</dcterms:modified>
</cp:coreProperties>
</file>