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51" r:id="rId5"/>
    <p:sldMasterId id="2147483859" r:id="rId6"/>
    <p:sldMasterId id="2147483899" r:id="rId7"/>
    <p:sldMasterId id="2147483914" r:id="rId8"/>
  </p:sldMasterIdLst>
  <p:notesMasterIdLst>
    <p:notesMasterId r:id="rId18"/>
  </p:notesMasterIdLst>
  <p:sldIdLst>
    <p:sldId id="3402" r:id="rId9"/>
    <p:sldId id="265" r:id="rId10"/>
    <p:sldId id="307" r:id="rId11"/>
    <p:sldId id="309" r:id="rId12"/>
    <p:sldId id="314" r:id="rId13"/>
    <p:sldId id="300" r:id="rId14"/>
    <p:sldId id="3397" r:id="rId15"/>
    <p:sldId id="496" r:id="rId16"/>
    <p:sldId id="47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61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29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53218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826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79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815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8864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636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631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59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7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3843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1FB12-3AFE-461D-A353-36A826BF37E5}"/>
              </a:ext>
            </a:extLst>
          </p:cNvPr>
          <p:cNvSpPr txBox="1"/>
          <p:nvPr userDrawn="1"/>
        </p:nvSpPr>
        <p:spPr>
          <a:xfrm>
            <a:off x="8807694" y="0"/>
            <a:ext cx="33335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77031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955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1FB12-3AFE-461D-A353-36A826BF37E5}"/>
              </a:ext>
            </a:extLst>
          </p:cNvPr>
          <p:cNvSpPr txBox="1"/>
          <p:nvPr userDrawn="1"/>
        </p:nvSpPr>
        <p:spPr>
          <a:xfrm>
            <a:off x="8807694" y="0"/>
            <a:ext cx="33335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397592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127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491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859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03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296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6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599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14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2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5722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17/04/2024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2402C-3402-45B4-B724-46FFAC8E693D}"/>
              </a:ext>
            </a:extLst>
          </p:cNvPr>
          <p:cNvSpPr txBox="1"/>
          <p:nvPr userDrawn="1"/>
        </p:nvSpPr>
        <p:spPr>
          <a:xfrm>
            <a:off x="8807694" y="0"/>
            <a:ext cx="3321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8271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video" Target="../media/media1.mp4"/><Relationship Id="rId7" Type="http://schemas.openxmlformats.org/officeDocument/2006/relationships/image" Target="../media/image16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4.xml"/><Relationship Id="rId4" Type="http://schemas.openxmlformats.org/officeDocument/2006/relationships/video" Target="file:///C:\Users\Admin\Desktop\ppt%2032\v%20v&#7915;a.mp4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Users\Admin\Desktop\ppt%2032\ch&#7919;%20hoa%20v.mp4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1" cy="1524000"/>
          </a:xfrm>
          <a:prstGeom prst="rect">
            <a:avLst/>
          </a:prstGeom>
        </p:spPr>
        <p:txBody>
          <a:bodyPr wrap="none" lIns="91440" tIns="45721" rIns="91440" bIns="45721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914399">
              <a:defRPr/>
            </a:pPr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1" y="2262481"/>
            <a:ext cx="6173260" cy="722019"/>
          </a:xfrm>
          <a:prstGeom prst="rect">
            <a:avLst/>
          </a:prstGeom>
        </p:spPr>
        <p:txBody>
          <a:bodyPr wrap="none" lIns="91440" tIns="45721" rIns="91440" bIns="4572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99">
              <a:defRPr/>
            </a:pPr>
            <a:r>
              <a:rPr lang="en-US" sz="3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0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599" y="533400"/>
            <a:ext cx="9331036" cy="143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99" eaLnBrk="1" hangingPunct="1">
              <a:lnSpc>
                <a:spcPct val="150000"/>
              </a:lnSpc>
              <a:defRPr/>
            </a:pPr>
            <a:r>
              <a:rPr lang="en-US" sz="2900" b="1" dirty="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defTabSz="914399" eaLnBrk="1" hangingPunct="1">
              <a:lnSpc>
                <a:spcPct val="150000"/>
              </a:lnSpc>
              <a:defRPr/>
            </a:pPr>
            <a:r>
              <a:rPr lang="en-US" sz="29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3" y="3330157"/>
            <a:ext cx="8534400" cy="13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99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99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99" eaLnBrk="1" hangingPunct="1">
              <a:defRPr/>
            </a:pPr>
            <a:r>
              <a:rPr lang="en-US" sz="3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93" y="4999254"/>
            <a:ext cx="9594898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99" eaLnBrk="1" hangingPunct="1">
              <a:defRPr/>
            </a:pPr>
            <a:r>
              <a:rPr lang="en-US" sz="37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7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7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itchFamily="18" charset="0"/>
              </a:rPr>
              <a:t>hoa</a:t>
            </a:r>
            <a:r>
              <a:rPr lang="en-US" sz="3700" b="1" dirty="0" smtClean="0">
                <a:solidFill>
                  <a:srgbClr val="7030A0"/>
                </a:solidFill>
                <a:cs typeface="Times New Roman" pitchFamily="18" charset="0"/>
              </a:rPr>
              <a:t> V (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itchFamily="18" charset="0"/>
              </a:rPr>
              <a:t>kiểu</a:t>
            </a:r>
            <a:r>
              <a:rPr lang="en-US" sz="3700" b="1" dirty="0" smtClean="0">
                <a:solidFill>
                  <a:srgbClr val="7030A0"/>
                </a:solidFill>
                <a:cs typeface="Times New Roman" pitchFamily="18" charset="0"/>
              </a:rPr>
              <a:t> 2)</a:t>
            </a:r>
            <a:endParaRPr lang="en-US" sz="3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8" y="178288"/>
            <a:ext cx="1523998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BC470-11BD-496C-A21B-E8BF829B1211}"/>
              </a:ext>
            </a:extLst>
          </p:cNvPr>
          <p:cNvSpPr txBox="1"/>
          <p:nvPr/>
        </p:nvSpPr>
        <p:spPr>
          <a:xfrm>
            <a:off x="4763401" y="-16095"/>
            <a:ext cx="759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bg1"/>
                </a:solidFill>
                <a:latin typeface="UTM Cookies" panose="02040603050506020204" pitchFamily="18" charset="0"/>
              </a:rPr>
              <a:t>   </a:t>
            </a:r>
            <a:endParaRPr lang="en-US" sz="3600" dirty="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7" name="Picture 6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9944091B-B1CA-4F6E-94FB-563D09E20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77"/>
          <a:stretch/>
        </p:blipFill>
        <p:spPr>
          <a:xfrm>
            <a:off x="1590330" y="1038162"/>
            <a:ext cx="4505670" cy="445643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D1B122D-09A9-4559-B8B2-CA1FD1E65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4" t="20989" r="11585" b="22962"/>
          <a:stretch/>
        </p:blipFill>
        <p:spPr>
          <a:xfrm>
            <a:off x="6839210" y="1738073"/>
            <a:ext cx="3466169" cy="36259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4977C2-0577-4242-9FFF-C2FD7DD2BE4A}"/>
              </a:ext>
            </a:extLst>
          </p:cNvPr>
          <p:cNvSpPr txBox="1"/>
          <p:nvPr/>
        </p:nvSpPr>
        <p:spPr>
          <a:xfrm>
            <a:off x="6691423" y="161029"/>
            <a:ext cx="4855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1195165" y="5490408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795613" y="559653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640013" y="306705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40013" y="24050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4" y="90805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Chọn ý đúng nhất: 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7490096">
            <a:off x="4367213" y="525462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74825" y="1700213"/>
            <a:ext cx="6965950" cy="3970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cỡ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40013" y="31416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82875" y="3786189"/>
            <a:ext cx="16271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pic>
        <p:nvPicPr>
          <p:cNvPr id="15" name="Picture 14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75635F0E-1E45-42C6-92A3-A77E462BDB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7"/>
          <a:stretch/>
        </p:blipFill>
        <p:spPr>
          <a:xfrm>
            <a:off x="6808546" y="2139858"/>
            <a:ext cx="3864457" cy="38222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42D78B-7102-4E4E-892A-75507590044E}"/>
              </a:ext>
            </a:extLst>
          </p:cNvPr>
          <p:cNvSpPr txBox="1"/>
          <p:nvPr/>
        </p:nvSpPr>
        <p:spPr>
          <a:xfrm>
            <a:off x="4381536" y="146868"/>
            <a:ext cx="4855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f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3738563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95539" y="889001"/>
            <a:ext cx="41322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52719" y="1412876"/>
            <a:ext cx="7204075" cy="3970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cỡ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746378" y="2303464"/>
            <a:ext cx="512763" cy="469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855913" y="2373314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) 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li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rưỡi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11475" y="31194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b)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BA7B9F5F-7D0F-446B-A811-A003853F66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4" t="20989" r="11585" b="22962"/>
          <a:stretch/>
        </p:blipFill>
        <p:spPr>
          <a:xfrm>
            <a:off x="7050089" y="2016868"/>
            <a:ext cx="3466169" cy="3625901"/>
          </a:xfrm>
          <a:prstGeom prst="rect">
            <a:avLst/>
          </a:prstGeom>
        </p:spPr>
      </p:pic>
      <p:sp>
        <p:nvSpPr>
          <p:cNvPr id="34" name="Line 26"/>
          <p:cNvSpPr>
            <a:spLocks noChangeShapeType="1"/>
          </p:cNvSpPr>
          <p:nvPr/>
        </p:nvSpPr>
        <p:spPr bwMode="auto">
          <a:xfrm flipV="1">
            <a:off x="7103254" y="2773364"/>
            <a:ext cx="3284755" cy="21266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D18687-C115-42D0-B77A-9FACA6EFCFC5}"/>
              </a:ext>
            </a:extLst>
          </p:cNvPr>
          <p:cNvSpPr txBox="1"/>
          <p:nvPr/>
        </p:nvSpPr>
        <p:spPr>
          <a:xfrm>
            <a:off x="4418486" y="144184"/>
            <a:ext cx="609777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95575" y="30686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b)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22539" y="92710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:</a:t>
            </a:r>
          </a:p>
        </p:txBody>
      </p:sp>
      <p:pic>
        <p:nvPicPr>
          <p:cNvPr id="615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42976" y="1487488"/>
            <a:ext cx="5181600" cy="32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lang="en-US" sz="28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59075" y="227647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55900" y="233680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a)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703514" y="3644901"/>
            <a:ext cx="20240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c)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pic>
        <p:nvPicPr>
          <p:cNvPr id="16" name="Picture 15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4FC67A8A-A653-4CBA-98CD-5C7F95883E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7"/>
          <a:stretch/>
        </p:blipFill>
        <p:spPr>
          <a:xfrm>
            <a:off x="7077083" y="2062643"/>
            <a:ext cx="3729140" cy="36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587742-435A-4E7D-9DB2-F2308B9C4B5D}"/>
              </a:ext>
            </a:extLst>
          </p:cNvPr>
          <p:cNvSpPr txBox="1"/>
          <p:nvPr/>
        </p:nvSpPr>
        <p:spPr>
          <a:xfrm>
            <a:off x="4356100" y="135183"/>
            <a:ext cx="609777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5" name="V kiểu 2">
            <a:hlinkClick r:id="" action="ppaction://media"/>
            <a:extLst>
              <a:ext uri="{FF2B5EF4-FFF2-40B4-BE49-F238E27FC236}">
                <a16:creationId xmlns:a16="http://schemas.microsoft.com/office/drawing/2014/main" id="{1072C4DA-3D03-44D6-9A0C-1D3FB3FBA99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7"/>
          <a:srcRect l="14630" t="6850" r="21758"/>
          <a:stretch/>
        </p:blipFill>
        <p:spPr>
          <a:xfrm>
            <a:off x="2536371" y="862149"/>
            <a:ext cx="6672735" cy="5368834"/>
          </a:xfrm>
          <a:prstGeom prst="rect">
            <a:avLst/>
          </a:prstGeom>
        </p:spPr>
      </p:pic>
      <p:pic>
        <p:nvPicPr>
          <p:cNvPr id="6" name="v vừa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8"/>
          <a:stretch>
            <a:fillRect/>
          </a:stretch>
        </p:blipFill>
        <p:spPr>
          <a:xfrm>
            <a:off x="429492" y="-374073"/>
            <a:ext cx="11291454" cy="6470073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1" y="1845849"/>
            <a:ext cx="3920858" cy="5689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60E12-8FC9-467D-BEA0-D1FE2DDCA424}"/>
              </a:ext>
            </a:extLst>
          </p:cNvPr>
          <p:cNvSpPr txBox="1"/>
          <p:nvPr/>
        </p:nvSpPr>
        <p:spPr>
          <a:xfrm>
            <a:off x="2417099" y="-207825"/>
            <a:ext cx="753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(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cỡ vừa)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63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47437" y="603960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F8773-80D2-4C94-B8F3-5F711CA4A462}"/>
              </a:ext>
            </a:extLst>
          </p:cNvPr>
          <p:cNvSpPr txBox="1"/>
          <p:nvPr/>
        </p:nvSpPr>
        <p:spPr>
          <a:xfrm>
            <a:off x="3934048" y="618438"/>
            <a:ext cx="686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chữ hoa 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2836" y="1551709"/>
            <a:ext cx="10972800" cy="5015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9673" y="5846618"/>
            <a:ext cx="3865418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Times New Roman" pitchFamily="18" charset="0"/>
              <a:ea typeface="字魂35号-经典雅黑" panose="00000500000000000000" pitchFamily="2" charset="-122"/>
              <a:cs typeface="Times New Roman" pitchFamily="18" charset="0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245A7DB-25AD-4DBD-A3FA-6B59001C2FAB}"/>
              </a:ext>
            </a:extLst>
          </p:cNvPr>
          <p:cNvSpPr txBox="1"/>
          <p:nvPr/>
        </p:nvSpPr>
        <p:spPr>
          <a:xfrm>
            <a:off x="3778845" y="115853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 ỨNG DỤNG</a:t>
            </a:r>
            <a:endParaRPr lang="en-US" sz="4800" dirty="0">
              <a:solidFill>
                <a:schemeClr val="accent2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B6E87-BD6E-4A4A-9417-EAF81F6FE582}"/>
              </a:ext>
            </a:extLst>
          </p:cNvPr>
          <p:cNvGrpSpPr/>
          <p:nvPr/>
        </p:nvGrpSpPr>
        <p:grpSpPr>
          <a:xfrm>
            <a:off x="1813324" y="1282380"/>
            <a:ext cx="8595197" cy="1101752"/>
            <a:chOff x="309277" y="1609086"/>
            <a:chExt cx="6446398" cy="8263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AACC1E-7512-4939-90F6-DBC176F29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16630" b="84500"/>
            <a:stretch/>
          </p:blipFill>
          <p:spPr>
            <a:xfrm>
              <a:off x="309277" y="1609086"/>
              <a:ext cx="6372919" cy="82631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43D0E1-5F4F-4052-89FC-7259CB27F0B1}"/>
                </a:ext>
              </a:extLst>
            </p:cNvPr>
            <p:cNvSpPr txBox="1"/>
            <p:nvPr/>
          </p:nvSpPr>
          <p:spPr>
            <a:xfrm>
              <a:off x="573759" y="1892088"/>
              <a:ext cx="6181916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/>
                  <a:cs typeface="Times New Roman" pitchFamily="18" charset="0"/>
                </a:rPr>
                <a:t>f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iệt Nam có nhiều danh lam thắng cảnh.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5E5D5D2-DCE9-4B9D-B706-FCB0C17440BD}"/>
              </a:ext>
            </a:extLst>
          </p:cNvPr>
          <p:cNvSpPr txBox="1"/>
          <p:nvPr/>
        </p:nvSpPr>
        <p:spPr>
          <a:xfrm>
            <a:off x="1841863" y="2776017"/>
            <a:ext cx="9172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2.5 li 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DB4D5-908C-44E6-96DB-3FE10CD0A7A8}"/>
              </a:ext>
            </a:extLst>
          </p:cNvPr>
          <p:cNvSpPr txBox="1"/>
          <p:nvPr/>
        </p:nvSpPr>
        <p:spPr>
          <a:xfrm>
            <a:off x="1800639" y="4650190"/>
            <a:ext cx="14568574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7B23C-05E6-4D46-9A1E-6EE956DC9833}"/>
              </a:ext>
            </a:extLst>
          </p:cNvPr>
          <p:cNvSpPr txBox="1"/>
          <p:nvPr/>
        </p:nvSpPr>
        <p:spPr>
          <a:xfrm>
            <a:off x="1921660" y="3443453"/>
            <a:ext cx="3180153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  <a:sym typeface="Wingdings" panose="05000000000000000000" pitchFamily="2" charset="2"/>
              </a:rPr>
              <a:t>V, N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C2BE8-9FA1-4113-AAA8-C0E76AA81C91}"/>
              </a:ext>
            </a:extLst>
          </p:cNvPr>
          <p:cNvSpPr txBox="1"/>
          <p:nvPr/>
        </p:nvSpPr>
        <p:spPr>
          <a:xfrm>
            <a:off x="1894767" y="5857975"/>
            <a:ext cx="1456857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h, l, g.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12D7C4-6B6C-44B4-AC8A-0209F84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5A0CF-123A-47DB-AEBF-B68D4781EEA7}"/>
              </a:ext>
            </a:extLst>
          </p:cNvPr>
          <p:cNvSpPr txBox="1"/>
          <p:nvPr/>
        </p:nvSpPr>
        <p:spPr>
          <a:xfrm>
            <a:off x="4374852" y="1947504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LUYỆN VIẾT VỞ</a:t>
            </a:r>
            <a:endParaRPr lang="en-US" sz="4800" dirty="0">
              <a:solidFill>
                <a:schemeClr val="accent2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E5E31-2F73-4565-A931-B161F593A3F5}"/>
              </a:ext>
            </a:extLst>
          </p:cNvPr>
          <p:cNvSpPr txBox="1"/>
          <p:nvPr/>
        </p:nvSpPr>
        <p:spPr>
          <a:xfrm>
            <a:off x="2795229" y="2778501"/>
            <a:ext cx="71544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sinh viết vào vở </a:t>
            </a:r>
            <a:r>
              <a:rPr lang="vi-VN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10250&quot;&gt;&lt;object type=&quot;3&quot; unique_id=&quot;10253&quot;&gt;&lt;property id=&quot;20148&quot; value=&quot;5&quot;/&gt;&lt;property id=&quot;20300&quot; value=&quot;Slide 2&quot;/&gt;&lt;property id=&quot;20307&quot; value=&quot;265&quot;/&gt;&lt;/object&gt;&lt;object type=&quot;3&quot; unique_id=&quot;10254&quot;&gt;&lt;property id=&quot;20148&quot; value=&quot;5&quot;/&gt;&lt;property id=&quot;20300&quot; value=&quot;Slide 3&quot;/&gt;&lt;property id=&quot;20307&quot; value=&quot;307&quot;/&gt;&lt;/object&gt;&lt;object type=&quot;3&quot; unique_id=&quot;10255&quot;&gt;&lt;property id=&quot;20148&quot; value=&quot;5&quot;/&gt;&lt;property id=&quot;20300&quot; value=&quot;Slide 4&quot;/&gt;&lt;property id=&quot;20307&quot; value=&quot;309&quot;/&gt;&lt;/object&gt;&lt;object type=&quot;3&quot; unique_id=&quot;10256&quot;&gt;&lt;property id=&quot;20148&quot; value=&quot;5&quot;/&gt;&lt;property id=&quot;20300&quot; value=&quot;Slide 5&quot;/&gt;&lt;property id=&quot;20307&quot; value=&quot;314&quot;/&gt;&lt;/object&gt;&lt;object type=&quot;3&quot; unique_id=&quot;10257&quot;&gt;&lt;property id=&quot;20148&quot; value=&quot;5&quot;/&gt;&lt;property id=&quot;20300&quot; value=&quot;Slide 6&quot;/&gt;&lt;property id=&quot;20307&quot; value=&quot;300&quot;/&gt;&lt;/object&gt;&lt;object type=&quot;3&quot; unique_id=&quot;10258&quot;&gt;&lt;property id=&quot;20148&quot; value=&quot;5&quot;/&gt;&lt;property id=&quot;20300&quot; value=&quot;Slide 7&quot;/&gt;&lt;property id=&quot;20307&quot; value=&quot;3397&quot;/&gt;&lt;/object&gt;&lt;object type=&quot;3&quot; unique_id=&quot;10259&quot;&gt;&lt;property id=&quot;20148&quot; value=&quot;5&quot;/&gt;&lt;property id=&quot;20300&quot; value=&quot;Slide 8&quot;/&gt;&lt;property id=&quot;20307&quot; value=&quot;496&quot;/&gt;&lt;/object&gt;&lt;object type=&quot;3&quot; unique_id=&quot;10260&quot;&gt;&lt;property id=&quot;20148&quot; value=&quot;5&quot;/&gt;&lt;property id=&quot;20300&quot; value=&quot;Slide 9&quot;/&gt;&lt;property id=&quot;20307&quot; value=&quot;470&quot;/&gt;&lt;/object&gt;&lt;object type=&quot;3&quot; unique_id=&quot;10261&quot;&gt;&lt;property id=&quot;20148&quot; value=&quot;5&quot;/&gt;&lt;property id=&quot;20300&quot; value=&quot;Slide 10&quot;/&gt;&lt;property id=&quot;20307&quot; value=&quot;514&quot;/&gt;&lt;/object&gt;&lt;object type=&quot;3&quot; unique_id=&quot;10301&quot;&gt;&lt;property id=&quot;20148&quot; value=&quot;5&quot;/&gt;&lt;property id=&quot;20300&quot; value=&quot;Slide 1&quot;/&gt;&lt;property id=&quot;20307&quot; value=&quot;3402&quot;/&gt;&lt;/object&gt;&lt;/object&gt;&lt;object type=&quot;8&quot; unique_id=&quot;1027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253</Words>
  <Application>Microsoft Office PowerPoint</Application>
  <PresentationFormat>Widescreen</PresentationFormat>
  <Paragraphs>46</Paragraphs>
  <Slides>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微软雅黑</vt:lpstr>
      <vt:lpstr>宋体</vt:lpstr>
      <vt:lpstr>.VnTime</vt:lpstr>
      <vt:lpstr>Arial</vt:lpstr>
      <vt:lpstr>Arial-Rounded</vt:lpstr>
      <vt:lpstr>Calibri</vt:lpstr>
      <vt:lpstr>等线</vt:lpstr>
      <vt:lpstr>HP001</vt:lpstr>
      <vt:lpstr>HP001 4 hàng</vt:lpstr>
      <vt:lpstr>ITC Avant Garde Std Bk</vt:lpstr>
      <vt:lpstr>黑体</vt:lpstr>
      <vt:lpstr>Times New Roman</vt:lpstr>
      <vt:lpstr>UTM Cookies</vt:lpstr>
      <vt:lpstr>Wingdings</vt:lpstr>
      <vt:lpstr>仓耳羽辰体-谷力 W05</vt:lpstr>
      <vt:lpstr>字魂35号-经典雅黑</vt:lpstr>
      <vt:lpstr>1_Office 主题</vt:lpstr>
      <vt:lpstr>千图网海量PPT模板www.58pic.com​​</vt:lpstr>
      <vt:lpstr>2_Office 主题</vt:lpstr>
      <vt:lpstr>https://www.freeppt7.com</vt:lpstr>
      <vt:lpstr>2_Office 主题​​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54</cp:revision>
  <dcterms:created xsi:type="dcterms:W3CDTF">2021-07-20T01:55:21Z</dcterms:created>
  <dcterms:modified xsi:type="dcterms:W3CDTF">2024-04-17T05:55:24Z</dcterms:modified>
</cp:coreProperties>
</file>