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  <p:sldMasterId id="2147483761" r:id="rId2"/>
    <p:sldMasterId id="2147483773" r:id="rId3"/>
    <p:sldMasterId id="2147483809" r:id="rId4"/>
    <p:sldMasterId id="2147483827" r:id="rId5"/>
    <p:sldMasterId id="2147483851" r:id="rId6"/>
    <p:sldMasterId id="2147483859" r:id="rId7"/>
  </p:sldMasterIdLst>
  <p:notesMasterIdLst>
    <p:notesMasterId r:id="rId14"/>
  </p:notesMasterIdLst>
  <p:sldIdLst>
    <p:sldId id="3402" r:id="rId8"/>
    <p:sldId id="496" r:id="rId9"/>
    <p:sldId id="3397" r:id="rId10"/>
    <p:sldId id="3401" r:id="rId11"/>
    <p:sldId id="3398" r:id="rId12"/>
    <p:sldId id="3400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17" autoAdjust="0"/>
    <p:restoredTop sz="91136" autoAdjust="0"/>
  </p:normalViewPr>
  <p:slideViewPr>
    <p:cSldViewPr snapToGrid="0">
      <p:cViewPr varScale="1">
        <p:scale>
          <a:sx n="63" d="100"/>
          <a:sy n="63" d="100"/>
        </p:scale>
        <p:origin x="-90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tags" Target="tags/tag1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pPr/>
              <a:t>26/04/2022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4747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Design by: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DC5C0A-0D26-4132-B61F-2E06C1498EC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918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3F73CF-F6A6-4CA6-A9DA-9A35694212C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9749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A03BF-BDB9-4A45-9B59-55A59E96C1D1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6403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69E6307-B339-4BB6-917D-3C2347327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E2072071-EDC3-4497-9CF5-D380D8263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60F51E2-6110-42B6-AD1C-2A061E700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pPr/>
              <a:t>2022/4/26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FB077BF-E70D-46F2-806A-019D5E9D8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190F3DE-A7B7-4C33-862E-179405C3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2967976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8DF56CA-60B2-41D2-9BC1-9F491180B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4D036413-0D1F-49C6-ABC3-E88B00AA9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990967AC-5B2E-4CE5-B02B-28F41E919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pPr/>
              <a:t>2022/4/26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E7432D6-B28E-4415-90A8-1491910D2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FD1B169-DE41-4C59-B264-6376E14F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214425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EF2B3E7E-5BF0-4A59-8E75-85A611782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98194D29-58BB-4975-B376-EF1A5BC29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808C711-39DA-4EF0-8F62-5B958554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pPr/>
              <a:t>2022/4/26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334A974-65FE-4464-B01A-02E8F7EF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5120632-8296-4676-AD40-600AE63B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2328219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5629098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0A404991-DC8B-44E9-97DB-783310D506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925B1FBD-A72F-4401-8221-9042861C1EB0}"/>
              </a:ext>
            </a:extLst>
          </p:cNvPr>
          <p:cNvSpPr/>
          <p:nvPr userDrawn="1"/>
        </p:nvSpPr>
        <p:spPr>
          <a:xfrm>
            <a:off x="192910" y="196770"/>
            <a:ext cx="11806177" cy="6464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0F73B100-4B5E-4F9E-8674-58E9344AFC50}"/>
              </a:ext>
            </a:extLst>
          </p:cNvPr>
          <p:cNvSpPr/>
          <p:nvPr userDrawn="1"/>
        </p:nvSpPr>
        <p:spPr>
          <a:xfrm>
            <a:off x="360742" y="344346"/>
            <a:ext cx="11470511" cy="6169306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10125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7574443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2"/>
          <p:cNvSpPr txBox="1"/>
          <p:nvPr userDrawn="1"/>
        </p:nvSpPr>
        <p:spPr>
          <a:xfrm>
            <a:off x="353484" y="342796"/>
            <a:ext cx="1521524" cy="358987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defTabSz="914096">
              <a:defRPr/>
            </a:pPr>
            <a:r>
              <a:rPr lang="zh-CN" altLang="en-US" sz="1733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年度工作概述</a:t>
            </a:r>
          </a:p>
        </p:txBody>
      </p:sp>
      <p:sp>
        <p:nvSpPr>
          <p:cNvPr id="4" name="文本框 33"/>
          <p:cNvSpPr txBox="1"/>
          <p:nvPr userDrawn="1"/>
        </p:nvSpPr>
        <p:spPr>
          <a:xfrm>
            <a:off x="353485" y="619994"/>
            <a:ext cx="1899833" cy="276977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defTabSz="914096">
              <a:defRPr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Annual work summary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342796"/>
            <a:ext cx="213784" cy="556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 defTabSz="914096">
              <a:defRPr/>
            </a:pPr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pPr>
                <a:defRPr/>
              </a:pPr>
              <a:t>2022/4/26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0622764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1563679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2022/4/26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2022/4/26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2022/4/26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3EF77EB-7B1C-4797-B807-1B765A21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2F7EB334-C061-42FA-A5AE-07BFA3537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147535A-CA5C-4FEB-8741-595DAEBF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pPr/>
              <a:t>2022/4/26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E5168A3-DC42-4431-B2A4-33DDF8F9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28EB0B5-8941-4C75-B707-5940D44E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6838139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2022/4/26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2022/4/26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2022/4/26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2022/4/26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2022/4/26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2022/4/26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2022/4/26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2022/4/26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CBF6AAF-EBE8-4BA6-9CE0-0A4490A0F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44005-491F-4ADB-8929-A6A576E06C24}" type="datetimeFigureOut">
              <a:rPr lang="zh-CN" altLang="en-US"/>
              <a:pPr>
                <a:defRPr/>
              </a:pPr>
              <a:t>2022/4/26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468E031-0CA0-464E-AE7D-DE5C9DC70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D18DCEE-07B6-4F73-9ADF-4905301CD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F95B7-AF74-4F24-B7FF-E0826487F92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0532723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98E78C0C-F076-4EC8-AE3B-1B557D940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86DA7-3446-417F-9FB3-E9C34F1F8903}" type="datetimeFigureOut">
              <a:rPr lang="zh-CN" altLang="en-US"/>
              <a:pPr>
                <a:defRPr/>
              </a:pPr>
              <a:t>2022/4/26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D0CED0E-B43E-40BE-A4B5-B041CCE89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5F8C3D1-3446-4E32-9E1C-C534504D1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D3FBD-68E2-4DC6-950B-B0540DB3CAA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7763659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805127F-20D8-4068-878F-48890575B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EB98F518-0D22-4132-8C68-ED1D54680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A1F2D2F-B897-46FD-A83C-A03ED06B7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pPr/>
              <a:t>2022/4/26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E6671F4-D60B-47B4-BB35-3100C4743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E45399D-A2E8-4CAD-B3BB-26E911D8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6752291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291F767-22F1-4785-9310-24E2C35BC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71F85-F021-48E9-BB6B-2924F9D3CDEE}" type="datetimeFigureOut">
              <a:rPr lang="zh-CN" altLang="en-US"/>
              <a:pPr>
                <a:defRPr/>
              </a:pPr>
              <a:t>2022/4/26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9CD57F8-C6F1-4E58-9C17-0DBF2F392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9C575B4-C588-4EBA-B8A9-B2BC44DBB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E101A-360A-49B2-BDE2-11BDFECFC0B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1840396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8712796" y="366033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xmlns="" id="{FE74B609-0641-41FF-84FD-9616F5E61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92AB9-AB77-4044-9089-48A14947FD6F}" type="datetimeFigureOut">
              <a:rPr lang="zh-CN" altLang="en-US"/>
              <a:pPr>
                <a:defRPr/>
              </a:pPr>
              <a:t>2022/4/26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xmlns="" id="{B5EE7F08-AA64-4726-BE71-EF35FE55D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xmlns="" id="{0CBC846B-DF3E-4BA7-9114-C8AC598B7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8ECD6-8DA6-47E8-82EB-1538BF36956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4427269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xmlns="" id="{08D50B94-4FCF-4A7B-A924-8E36A9F4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882A2-ED13-4A87-8D25-C0BB56A59C96}" type="datetimeFigureOut">
              <a:rPr lang="zh-CN" altLang="en-US"/>
              <a:pPr>
                <a:defRPr/>
              </a:pPr>
              <a:t>2022/4/26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xmlns="" id="{DD7D702A-DA6E-4ECF-88B9-685667AB3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xmlns="" id="{394DCC49-3D0D-45BE-9E00-5C48EEF98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45F94-1EF7-46DE-ADB9-BDA483E0F1D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4376989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xmlns="" id="{B12A2EA3-96E5-44FE-B0F5-79F089B4E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77F85-66DD-4863-8375-C15B6176C033}" type="datetimeFigureOut">
              <a:rPr lang="zh-CN" altLang="en-US"/>
              <a:pPr>
                <a:defRPr/>
              </a:pPr>
              <a:t>2022/4/26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xmlns="" id="{8517F8F8-15F6-4AA7-B02A-AA7C84467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xmlns="" id="{E1419E46-EC10-495E-9F4D-24F13721B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7F447-CC35-4472-BADC-C2DCC72ACD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809320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35CF8266-BDEB-4782-9DE6-2E13843D4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xmlns="" id="{1F09F9CC-173D-4333-88C2-E0134A61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pPr>
                <a:defRPr/>
              </a:pPr>
              <a:t>2022/4/26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xmlns="" id="{756F8FB7-8AD0-4A5D-ACE9-96925701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xmlns="" id="{D01234FF-EF6A-491C-BCD4-D9F94DA5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8322283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xmlns="" id="{6E707A86-C416-4166-9BFD-A2FCB506C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6FCE4-8E40-4168-A56D-D54C8044A839}" type="datetimeFigureOut">
              <a:rPr lang="zh-CN" altLang="en-US"/>
              <a:pPr>
                <a:defRPr/>
              </a:pPr>
              <a:t>2022/4/26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xmlns="" id="{DC690F22-CFF1-4432-89A3-C49089752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xmlns="" id="{878F7FD3-0EF7-4D78-B831-CB7210FD2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AC4C0-CD2F-4D25-A923-E60FF14E11E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3759936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xmlns="" id="{FDF2A4BB-9E82-4E3A-8C5C-E5C4CEE2E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CBEB4-153F-47CE-A3C9-54F2181F20DF}" type="datetimeFigureOut">
              <a:rPr lang="zh-CN" altLang="en-US"/>
              <a:pPr>
                <a:defRPr/>
              </a:pPr>
              <a:t>2022/4/26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xmlns="" id="{834E54B6-2D46-4EAE-AF33-FEBC71066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xmlns="" id="{003CC058-2996-48DB-AAB5-B5175FA53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3A370-FBEC-42AB-AB07-05FBF86D75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5004336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8994D26-521E-40DA-9471-B6C1627E1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DB8C0-222C-463C-8E56-759B012FC676}" type="datetimeFigureOut">
              <a:rPr lang="zh-CN" altLang="en-US"/>
              <a:pPr>
                <a:defRPr/>
              </a:pPr>
              <a:t>2022/4/26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B6B5E64-DA01-4B5E-9DB6-477D003F7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606B5EF-D83E-4077-9386-576DBEE54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C5514-7CD0-42C8-B21E-80E374F823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4442345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CF7E16E-6075-4FBD-9CA5-A9282A288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F6F99-27A4-4DD0-BF62-F88B30BA8608}" type="datetimeFigureOut">
              <a:rPr lang="zh-CN" altLang="en-US"/>
              <a:pPr>
                <a:defRPr/>
              </a:pPr>
              <a:t>2022/4/26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B5D28AD-CFCA-4CBC-AF8F-2B5C2A97B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7E8E1AE-6CAE-4303-9883-411E19F0B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E3AC6-ECA8-49FB-9D1A-87E00A9C4D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7884178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637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1358153" y="3334871"/>
            <a:ext cx="1089212" cy="1331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10273552" y="2252383"/>
            <a:ext cx="1156447" cy="2164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7292788" y="4666129"/>
            <a:ext cx="1156447" cy="441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5204011" y="1810872"/>
            <a:ext cx="1156447" cy="441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7292787" y="1670798"/>
            <a:ext cx="1156447" cy="581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498208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A94A8BC-975A-4B24-8DA5-BFD4085B5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A1B4331B-1258-49A7-A448-BA619BD2C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CA832F10-E7A1-4918-9586-614F89310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96315400-E657-44A6-9431-0775D1338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pPr/>
              <a:t>2022/4/26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94BE32A-A4EE-4002-9DA3-2E867BA79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905ECE8-9536-4F2A-A2C6-F24A7E3A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2626258"/>
      </p:ext>
    </p:extLst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D390D2D-7907-4188-BA24-1D61789C3E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343EF2F1-17D3-4FB7-A52E-29697AEA4A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968407C1-25D4-4F8F-8534-3C1C7E2D8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pPr/>
              <a:t>2022/4/26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94DABB3-CCEA-41FF-82FD-65C2DA750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F12A5EA-2A58-4B3E-9790-65C98DD04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0873301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30F80B2-7552-4C24-81E0-C0BC26BA5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56E120CE-3401-4E23-9732-09DBB7D00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1171012-CDED-4137-8EEE-1F77AB7EF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pPr/>
              <a:t>2022/4/26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7984408-CD5D-47B8-9FA8-0E1DC0167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EEE771A-ADBE-44E7-8D2B-42DAE8239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8695363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500686E-13BF-4555-AE51-871C47634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C6A2A8A0-8D43-4974-A196-A3C86E46E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526B46A-383C-412D-B6F0-557D7CC5D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pPr/>
              <a:t>2022/4/26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0FE2FD2-D9E1-4937-B5EF-6E2878238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2DBC719-0B2F-4354-A923-041DC8DAD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0505854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8D3FB5B-83D0-45B6-8013-43986B79B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682E1DB-9D73-4321-837F-81E4D0E4BA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799D1CC2-A317-4E7B-AA98-F01DA39158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948C778E-0E68-411A-9345-88BC1338A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pPr/>
              <a:t>2022/4/26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6C294A31-FF45-4C38-9008-081544A02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C8152DD-6B00-4F60-895B-79F302690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8390770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B321263-EB73-4F88-A057-EC2A47967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C2393544-8B5D-4DC0-ACB9-4E92B798A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D37D18CE-5D6D-459D-AD7E-2DFA09A657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2EC7C903-B206-4394-98C5-F6F140CCFA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26317B6A-FBC4-4E38-9366-9A60736D8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C5292B69-A2CD-4501-8E0F-1108C8DFC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pPr/>
              <a:t>2022/4/26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2318F084-F18B-48B2-B28D-0BD363143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E9678FF3-A88D-4EE3-B2CB-7936D39A5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1364454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5F6729C-6CCD-464E-A893-CB8A58511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C61E4C40-4A52-49CF-9624-16D9C7886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pPr/>
              <a:t>2022/4/26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08AE2B7B-559E-4190-BB52-5BBE96370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5BF2E60D-2EF6-4DDC-90F5-DCB4DB67D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9372249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DC5A1017-DD93-4D4E-BE93-30A1B0D2C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pPr/>
              <a:t>2022/4/26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4ADE874B-B36B-4AFF-953E-25760E6B6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156EADDB-861A-452F-AEEA-59B532356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5020640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B7FA183-630C-40AD-85BD-8BC1419B7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5BFBF088-B1CD-4EDE-886A-B1D004CAB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8A1067F9-7C3E-423E-8A33-4FBEC5AA32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8BD1016E-F403-4E55-BEA1-585ADEE1C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pPr/>
              <a:t>2022/4/26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05D91DCC-2A50-40D3-AF42-3C3FB5E73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A18DFCD-05D5-494E-821E-89D33D087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9158215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BC55986-7877-42CD-A1D5-A2E882E84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EF5262C6-72BE-474C-981D-8CFC72C630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79B3D02E-1940-403D-80F4-090911D69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9013E6DE-1E4E-43F1-B43D-B40BEF00A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pPr/>
              <a:t>2022/4/26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B7119EC0-FBFE-4A9D-8E79-C57563540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32509CED-ED73-4ED7-9632-64176BC37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3281256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E2B2715-33FD-4A50-AAC0-CF70D4664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E363FA54-9E61-45F3-8B2C-73DD096C78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2185B41-5636-496F-A5CF-CF5306782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pPr/>
              <a:t>2022/4/26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88AA082-2188-42C4-815D-CBF967696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5D517A0-61D6-4DCF-9ACC-8939AB7CA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036240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3728D4C-61C7-4860-85A6-A3F6A9C47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55DC5404-67DA-47BC-BDC7-CFE0371E0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9DC7319B-9EFD-4F2B-AFB4-6F8FF9B70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0BA08BC7-5813-4F8F-A400-9C517B3D3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D2A17C35-FA6D-40CF-817E-CED56FC47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6C908C43-40B8-47E0-BEE5-4D569B39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pPr/>
              <a:t>2022/4/26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5B9C5204-5B7E-43D5-BD5A-EE4E20494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C9D37292-8C9A-410B-BA66-F18700020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9928331"/>
      </p:ext>
    </p:extLst>
  </p:cSld>
  <p:clrMapOvr>
    <a:masterClrMapping/>
  </p:clrMapOvr>
  <p:transition spd="slow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3B694206-5EF8-4DB3-A474-98ED35C1F5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20BCECCB-B84C-4E2C-90C8-1FE9CF842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FDC912F-2427-49A5-B457-2DDCD4995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pPr/>
              <a:t>2022/4/26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CFAF7EF-7F7E-455A-9752-629B82DDB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301CE35-84D6-4D79-A68F-CEFFE1C86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3504803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909529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pPr/>
              <a:t>2022/4/26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pPr/>
              <a:t>2022/4/26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pPr/>
              <a:t>2022/4/26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pPr/>
              <a:t>2022/4/26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pPr/>
              <a:t>2022/4/26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pPr/>
              <a:t>2022/4/26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pPr/>
              <a:t>2022/4/26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  <p:transition spd="slow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pPr/>
              <a:t>2022/4/26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4D604C9-D928-41DE-A839-3EAEC1FAB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55DAC134-AFFB-4EBC-8577-3763C7715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pPr/>
              <a:t>2022/4/26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65D0B644-513C-4606-84A6-087331DB5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AAF4FFAE-F259-4982-A5E1-51E87518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7361251"/>
      </p:ext>
    </p:extLst>
  </p:cSld>
  <p:clrMapOvr>
    <a:masterClrMapping/>
  </p:clrMapOvr>
  <p:transition spd="slow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pPr/>
              <a:t>2022/4/26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  <p:transition spd="slow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pPr/>
              <a:t>2022/4/26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  <p:transition spd="slow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pPr/>
              <a:t>2022/4/26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  <p:transition spd="slow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5818A2A-893A-4C16-A8E0-E72037513C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E8CBCCE0-2CC1-4047-8176-9A3A8D895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A9C105B-CD1A-4A78-B45D-34F81E6AA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1D54-5805-4D40-B801-1A331E8BC5DA}" type="datetimeFigureOut">
              <a:rPr lang="zh-CN" altLang="en-US" smtClean="0"/>
              <a:pPr/>
              <a:t>2022/4/26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0FE523F-8926-4B6B-8D41-1B83EAAF2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1E42499-61AB-49F3-B461-00914A8E7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62F9-7AAC-4EC2-8551-F74B0C7AC04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5994428"/>
      </p:ext>
    </p:extLst>
  </p:cSld>
  <p:clrMapOvr>
    <a:masterClrMapping/>
  </p:clrMapOvr>
  <p:transition spd="slow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3250B69D-E236-4F2F-9CF0-7D7ECB2EA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1D54-5805-4D40-B801-1A331E8BC5DA}" type="datetimeFigureOut">
              <a:rPr lang="zh-CN" altLang="en-US" smtClean="0"/>
              <a:pPr/>
              <a:t>2022/4/26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D35DC152-1957-4A19-BCB0-C496DCCB5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22AFCBCC-BCCF-4988-99B4-413E06613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62F9-7AAC-4EC2-8551-F74B0C7AC04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0944232"/>
      </p:ext>
    </p:extLst>
  </p:cSld>
  <p:clrMapOvr>
    <a:masterClrMapping/>
  </p:clrMapOvr>
  <p:transition spd="slow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2350801"/>
      </p:ext>
    </p:extLst>
  </p:cSld>
  <p:clrMapOvr>
    <a:masterClrMapping/>
  </p:clrMapOvr>
  <p:transition spd="slow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551594"/>
      </p:ext>
    </p:extLst>
  </p:cSld>
  <p:clrMapOvr>
    <a:masterClrMapping/>
  </p:clrMapOvr>
  <p:transition spd="slow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474238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179384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545050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CB8FB671-D110-4C75-BC20-D71012F4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pPr/>
              <a:t>2022/4/26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14D5A602-2A66-4B9D-AC99-DCA045FC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EAFDC037-E85D-4B1C-AAF2-707E2003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3362344"/>
      </p:ext>
    </p:extLst>
  </p:cSld>
  <p:clrMapOvr>
    <a:masterClrMapping/>
  </p:clrMapOvr>
  <p:transition spd="slow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878425"/>
      </p:ext>
    </p:extLst>
  </p:cSld>
  <p:clrMapOvr>
    <a:masterClrMapping/>
  </p:clrMapOvr>
  <p:transition spd="slow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106510"/>
      </p:ext>
    </p:extLst>
  </p:cSld>
  <p:clrMapOvr>
    <a:masterClrMapping/>
  </p:clrMapOvr>
  <p:transition spd="slow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984798"/>
      </p:ext>
    </p:extLst>
  </p:cSld>
  <p:clrMapOvr>
    <a:masterClrMapping/>
  </p:clrMapOvr>
  <p:transition spd="slow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0860522"/>
      </p:ext>
    </p:extLst>
  </p:cSld>
  <p:clrMapOvr>
    <a:masterClrMapping/>
  </p:clrMapOvr>
  <p:transition spd="slow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247353"/>
      </p:ext>
    </p:extLst>
  </p:cSld>
  <p:clrMapOvr>
    <a:masterClrMapping/>
  </p:clrMapOvr>
  <p:transition spd="slow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295555"/>
      </p:ext>
    </p:extLst>
  </p:cSld>
  <p:clrMapOvr>
    <a:masterClrMapping/>
  </p:clrMapOvr>
  <p:transition spd="slow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815211"/>
      </p:ext>
    </p:extLst>
  </p:cSld>
  <p:clrMapOvr>
    <a:masterClrMapping/>
  </p:clrMapOvr>
  <p:transition spd="slow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173682"/>
      </p:ext>
    </p:extLst>
  </p:cSld>
  <p:clrMapOvr>
    <a:masterClrMapping/>
  </p:clrMapOvr>
  <p:transition spd="slow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587819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468E56B-88A9-4A63-AA39-EEC66F4B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ADAD1967-9EA4-49D8-B47A-A4928B9BD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7B30B7C7-9F69-405B-A724-A56FFE8CF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15A3FB0E-9CF1-484B-B4E7-EDED727E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pPr/>
              <a:t>2022/4/26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A0058464-C1D5-4E69-91AB-FEEADBE5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4FD4698F-D47F-464C-8A82-581E076C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1728793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CACE7E5-5001-424A-AA19-22C73E29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D37281FE-6EDA-43D6-9015-553BF16EDF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D30C39A6-BBC0-4016-B558-EF17FDE34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9C7275C6-0447-48E4-871A-D2274E6D9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pPr/>
              <a:t>2022/4/26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4EAF0A44-B67C-432B-AF7A-A261D75E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654500BC-68D8-47FB-87BF-3CAD99BFF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2010120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5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8F7264FB-0618-4E18-959B-77CB113B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56F56141-EDC8-4561-B210-A15B1651A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B2B7860-1501-44BF-BDA2-4ECAC48F4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456EF-EDA7-466D-90A9-97D47B7037CB}" type="datetimeFigureOut">
              <a:rPr lang="zh-CN" altLang="en-US" smtClean="0"/>
              <a:pPr/>
              <a:t>2022/4/26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21586E5-F721-4A39-860D-941C9E93E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93DB4B5-A198-4FFC-8349-20B0234F0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D73ED-7EBB-4E11-B60B-79773C5177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3098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6" r:id="rId14"/>
    <p:sldLayoutId id="2147483747" r:id="rId15"/>
    <p:sldLayoutId id="2147483748" r:id="rId16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pPr/>
              <a:t>2022/4/26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xmlns="" id="{AB91824E-5681-45C5-BFA7-7BC8998B64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xmlns="" id="{AF5C96A9-61D2-4FD8-9813-C42DB9E1E4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EA93355-122E-4D1B-B4E7-EDC17930C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28F643B-9EE8-42D9-860B-940B840B1C2A}" type="datetimeFigureOut">
              <a:rPr lang="zh-CN" altLang="en-US"/>
              <a:pPr>
                <a:defRPr/>
              </a:pPr>
              <a:t>2022/4/26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A9BD860-DF82-417F-A8E0-9F56E682CD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DA04289-3880-4389-BDCD-FE4B5CFA4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52FF246-BA5D-407A-8171-DFA8AC685D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5177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885" r:id="rId12"/>
  </p:sldLayoutIdLst>
  <p:transition spd="slow">
    <p:fade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114671DC-4077-4FC6-9574-841BC2E1D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90D53E0D-D05E-450E-A332-527C721C5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B9E14D5-65BE-45C8-ADD2-0CC29D0A84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8AC5EDB2-2432-4562-A07F-96DD67ADB98D}" type="datetimeFigureOut">
              <a:rPr lang="zh-CN" altLang="en-US" smtClean="0"/>
              <a:pPr/>
              <a:t>2022/4/26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6146C09-A769-4DF6-9276-C88A3FF9E0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DD58443-23D1-4E91-AD50-B9E3DCAC8F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3EBA6181-1769-4B1D-B02E-B5069CD68A8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8102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pPr/>
              <a:t>2022/4/26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34290C14-100E-46C7-9AC0-C7114E79C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33112AAE-55C5-4135-B689-6C95749C4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0602591-AA23-489E-8931-23E4EC1118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C1D54-5805-4D40-B801-1A331E8BC5DA}" type="datetimeFigureOut">
              <a:rPr lang="zh-CN" altLang="en-US" smtClean="0"/>
              <a:pPr/>
              <a:t>2022/4/26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F242E47-99D2-42FF-8784-4927BFE005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A2920818-F7F4-4740-A700-853441E3B4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C62F9-7AAC-4EC2-8551-F74B0C7AC04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BDA00C37-2CE3-43AB-BEE6-7DF7BAFCC96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55967" y="-2678035"/>
            <a:ext cx="6880067" cy="1219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543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8" r:id="rId3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34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2" r:id="rId13"/>
  </p:sldLayoutIdLst>
  <p:transition spd="slow">
    <p:fade/>
  </p:transition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1" cy="1524000"/>
          </a:xfrm>
          <a:prstGeom prst="rect">
            <a:avLst/>
          </a:prstGeom>
        </p:spPr>
        <p:txBody>
          <a:bodyPr wrap="none" lIns="91440" tIns="45721" rIns="91440" bIns="45721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 defTabSz="914399">
              <a:defRPr/>
            </a:pPr>
            <a:endParaRPr lang="vi-VN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818341" y="2262481"/>
            <a:ext cx="6173260" cy="722019"/>
          </a:xfrm>
          <a:prstGeom prst="rect">
            <a:avLst/>
          </a:prstGeom>
        </p:spPr>
        <p:txBody>
          <a:bodyPr wrap="none" lIns="91440" tIns="45721" rIns="91440" bIns="4572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399">
              <a:defRPr/>
            </a:pPr>
            <a:r>
              <a:rPr lang="en-US" sz="37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TIẾNG VIỆT</a:t>
            </a: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0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599" y="533400"/>
            <a:ext cx="9331036" cy="143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1" rIns="91440" bIns="4572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399" eaLnBrk="1" hangingPunct="1">
              <a:lnSpc>
                <a:spcPct val="150000"/>
              </a:lnSpc>
              <a:defRPr/>
            </a:pPr>
            <a:r>
              <a:rPr lang="en-US" sz="2900" b="1" dirty="0">
                <a:solidFill>
                  <a:srgbClr val="FF0000"/>
                </a:solidFill>
                <a:cs typeface="Times New Roman" pitchFamily="18" charset="0"/>
              </a:rPr>
              <a:t>PHÒNG GIÁO DỤC VÀ ĐÀO TẠO QUẬN LONG BIÊN</a:t>
            </a:r>
          </a:p>
          <a:p>
            <a:pPr algn="ctr" defTabSz="914399" eaLnBrk="1" hangingPunct="1">
              <a:lnSpc>
                <a:spcPct val="150000"/>
              </a:lnSpc>
              <a:defRPr/>
            </a:pPr>
            <a:r>
              <a:rPr lang="en-US" sz="29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5" name="TextBox 13"/>
          <p:cNvSpPr txBox="1">
            <a:spLocks noChangeArrowheads="1"/>
          </p:cNvSpPr>
          <p:nvPr/>
        </p:nvSpPr>
        <p:spPr bwMode="auto">
          <a:xfrm>
            <a:off x="1668453" y="3330157"/>
            <a:ext cx="8534400" cy="1323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1" rIns="91440" bIns="4572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399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70C0"/>
                </a:solidFill>
                <a:latin typeface="Times New Roman" pitchFamily="18" charset="0"/>
              </a:rPr>
              <a:t>PHÂN MÔN : </a:t>
            </a:r>
            <a:r>
              <a:rPr lang="en-US" altLang="en-US" sz="4000" b="1" dirty="0" smtClean="0">
                <a:solidFill>
                  <a:srgbClr val="0070C0"/>
                </a:solidFill>
                <a:latin typeface="Times New Roman" pitchFamily="18" charset="0"/>
              </a:rPr>
              <a:t>VIẾT</a:t>
            </a:r>
            <a:endParaRPr lang="en-US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399">
              <a:defRPr/>
            </a:pPr>
            <a:endParaRPr lang="en-US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61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1" rIns="91440" bIns="4572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399" eaLnBrk="1" hangingPunct="1">
              <a:defRPr/>
            </a:pPr>
            <a:r>
              <a:rPr lang="en-US" sz="3700" b="1" dirty="0">
                <a:solidFill>
                  <a:srgbClr val="FF0000"/>
                </a:solidFill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=""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693" y="4999254"/>
            <a:ext cx="9594898" cy="661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1" rIns="91440" bIns="4572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399" eaLnBrk="1" hangingPunct="1">
              <a:defRPr/>
            </a:pPr>
            <a:r>
              <a:rPr lang="en-US" sz="3700" b="1" dirty="0" err="1">
                <a:solidFill>
                  <a:srgbClr val="7030A0"/>
                </a:solidFill>
                <a:cs typeface="Times New Roman" pitchFamily="18" charset="0"/>
              </a:rPr>
              <a:t>Bài</a:t>
            </a:r>
            <a:r>
              <a:rPr lang="en-US" sz="3700" b="1" dirty="0">
                <a:solidFill>
                  <a:srgbClr val="7030A0"/>
                </a:solidFill>
                <a:cs typeface="Times New Roman" pitchFamily="18" charset="0"/>
              </a:rPr>
              <a:t>: </a:t>
            </a:r>
            <a:r>
              <a:rPr lang="en-US" sz="3700" b="1" dirty="0" err="1" smtClean="0">
                <a:solidFill>
                  <a:srgbClr val="7030A0"/>
                </a:solidFill>
                <a:cs typeface="Times New Roman" pitchFamily="18" charset="0"/>
              </a:rPr>
              <a:t>Trên</a:t>
            </a:r>
            <a:r>
              <a:rPr lang="en-US" sz="37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rgbClr val="7030A0"/>
                </a:solidFill>
                <a:cs typeface="Times New Roman" pitchFamily="18" charset="0"/>
              </a:rPr>
              <a:t>các</a:t>
            </a:r>
            <a:r>
              <a:rPr lang="en-US" sz="37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rgbClr val="7030A0"/>
                </a:solidFill>
                <a:cs typeface="Times New Roman" pitchFamily="18" charset="0"/>
              </a:rPr>
              <a:t>miền</a:t>
            </a:r>
            <a:r>
              <a:rPr lang="en-US" sz="37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rgbClr val="7030A0"/>
                </a:solidFill>
                <a:cs typeface="Times New Roman" pitchFamily="18" charset="0"/>
              </a:rPr>
              <a:t>đất</a:t>
            </a:r>
            <a:r>
              <a:rPr lang="en-US" sz="37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rgbClr val="7030A0"/>
                </a:solidFill>
                <a:cs typeface="Times New Roman" pitchFamily="18" charset="0"/>
              </a:rPr>
              <a:t>nước</a:t>
            </a:r>
            <a:endParaRPr lang="en-US" sz="37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8" y="178288"/>
            <a:ext cx="1523998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15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84C0791A-6676-4043-BBF1-DD2993D19C98}"/>
              </a:ext>
            </a:extLst>
          </p:cNvPr>
          <p:cNvSpPr/>
          <p:nvPr/>
        </p:nvSpPr>
        <p:spPr>
          <a:xfrm flipV="1">
            <a:off x="0" y="1040783"/>
            <a:ext cx="12187592" cy="45708"/>
          </a:xfrm>
          <a:prstGeom prst="rect">
            <a:avLst/>
          </a:prstGeom>
          <a:solidFill>
            <a:srgbClr val="75B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zh-CN" altLang="en-US" sz="3200">
              <a:solidFill>
                <a:srgbClr val="FFFFFF"/>
              </a:solidFill>
              <a:latin typeface="Times New Roman" pitchFamily="18" charset="0"/>
              <a:ea typeface="字魂35号-经典雅黑" panose="00000500000000000000" pitchFamily="2" charset="-122"/>
              <a:cs typeface="Times New Roman" pitchFamily="18" charset="0"/>
              <a:sym typeface=""/>
            </a:endParaRPr>
          </a:p>
        </p:txBody>
      </p:sp>
      <p:cxnSp>
        <p:nvCxnSpPr>
          <p:cNvPr id="20" name="30">
            <a:extLst>
              <a:ext uri="{FF2B5EF4-FFF2-40B4-BE49-F238E27FC236}">
                <a16:creationId xmlns:a16="http://schemas.microsoft.com/office/drawing/2014/main" xmlns="" id="{F5229C80-1FED-4B9B-A731-14A567100433}"/>
              </a:ext>
            </a:extLst>
          </p:cNvPr>
          <p:cNvCxnSpPr/>
          <p:nvPr/>
        </p:nvCxnSpPr>
        <p:spPr>
          <a:xfrm>
            <a:off x="1530206" y="2971960"/>
            <a:ext cx="3887451" cy="1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31">
            <a:extLst>
              <a:ext uri="{FF2B5EF4-FFF2-40B4-BE49-F238E27FC236}">
                <a16:creationId xmlns:a16="http://schemas.microsoft.com/office/drawing/2014/main" xmlns="" id="{97CEFCB1-9421-4B34-BE4F-D64631E6410E}"/>
              </a:ext>
            </a:extLst>
          </p:cNvPr>
          <p:cNvCxnSpPr/>
          <p:nvPr/>
        </p:nvCxnSpPr>
        <p:spPr>
          <a:xfrm>
            <a:off x="1530206" y="4692022"/>
            <a:ext cx="3887451" cy="1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E5C4548-E2D0-42F8-8D70-15FA89A10DCC}"/>
              </a:ext>
            </a:extLst>
          </p:cNvPr>
          <p:cNvSpPr txBox="1"/>
          <p:nvPr/>
        </p:nvSpPr>
        <p:spPr>
          <a:xfrm>
            <a:off x="682311" y="-217710"/>
            <a:ext cx="28156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vi-VN" sz="3600" b="1" kern="0" dirty="0">
                <a:solidFill>
                  <a:srgbClr val="FFAB40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Nghe - viết</a:t>
            </a:r>
            <a:r>
              <a:rPr lang="en-US" sz="3600" b="1" kern="0" dirty="0">
                <a:solidFill>
                  <a:srgbClr val="FFAB40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</a:t>
            </a:r>
            <a:endParaRPr lang="vi-VN" sz="3600" kern="0" dirty="0">
              <a:solidFill>
                <a:srgbClr val="FFAB40">
                  <a:lumMod val="75000"/>
                </a:srgbClr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307C6B2-A9C9-49B5-8F0F-B1B2F11607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32" y="0"/>
            <a:ext cx="549822" cy="56712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A692559-ACBF-4AE6-90D7-EB1E845D012A}"/>
              </a:ext>
            </a:extLst>
          </p:cNvPr>
          <p:cNvSpPr/>
          <p:nvPr/>
        </p:nvSpPr>
        <p:spPr>
          <a:xfrm>
            <a:off x="0" y="456608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vi-VN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6749506-B7BD-4832-8CFE-07AC4262789C}"/>
              </a:ext>
            </a:extLst>
          </p:cNvPr>
          <p:cNvSpPr txBox="1"/>
          <p:nvPr/>
        </p:nvSpPr>
        <p:spPr>
          <a:xfrm>
            <a:off x="1896277" y="986832"/>
            <a:ext cx="794323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Dù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ai đi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ngược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về xuôi</a:t>
            </a:r>
          </a:p>
          <a:p>
            <a:pPr algn="ctr">
              <a:lnSpc>
                <a:spcPct val="150000"/>
              </a:lnSpc>
            </a:pP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Nhớ ngày Giỗ Tổ mùng Mười tháng Ba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Đường vô xứ Nghệ quanh quanh</a:t>
            </a:r>
          </a:p>
          <a:p>
            <a:pPr algn="ctr">
              <a:lnSpc>
                <a:spcPct val="150000"/>
              </a:lnSpc>
            </a:pP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Non xanh nước biếc như tranh họa đồ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     Đồng Tháp Mười cò bay thẳng cánh</a:t>
            </a:r>
          </a:p>
          <a:p>
            <a:pPr algn="ctr">
              <a:lnSpc>
                <a:spcPct val="150000"/>
              </a:lnSpc>
            </a:pP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  Nước Tháp Mười lóng lánh cá tôm.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22058" y="1175662"/>
            <a:ext cx="711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24743" y="1923145"/>
            <a:ext cx="711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5143" y="1923145"/>
            <a:ext cx="711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17131" y="1930405"/>
            <a:ext cx="711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67703" y="1923146"/>
            <a:ext cx="711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24672" y="1930401"/>
            <a:ext cx="711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23012" y="2663370"/>
            <a:ext cx="711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25126" y="2656111"/>
            <a:ext cx="711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5981" y="3389080"/>
            <a:ext cx="711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04438" y="4122053"/>
            <a:ext cx="711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56730" y="4114803"/>
            <a:ext cx="711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17252" y="4862277"/>
            <a:ext cx="711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96103" y="4122059"/>
            <a:ext cx="711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42104" y="4855029"/>
            <a:ext cx="711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86722" y="4862278"/>
            <a:ext cx="711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90056" y="5921829"/>
            <a:ext cx="8331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6DAF5B1D-1E01-47D3-86D7-B866F493D64F}"/>
              </a:ext>
            </a:extLst>
          </p:cNvPr>
          <p:cNvSpPr/>
          <p:nvPr/>
        </p:nvSpPr>
        <p:spPr>
          <a:xfrm>
            <a:off x="1453582" y="5529945"/>
            <a:ext cx="9040246" cy="1066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biếc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FCC40319-88E1-4946-B949-99C72966721F}"/>
              </a:ext>
            </a:extLst>
          </p:cNvPr>
          <p:cNvSpPr txBox="1"/>
          <p:nvPr/>
        </p:nvSpPr>
        <p:spPr>
          <a:xfrm>
            <a:off x="3864608" y="5304947"/>
            <a:ext cx="7154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 từ dễ viết sai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D9001CCB-D490-4364-9682-D516EB75EA73}"/>
              </a:ext>
            </a:extLst>
          </p:cNvPr>
          <p:cNvSpPr/>
          <p:nvPr/>
        </p:nvSpPr>
        <p:spPr>
          <a:xfrm>
            <a:off x="1713408" y="6006068"/>
            <a:ext cx="316154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ngược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83956335-9B89-4360-BC2C-13F41C34B0B6}"/>
              </a:ext>
            </a:extLst>
          </p:cNvPr>
          <p:cNvSpPr/>
          <p:nvPr/>
        </p:nvSpPr>
        <p:spPr>
          <a:xfrm>
            <a:off x="1829627" y="6244681"/>
            <a:ext cx="311888" cy="311888"/>
          </a:xfrm>
          <a:prstGeom prst="ellipse">
            <a:avLst/>
          </a:pr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467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C6259C0D-F2D2-42AF-85C0-04A851419199}"/>
              </a:ext>
            </a:extLst>
          </p:cNvPr>
          <p:cNvSpPr/>
          <p:nvPr/>
        </p:nvSpPr>
        <p:spPr>
          <a:xfrm>
            <a:off x="4008413" y="6063904"/>
            <a:ext cx="23633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Giỗ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73C8A143-1884-4D1F-B962-8E0B2414F41F}"/>
              </a:ext>
            </a:extLst>
          </p:cNvPr>
          <p:cNvSpPr/>
          <p:nvPr/>
        </p:nvSpPr>
        <p:spPr>
          <a:xfrm>
            <a:off x="4229457" y="6253220"/>
            <a:ext cx="311888" cy="311888"/>
          </a:xfrm>
          <a:prstGeom prst="ellipse">
            <a:avLst/>
          </a:pr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467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D76E30FF-E00F-4766-A664-C803268A3041}"/>
              </a:ext>
            </a:extLst>
          </p:cNvPr>
          <p:cNvSpPr/>
          <p:nvPr/>
        </p:nvSpPr>
        <p:spPr>
          <a:xfrm>
            <a:off x="7119294" y="6070716"/>
            <a:ext cx="20912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02CFC5E6-E735-4C6F-B82B-04F8217335C5}"/>
              </a:ext>
            </a:extLst>
          </p:cNvPr>
          <p:cNvSpPr/>
          <p:nvPr/>
        </p:nvSpPr>
        <p:spPr>
          <a:xfrm>
            <a:off x="6784115" y="6227914"/>
            <a:ext cx="311888" cy="311888"/>
          </a:xfrm>
          <a:prstGeom prst="ellipse">
            <a:avLst/>
          </a:pr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467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141037" y="6226630"/>
            <a:ext cx="954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biếc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02CFC5E6-E735-4C6F-B82B-04F8217335C5}"/>
              </a:ext>
            </a:extLst>
          </p:cNvPr>
          <p:cNvSpPr/>
          <p:nvPr/>
        </p:nvSpPr>
        <p:spPr>
          <a:xfrm>
            <a:off x="8286344" y="6191628"/>
            <a:ext cx="311888" cy="311888"/>
          </a:xfrm>
          <a:prstGeom prst="ellipse">
            <a:avLst/>
          </a:pr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467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643266" y="6190344"/>
            <a:ext cx="2271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lóng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lánh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641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2" grpId="0"/>
      <p:bldP spid="23" grpId="0"/>
      <p:bldP spid="24" grpId="0"/>
      <p:bldP spid="25" grpId="0"/>
      <p:bldP spid="26" grpId="0"/>
      <p:bldP spid="27" grpId="0"/>
      <p:bldP spid="27" grpId="1"/>
      <p:bldP spid="29" grpId="0" animBg="1"/>
      <p:bldP spid="30" grpId="0"/>
      <p:bldP spid="31" grpId="0"/>
      <p:bldP spid="32" grpId="0" animBg="1"/>
      <p:bldP spid="33" grpId="0"/>
      <p:bldP spid="34" grpId="0" animBg="1"/>
      <p:bldP spid="35" grpId="0"/>
      <p:bldP spid="36" grpId="0" animBg="1"/>
      <p:bldP spid="37" grpId="0"/>
      <p:bldP spid="38" grpId="0" animBg="1"/>
      <p:bldP spid="38" grpId="1" animBg="1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399837" y="1076640"/>
            <a:ext cx="11487363" cy="8199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83" tIns="43341" rIns="86683" bIns="4334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pic>
        <p:nvPicPr>
          <p:cNvPr id="3" name="图片 4">
            <a:extLst>
              <a:ext uri="{FF2B5EF4-FFF2-40B4-BE49-F238E27FC236}">
                <a16:creationId xmlns:a16="http://schemas.microsoft.com/office/drawing/2014/main" xmlns="" id="{E79F877D-5681-4E56-85A3-BBE592E709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841" y="2334134"/>
            <a:ext cx="5631190" cy="37541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A1DBA3B-3FB6-42C8-A1D1-AB546297220D}"/>
              </a:ext>
            </a:extLst>
          </p:cNvPr>
          <p:cNvSpPr txBox="1"/>
          <p:nvPr/>
        </p:nvSpPr>
        <p:spPr>
          <a:xfrm>
            <a:off x="924597" y="2897250"/>
            <a:ext cx="6026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vi-VN" sz="48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VIẾT BÀI</a:t>
            </a:r>
            <a:endParaRPr lang="en-US" sz="4800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4117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B24BD87-B1E5-4F00-90A9-11356584E86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256" y="596676"/>
            <a:ext cx="508732" cy="3888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FE1843C-161B-4D6E-9F96-766E00DF1B78}"/>
              </a:ext>
            </a:extLst>
          </p:cNvPr>
          <p:cNvSpPr txBox="1"/>
          <p:nvPr/>
        </p:nvSpPr>
        <p:spPr>
          <a:xfrm>
            <a:off x="1746448" y="360910"/>
            <a:ext cx="9923038" cy="73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Viết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rgbClr val="17479D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kern="0" dirty="0" smtClean="0">
                <a:solidFill>
                  <a:srgbClr val="17479D"/>
                </a:solidFill>
                <a:latin typeface="Times New Roman" pitchFamily="18" charset="0"/>
                <a:cs typeface="Times New Roman" pitchFamily="18" charset="0"/>
              </a:rPr>
              <a:t> 2-3 </a:t>
            </a:r>
            <a:r>
              <a:rPr lang="en-US" sz="3200" b="1" kern="0" dirty="0" err="1" smtClean="0">
                <a:solidFill>
                  <a:srgbClr val="17479D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3200" b="1" kern="0" dirty="0" smtClean="0">
                <a:solidFill>
                  <a:srgbClr val="1747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rgbClr val="17479D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b="1" kern="0" dirty="0" smtClean="0">
                <a:solidFill>
                  <a:srgbClr val="1747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rgbClr val="17479D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kern="0" dirty="0" smtClean="0">
                <a:solidFill>
                  <a:srgbClr val="1747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rgbClr val="17479D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200" b="1" kern="0" dirty="0" smtClean="0">
                <a:solidFill>
                  <a:srgbClr val="1747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rgbClr val="17479D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b="1" kern="0" dirty="0" smtClean="0">
                <a:solidFill>
                  <a:srgbClr val="1747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rgbClr val="17479D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kern="0" dirty="0" smtClean="0">
                <a:solidFill>
                  <a:srgbClr val="1747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rgbClr val="17479D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17479D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59CF69E-746D-405E-B8C5-A2FF76AAB972}"/>
              </a:ext>
            </a:extLst>
          </p:cNvPr>
          <p:cNvSpPr txBox="1"/>
          <p:nvPr/>
        </p:nvSpPr>
        <p:spPr>
          <a:xfrm>
            <a:off x="1762653" y="772326"/>
            <a:ext cx="10676085" cy="927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M: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Hà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Nội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A2BA63C-2A45-4628-A21E-D6A7F2AB5438}"/>
              </a:ext>
            </a:extLst>
          </p:cNvPr>
          <p:cNvSpPr txBox="1"/>
          <p:nvPr/>
        </p:nvSpPr>
        <p:spPr>
          <a:xfrm>
            <a:off x="1721416" y="1612120"/>
            <a:ext cx="8653269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Chọn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a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hoặc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b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17479D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2339044-897F-4C2B-821C-98D240750E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340" y="1814104"/>
            <a:ext cx="475086" cy="38882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4D23C45-A7CD-4F5F-BFB9-9F2F1F1ED4AA}"/>
              </a:ext>
            </a:extLst>
          </p:cNvPr>
          <p:cNvSpPr/>
          <p:nvPr/>
        </p:nvSpPr>
        <p:spPr>
          <a:xfrm>
            <a:off x="1078234" y="2150605"/>
            <a:ext cx="10035532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a.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Chọn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hoặc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thay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vào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ô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vuông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vi-VN" sz="32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4D23C45-A7CD-4F5F-BFB9-9F2F1F1ED4AA}"/>
              </a:ext>
            </a:extLst>
          </p:cNvPr>
          <p:cNvSpPr/>
          <p:nvPr/>
        </p:nvSpPr>
        <p:spPr>
          <a:xfrm>
            <a:off x="-1364343" y="2942353"/>
            <a:ext cx="1219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Bà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còng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đi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chợ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trời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mưa</a:t>
            </a:r>
            <a:endParaRPr kumimoji="0" lang="en-US" sz="3200" b="0" i="0" u="none" strike="noStrike" kern="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baseline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tôm</a:t>
            </a:r>
            <a:r>
              <a:rPr lang="en-US" sz="32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tép</a:t>
            </a:r>
            <a:r>
              <a:rPr lang="en-US" sz="32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2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còng</a:t>
            </a:r>
            <a:endParaRPr lang="en-US" sz="3200" kern="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2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32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cong</a:t>
            </a: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2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32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ngõ</a:t>
            </a:r>
            <a:r>
              <a:rPr lang="en-US" sz="32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vi-VN" sz="320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f17-zpg.zdn.vn/2616507039854379054/8bb694b3b92d4e73173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5575" y="-601663"/>
            <a:ext cx="1466850" cy="1257301"/>
          </a:xfrm>
          <a:prstGeom prst="rect">
            <a:avLst/>
          </a:prstGeom>
          <a:noFill/>
        </p:spPr>
      </p:pic>
      <p:pic>
        <p:nvPicPr>
          <p:cNvPr id="2052" name="Picture 4" descr="https://f17-zpg.zdn.vn/2616507039854379054/8bb694b3b92d4e73173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5575" y="-601663"/>
            <a:ext cx="1466850" cy="1257301"/>
          </a:xfrm>
          <a:prstGeom prst="rect">
            <a:avLst/>
          </a:prstGeom>
          <a:noFill/>
        </p:spPr>
      </p:pic>
      <p:pic>
        <p:nvPicPr>
          <p:cNvPr id="11" name="Picture 10" descr="8bb694b3b92d4e73173c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5736" y="3160113"/>
            <a:ext cx="3736454" cy="320267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5E56AD25-7878-42CD-94B7-79A34DA389BF}"/>
              </a:ext>
            </a:extLst>
          </p:cNvPr>
          <p:cNvGrpSpPr/>
          <p:nvPr/>
        </p:nvGrpSpPr>
        <p:grpSpPr>
          <a:xfrm>
            <a:off x="4586991" y="3207895"/>
            <a:ext cx="404733" cy="419725"/>
            <a:chOff x="7507111" y="2996098"/>
            <a:chExt cx="417689" cy="4176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32B81710-ED69-4044-91C8-45EDB05AC167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C43C3AB0-13A9-4062-8603-E8D9433A1050}"/>
                </a:ext>
              </a:extLst>
            </p:cNvPr>
            <p:cNvCxnSpPr>
              <a:stCxn id="13" idx="0"/>
              <a:endCxn id="13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23C736F9-CBF2-4C6F-85A6-F8DF155F3121}"/>
                </a:ext>
              </a:extLst>
            </p:cNvPr>
            <p:cNvCxnSpPr/>
            <p:nvPr/>
          </p:nvCxnSpPr>
          <p:spPr>
            <a:xfrm flipH="1">
              <a:off x="7623137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10355F31-7678-4E03-B8AA-1AB66B82F9C9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5E56AD25-7878-42CD-94B7-79A34DA389BF}"/>
              </a:ext>
            </a:extLst>
          </p:cNvPr>
          <p:cNvGrpSpPr/>
          <p:nvPr/>
        </p:nvGrpSpPr>
        <p:grpSpPr>
          <a:xfrm>
            <a:off x="5321508" y="3222884"/>
            <a:ext cx="392244" cy="404735"/>
            <a:chOff x="7507111" y="2996098"/>
            <a:chExt cx="417689" cy="41768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32B81710-ED69-4044-91C8-45EDB05AC167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C43C3AB0-13A9-4062-8603-E8D9433A1050}"/>
                </a:ext>
              </a:extLst>
            </p:cNvPr>
            <p:cNvCxnSpPr>
              <a:stCxn id="18" idx="0"/>
              <a:endCxn id="18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23C736F9-CBF2-4C6F-85A6-F8DF155F3121}"/>
                </a:ext>
              </a:extLst>
            </p:cNvPr>
            <p:cNvCxnSpPr>
              <a:stCxn id="18" idx="3"/>
              <a:endCxn id="18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10355F31-7678-4E03-B8AA-1AB66B82F9C9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5E56AD25-7878-42CD-94B7-79A34DA389BF}"/>
              </a:ext>
            </a:extLst>
          </p:cNvPr>
          <p:cNvGrpSpPr/>
          <p:nvPr/>
        </p:nvGrpSpPr>
        <p:grpSpPr>
          <a:xfrm>
            <a:off x="5279036" y="5369273"/>
            <a:ext cx="372256" cy="416930"/>
            <a:chOff x="7507111" y="2996098"/>
            <a:chExt cx="417689" cy="417689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32B81710-ED69-4044-91C8-45EDB05AC167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C43C3AB0-13A9-4062-8603-E8D9433A1050}"/>
                </a:ext>
              </a:extLst>
            </p:cNvPr>
            <p:cNvCxnSpPr>
              <a:stCxn id="23" idx="0"/>
              <a:endCxn id="23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23C736F9-CBF2-4C6F-85A6-F8DF155F3121}"/>
                </a:ext>
              </a:extLst>
            </p:cNvPr>
            <p:cNvCxnSpPr>
              <a:stCxn id="23" idx="3"/>
              <a:endCxn id="23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10355F31-7678-4E03-B8AA-1AB66B82F9C9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480F510E-0095-4928-A770-56AD303C68FF}"/>
              </a:ext>
            </a:extLst>
          </p:cNvPr>
          <p:cNvSpPr/>
          <p:nvPr/>
        </p:nvSpPr>
        <p:spPr>
          <a:xfrm>
            <a:off x="0" y="6456219"/>
            <a:ext cx="12192000" cy="401781"/>
          </a:xfrm>
          <a:prstGeom prst="rect">
            <a:avLst/>
          </a:prstGeom>
          <a:solidFill>
            <a:srgbClr val="7BC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字魂59号-创粗黑" panose="00000500000000000000" pitchFamily="2" charset="-122"/>
              <a:cs typeface="Times New Roman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101A796B-5B8C-4573-9C98-0C14BCBB88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0" t="85409"/>
          <a:stretch/>
        </p:blipFill>
        <p:spPr>
          <a:xfrm>
            <a:off x="3934691" y="6363855"/>
            <a:ext cx="8257308" cy="49414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2E21CC96-6F31-4D80-AEE7-E455F2199B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83" t="16608" r="6038"/>
          <a:stretch/>
        </p:blipFill>
        <p:spPr>
          <a:xfrm>
            <a:off x="10359018" y="2254959"/>
            <a:ext cx="1832982" cy="460304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359C9393-DB2E-42F8-9E61-0F6A2CC7C99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" t="3897" r="72099" b="65660"/>
          <a:stretch/>
        </p:blipFill>
        <p:spPr>
          <a:xfrm>
            <a:off x="123729" y="123045"/>
            <a:ext cx="1466162" cy="102292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A2DA9D0-EADB-44FE-BB39-41A8DCCF2ADB}"/>
              </a:ext>
            </a:extLst>
          </p:cNvPr>
          <p:cNvSpPr/>
          <p:nvPr/>
        </p:nvSpPr>
        <p:spPr>
          <a:xfrm>
            <a:off x="914400" y="563721"/>
            <a:ext cx="10654883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Tìm tiếng chứa </a:t>
            </a:r>
            <a:r>
              <a:rPr lang="vi-VN" sz="3600" b="1" i="1" dirty="0">
                <a:latin typeface="Times New Roman" pitchFamily="18" charset="0"/>
                <a:cs typeface="Times New Roman" pitchFamily="18" charset="0"/>
              </a:rPr>
              <a:t>iu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hoặc </a:t>
            </a:r>
            <a:r>
              <a:rPr lang="vi-VN" sz="3600" b="1" i="1" dirty="0">
                <a:latin typeface="Times New Roman" pitchFamily="18" charset="0"/>
                <a:cs typeface="Times New Roman" pitchFamily="18" charset="0"/>
              </a:rPr>
              <a:t>iêu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thay cho ô vuông.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3AC33E5-F256-462A-9F9B-2A79E470B98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64224"/>
          <a:stretch/>
        </p:blipFill>
        <p:spPr>
          <a:xfrm>
            <a:off x="2249866" y="1490348"/>
            <a:ext cx="3433624" cy="158795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1CF22C2-03A9-40C2-92E7-CA73EEC387C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776" r="32015"/>
          <a:stretch/>
        </p:blipFill>
        <p:spPr>
          <a:xfrm>
            <a:off x="6349004" y="1042224"/>
            <a:ext cx="3593128" cy="19049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A0B32A3-8544-47CF-8955-C424AB15570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332" r="459"/>
          <a:stretch/>
        </p:blipFill>
        <p:spPr>
          <a:xfrm>
            <a:off x="4232710" y="3466009"/>
            <a:ext cx="3726579" cy="197565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D49C484-5EA8-4BCA-A514-B08013DAA825}"/>
              </a:ext>
            </a:extLst>
          </p:cNvPr>
          <p:cNvSpPr/>
          <p:nvPr/>
        </p:nvSpPr>
        <p:spPr>
          <a:xfrm>
            <a:off x="3268623" y="3139393"/>
            <a:ext cx="1191352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667" dirty="0">
                <a:latin typeface="Times New Roman" pitchFamily="18" charset="0"/>
                <a:cs typeface="Times New Roman" pitchFamily="18" charset="0"/>
              </a:rPr>
              <a:t> cái </a:t>
            </a:r>
            <a:r>
              <a:rPr lang="vi-VN" sz="26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rìu</a:t>
            </a:r>
            <a:endParaRPr lang="vi-VN" sz="266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155365DE-3012-4683-82ED-7B8728F42C7B}"/>
              </a:ext>
            </a:extLst>
          </p:cNvPr>
          <p:cNvSpPr/>
          <p:nvPr/>
        </p:nvSpPr>
        <p:spPr>
          <a:xfrm>
            <a:off x="7663102" y="3139393"/>
            <a:ext cx="1314784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667" dirty="0">
                <a:latin typeface="Times New Roman" pitchFamily="18" charset="0"/>
                <a:cs typeface="Times New Roman" pitchFamily="18" charset="0"/>
              </a:rPr>
              <a:t> hạt </a:t>
            </a:r>
            <a:r>
              <a:rPr lang="vi-VN" sz="26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endParaRPr lang="vi-VN" sz="266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B02AB51-BCBB-4720-9C47-B661CC55D079}"/>
              </a:ext>
            </a:extLst>
          </p:cNvPr>
          <p:cNvSpPr/>
          <p:nvPr/>
        </p:nvSpPr>
        <p:spPr>
          <a:xfrm>
            <a:off x="5144315" y="5441668"/>
            <a:ext cx="1423788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667" dirty="0">
                <a:latin typeface="Times New Roman" pitchFamily="18" charset="0"/>
                <a:cs typeface="Times New Roman" pitchFamily="18" charset="0"/>
              </a:rPr>
              <a:t> hạt </a:t>
            </a:r>
            <a:r>
              <a:rPr lang="vi-VN" sz="26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endParaRPr lang="vi-VN" sz="2667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5E56AD25-7878-42CD-94B7-79A34DA389BF}"/>
              </a:ext>
            </a:extLst>
          </p:cNvPr>
          <p:cNvGrpSpPr/>
          <p:nvPr/>
        </p:nvGrpSpPr>
        <p:grpSpPr>
          <a:xfrm>
            <a:off x="3909609" y="3131218"/>
            <a:ext cx="717369" cy="533480"/>
            <a:chOff x="7507111" y="2996098"/>
            <a:chExt cx="417689" cy="41768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32B81710-ED69-4044-91C8-45EDB05AC167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C43C3AB0-13A9-4062-8603-E8D9433A1050}"/>
                </a:ext>
              </a:extLst>
            </p:cNvPr>
            <p:cNvCxnSpPr>
              <a:stCxn id="22" idx="0"/>
              <a:endCxn id="22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23C736F9-CBF2-4C6F-85A6-F8DF155F3121}"/>
                </a:ext>
              </a:extLst>
            </p:cNvPr>
            <p:cNvCxnSpPr>
              <a:stCxn id="22" idx="3"/>
              <a:endCxn id="22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10355F31-7678-4E03-B8AA-1AB66B82F9C9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D117F00C-A875-4E3D-95B2-3684B2E70699}"/>
              </a:ext>
            </a:extLst>
          </p:cNvPr>
          <p:cNvGrpSpPr/>
          <p:nvPr/>
        </p:nvGrpSpPr>
        <p:grpSpPr>
          <a:xfrm>
            <a:off x="8317974" y="3108679"/>
            <a:ext cx="717369" cy="533480"/>
            <a:chOff x="7507111" y="2996098"/>
            <a:chExt cx="417689" cy="417689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5D4BD1D7-A7F1-4638-B05C-D593CB87C3FC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419A9032-BC9E-4FD7-890E-EA9D54ECDD6A}"/>
                </a:ext>
              </a:extLst>
            </p:cNvPr>
            <p:cNvCxnSpPr>
              <a:stCxn id="27" idx="0"/>
              <a:endCxn id="27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7CF70781-9E2C-4950-B5A7-6005CF3ED442}"/>
                </a:ext>
              </a:extLst>
            </p:cNvPr>
            <p:cNvCxnSpPr>
              <a:stCxn id="27" idx="3"/>
              <a:endCxn id="27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D8A30287-A7DE-42CD-AA18-1A29D9F8FBDF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84AD6DBA-218C-495B-91B7-249E178D84A4}"/>
              </a:ext>
            </a:extLst>
          </p:cNvPr>
          <p:cNvGrpSpPr/>
          <p:nvPr/>
        </p:nvGrpSpPr>
        <p:grpSpPr>
          <a:xfrm>
            <a:off x="5856209" y="5426311"/>
            <a:ext cx="717369" cy="533480"/>
            <a:chOff x="7507111" y="2996098"/>
            <a:chExt cx="417689" cy="417689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7A45FC72-27EF-4ACD-8613-8B4B9B3019E0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99F61304-5AB5-44EE-A174-C491641C548D}"/>
                </a:ext>
              </a:extLst>
            </p:cNvPr>
            <p:cNvCxnSpPr>
              <a:stCxn id="32" idx="0"/>
              <a:endCxn id="32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EDB890D6-F910-49BA-90C7-49BEEE9C1A1C}"/>
                </a:ext>
              </a:extLst>
            </p:cNvPr>
            <p:cNvCxnSpPr>
              <a:stCxn id="32" idx="3"/>
              <a:endCxn id="32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B0F6ED8F-B1BC-4185-95B0-4499ACEDCA6B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344899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030BAB2-7591-467D-A257-B316798BCECF}"/>
              </a:ext>
            </a:extLst>
          </p:cNvPr>
          <p:cNvSpPr txBox="1"/>
          <p:nvPr/>
        </p:nvSpPr>
        <p:spPr>
          <a:xfrm>
            <a:off x="2721935" y="2434856"/>
            <a:ext cx="78574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Củng cố, dặn dò</a:t>
            </a:r>
            <a:endParaRPr lang="en-US" sz="8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4&quot;&gt;&lt;property id=&quot;20148&quot; value=&quot;5&quot;/&gt;&lt;property id=&quot;20300&quot; value=&quot;Slide 2&quot;/&gt;&lt;property id=&quot;20307&quot; value=&quot;496&quot;/&gt;&lt;/object&gt;&lt;object type=&quot;3&quot; unique_id=&quot;10005&quot;&gt;&lt;property id=&quot;20148&quot; value=&quot;5&quot;/&gt;&lt;property id=&quot;20300&quot; value=&quot;Slide 3&quot;/&gt;&lt;property id=&quot;20307&quot; value=&quot;3397&quot;/&gt;&lt;/object&gt;&lt;object type=&quot;3&quot; unique_id=&quot;10006&quot;&gt;&lt;property id=&quot;20148&quot; value=&quot;5&quot;/&gt;&lt;property id=&quot;20300&quot; value=&quot;Slide 4&quot;/&gt;&lt;property id=&quot;20307&quot; value=&quot;3401&quot;/&gt;&lt;/object&gt;&lt;object type=&quot;3&quot; unique_id=&quot;10007&quot;&gt;&lt;property id=&quot;20148&quot; value=&quot;5&quot;/&gt;&lt;property id=&quot;20300&quot; value=&quot;Slide 5&quot;/&gt;&lt;property id=&quot;20307&quot; value=&quot;3398&quot;/&gt;&lt;/object&gt;&lt;object type=&quot;3&quot; unique_id=&quot;10008&quot;&gt;&lt;property id=&quot;20148&quot; value=&quot;5&quot;/&gt;&lt;property id=&quot;20300&quot; value=&quot;Slide 6&quot;/&gt;&lt;property id=&quot;20307&quot; value=&quot;3400&quot;/&gt;&lt;/object&gt;&lt;object type=&quot;3&quot; unique_id=&quot;10331&quot;&gt;&lt;property id=&quot;20148&quot; value=&quot;5&quot;/&gt;&lt;property id=&quot;20300&quot; value=&quot;Slide 1&quot;/&gt;&lt;property id=&quot;20307&quot; value=&quot;3402&quot;/&gt;&lt;/object&gt;&lt;/object&gt;&lt;object type=&quot;8&quot; unique_id=&quot;1001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千图网海量PPT模板www.58pic.com​​">
  <a:themeElements>
    <a:clrScheme name="自定义 1040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59B776"/>
      </a:accent1>
      <a:accent2>
        <a:srgbClr val="59B776"/>
      </a:accent2>
      <a:accent3>
        <a:srgbClr val="59B776"/>
      </a:accent3>
      <a:accent4>
        <a:srgbClr val="59B776"/>
      </a:accent4>
      <a:accent5>
        <a:srgbClr val="59B776"/>
      </a:accent5>
      <a:accent6>
        <a:srgbClr val="59B776"/>
      </a:accent6>
      <a:hlink>
        <a:srgbClr val="168BBA"/>
      </a:hlink>
      <a:folHlink>
        <a:srgbClr val="680000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230</Words>
  <Application>Microsoft Office PowerPoint</Application>
  <PresentationFormat>Custom</PresentationFormat>
  <Paragraphs>56</Paragraphs>
  <Slides>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千图网海量PPT模板www.58pic.com​​</vt:lpstr>
      <vt:lpstr>2_Office 主题</vt:lpstr>
      <vt:lpstr>第一PPT，www.1ppt.com</vt:lpstr>
      <vt:lpstr>Office 主题​​</vt:lpstr>
      <vt:lpstr>https://www.freeppt7.com</vt:lpstr>
      <vt:lpstr>2_Office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MTC</cp:lastModifiedBy>
  <cp:revision>52</cp:revision>
  <dcterms:created xsi:type="dcterms:W3CDTF">2021-07-20T01:55:21Z</dcterms:created>
  <dcterms:modified xsi:type="dcterms:W3CDTF">2022-04-26T08:06:48Z</dcterms:modified>
</cp:coreProperties>
</file>