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9"/>
  </p:notesMasterIdLst>
  <p:sldIdLst>
    <p:sldId id="431" r:id="rId3"/>
    <p:sldId id="413" r:id="rId4"/>
    <p:sldId id="406" r:id="rId5"/>
    <p:sldId id="407" r:id="rId6"/>
    <p:sldId id="421" r:id="rId7"/>
    <p:sldId id="422" r:id="rId8"/>
    <p:sldId id="408" r:id="rId9"/>
    <p:sldId id="425" r:id="rId10"/>
    <p:sldId id="426" r:id="rId11"/>
    <p:sldId id="427" r:id="rId12"/>
    <p:sldId id="428" r:id="rId13"/>
    <p:sldId id="429" r:id="rId14"/>
    <p:sldId id="430" r:id="rId15"/>
    <p:sldId id="423" r:id="rId16"/>
    <p:sldId id="419" r:id="rId17"/>
    <p:sldId id="420" r:id="rId18"/>
  </p:sldIdLst>
  <p:sldSz cx="6858000" cy="5143500"/>
  <p:notesSz cx="6858000" cy="9144000"/>
  <p:embeddedFontLst>
    <p:embeddedFont>
      <p:font typeface="Montserrat" charset="0"/>
      <p:regular r:id="rId20"/>
      <p:bold r:id="rId21"/>
      <p:italic r:id="rId22"/>
      <p:boldItalic r:id="rId23"/>
    </p:embeddedFont>
    <p:embeddedFont>
      <p:font typeface="Kalam" charset="0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3" d="100"/>
          <a:sy n="93" d="100"/>
        </p:scale>
        <p:origin x="-1416" y="-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484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–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1: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2: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0F99-25D5-484E-AD3E-905A3395BE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–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0F99-25D5-484E-AD3E-905A3395BE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( 1-2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0F99-25D5-484E-AD3E-905A3395BE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26/04/2022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585912" y="1257300"/>
            <a:ext cx="3814763" cy="1143000"/>
          </a:xfrm>
          <a:prstGeom prst="rect">
            <a:avLst/>
          </a:prstGeom>
        </p:spPr>
        <p:txBody>
          <a:bodyPr wrap="none" lIns="57607" tIns="28804" rIns="57607" bIns="28804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576072">
              <a:buClrTx/>
              <a:defRPr/>
            </a:pPr>
            <a:endParaRPr lang="vi-VN" sz="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585316" y="1696861"/>
            <a:ext cx="3472459" cy="541514"/>
          </a:xfrm>
          <a:prstGeom prst="rect">
            <a:avLst/>
          </a:prstGeom>
        </p:spPr>
        <p:txBody>
          <a:bodyPr wrap="none" lIns="57607" tIns="28804" rIns="57607" bIns="288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76072">
              <a:buClrTx/>
              <a:defRPr/>
            </a:pPr>
            <a:r>
              <a:rPr lang="en-US" sz="23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-10716"/>
            <a:ext cx="6894368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985837" y="400050"/>
            <a:ext cx="5248708" cy="13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76072" eaLnBrk="1" hangingPunct="1">
              <a:lnSpc>
                <a:spcPct val="150000"/>
              </a:lnSpc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PHÒNG GIÁO DỤC VÀ ĐÀO TẠO QUẬN LONG BIÊN</a:t>
            </a:r>
          </a:p>
          <a:p>
            <a:pPr algn="ctr" defTabSz="576072" eaLnBrk="1" hangingPunct="1">
              <a:lnSpc>
                <a:spcPct val="150000"/>
              </a:lnSpc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938505" y="2497618"/>
            <a:ext cx="4800600" cy="8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76072">
              <a:spcBef>
                <a:spcPct val="50000"/>
              </a:spcBef>
              <a:buClrTx/>
              <a:defRPr/>
            </a:pPr>
            <a:r>
              <a:rPr lang="en-US" altLang="en-US" sz="25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+mn-cs"/>
              </a:rPr>
              <a:t>PHÂN MÔN : </a:t>
            </a:r>
            <a:r>
              <a:rPr lang="en-US" altLang="en-US" sz="25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+mn-cs"/>
              </a:rPr>
              <a:t>LUYỆN TẬP</a:t>
            </a:r>
            <a:endParaRPr lang="en-US" sz="2500" b="1" i="1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576072">
              <a:buClrTx/>
              <a:defRPr/>
            </a:pPr>
            <a:endParaRPr lang="en-US" sz="2500" b="1" i="1" kern="1200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112330" y="3109091"/>
            <a:ext cx="4800600" cy="4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76072" eaLnBrk="1" hangingPunct="1">
              <a:buClrTx/>
              <a:defRPr/>
            </a:pPr>
            <a:r>
              <a:rPr lang="en-US" sz="23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90" y="3749439"/>
            <a:ext cx="5397130" cy="7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76072" eaLnBrk="1" hangingPunct="1">
              <a:buClrTx/>
              <a:defRPr/>
            </a:pPr>
            <a:r>
              <a:rPr lang="en-US" sz="23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3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Viết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đoạn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văn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giới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thiệu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một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đồ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vật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được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làm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từ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tre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hoặc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3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gỗ</a:t>
            </a:r>
            <a:r>
              <a:rPr lang="en-US" sz="23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endParaRPr lang="en-US" sz="23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" y="133716"/>
            <a:ext cx="85724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B46009-4DF3-4815-81FD-A32A6A56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3A0A6-1CDB-4DFD-9852-B0F54CFE7BF0}"/>
              </a:ext>
            </a:extLst>
          </p:cNvPr>
          <p:cNvSpPr txBox="1"/>
          <p:nvPr/>
        </p:nvSpPr>
        <p:spPr>
          <a:xfrm>
            <a:off x="1677227" y="1042595"/>
            <a:ext cx="51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dùng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vật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đó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như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thế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? </a:t>
            </a:r>
            <a:endParaRPr lang="en-US" sz="1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950AD-1683-43E8-941B-BBB0746A0360}"/>
              </a:ext>
            </a:extLst>
          </p:cNvPr>
          <p:cNvSpPr txBox="1"/>
          <p:nvPr/>
        </p:nvSpPr>
        <p:spPr>
          <a:xfrm>
            <a:off x="380172" y="2409618"/>
            <a:ext cx="635110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575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 sz="157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575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……………………... </a:t>
            </a:r>
            <a:endParaRPr lang="en-US" sz="157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B46009-4DF3-4815-81FD-A32A6A56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3A0A6-1CDB-4DFD-9852-B0F54CFE7BF0}"/>
              </a:ext>
            </a:extLst>
          </p:cNvPr>
          <p:cNvSpPr txBox="1"/>
          <p:nvPr/>
        </p:nvSpPr>
        <p:spPr>
          <a:xfrm>
            <a:off x="1677227" y="1042595"/>
            <a:ext cx="512859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Nó</a:t>
            </a:r>
            <a:r>
              <a:rPr lang="en-US" sz="1575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giúp</a:t>
            </a:r>
            <a:r>
              <a:rPr lang="en-US" sz="1575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ích</a:t>
            </a:r>
            <a:r>
              <a:rPr lang="en-US" sz="1575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gì</a:t>
            </a:r>
            <a:r>
              <a:rPr lang="en-US" sz="1575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cho</a:t>
            </a:r>
            <a:r>
              <a:rPr lang="en-US" sz="1575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575" b="1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em</a:t>
            </a:r>
            <a:r>
              <a:rPr lang="en-US" sz="1575" b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575" b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trong cuộc sống hằng ngày? </a:t>
            </a:r>
            <a:endParaRPr lang="en-US" sz="1575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950AD-1683-43E8-941B-BBB0746A0360}"/>
              </a:ext>
            </a:extLst>
          </p:cNvPr>
          <p:cNvSpPr txBox="1"/>
          <p:nvPr/>
        </p:nvSpPr>
        <p:spPr>
          <a:xfrm>
            <a:off x="380172" y="2409618"/>
            <a:ext cx="635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B46009-4DF3-4815-81FD-A32A6A56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3A0A6-1CDB-4DFD-9852-B0F54CFE7BF0}"/>
              </a:ext>
            </a:extLst>
          </p:cNvPr>
          <p:cNvSpPr txBox="1"/>
          <p:nvPr/>
        </p:nvSpPr>
        <p:spPr>
          <a:xfrm>
            <a:off x="1677227" y="1042595"/>
            <a:ext cx="512859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Em có nhận xét gì về đồ vật đó hoặc người làm ra nó?</a:t>
            </a:r>
            <a:endParaRPr lang="en-US" sz="1575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950AD-1683-43E8-941B-BBB0746A0360}"/>
              </a:ext>
            </a:extLst>
          </p:cNvPr>
          <p:cNvSpPr txBox="1"/>
          <p:nvPr/>
        </p:nvSpPr>
        <p:spPr>
          <a:xfrm>
            <a:off x="269823" y="2173523"/>
            <a:ext cx="6340840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57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1575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</a:t>
            </a:r>
            <a:endParaRPr lang="en-US" sz="15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57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1575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</a:t>
            </a:r>
            <a:endParaRPr lang="en-US" sz="15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33" y="1285875"/>
            <a:ext cx="3315999" cy="3214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9146" y="814388"/>
            <a:ext cx="1432279" cy="942975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Casc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38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38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2" name="TextBox 1"/>
          <p:cNvSpPr txBox="1"/>
          <p:nvPr/>
        </p:nvSpPr>
        <p:spPr>
          <a:xfrm rot="21412779">
            <a:off x="3064900" y="1974240"/>
            <a:ext cx="246014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575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7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83" y="1415845"/>
            <a:ext cx="6066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                     THAM KHẢO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bàn này là món quà của bố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học lớp một. Nó làm từ gỗ. Mặt bàn được phun sơn mài bóng màu trắng ngà. Mặt bàn là hình chữ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nhậ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Ba ngăn kéo rộng vừa phải được thiết kế ở phía dưới, bé có thể để vài cuốn sách, vở cũng như đồ dùng học tập hàng ngày, giúp bàn học của bé gọn gàng hơn.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 rất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thích cái bàn này.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3BDE4-4A84-470C-8C0B-34BF405282A6}"/>
              </a:ext>
            </a:extLst>
          </p:cNvPr>
          <p:cNvSpPr txBox="1"/>
          <p:nvPr/>
        </p:nvSpPr>
        <p:spPr>
          <a:xfrm>
            <a:off x="1510748" y="2453238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BCC267-D1DB-4DC3-A9FE-B6A6D3DF95F5}"/>
              </a:ext>
            </a:extLst>
          </p:cNvPr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CB2294-D06F-4345-BF04-8B2FFE2CE650}"/>
              </a:ext>
            </a:extLst>
          </p:cNvPr>
          <p:cNvGrpSpPr/>
          <p:nvPr/>
        </p:nvGrpSpPr>
        <p:grpSpPr>
          <a:xfrm>
            <a:off x="603619" y="252653"/>
            <a:ext cx="5896572" cy="4796425"/>
            <a:chOff x="931611" y="830774"/>
            <a:chExt cx="5407854" cy="40590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D8FDC5E7-FAE7-4C26-8302-62F80942C7B9}"/>
                </a:ext>
              </a:extLst>
            </p:cNvPr>
            <p:cNvGrpSpPr/>
            <p:nvPr/>
          </p:nvGrpSpPr>
          <p:grpSpPr>
            <a:xfrm>
              <a:off x="931611" y="830774"/>
              <a:ext cx="4675936" cy="3878316"/>
              <a:chOff x="1417547" y="704179"/>
              <a:chExt cx="4675936" cy="387831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1D0F2CB-D45B-434A-A42D-E72072916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7A25DEC-65B2-4270-8422-1D310FEE739F}"/>
                  </a:ext>
                </a:extLst>
              </p:cNvPr>
              <p:cNvSpPr txBox="1"/>
              <p:nvPr/>
            </p:nvSpPr>
            <p:spPr>
              <a:xfrm>
                <a:off x="2683496" y="704179"/>
                <a:ext cx="3409987" cy="55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Times New Roman" pitchFamily="18" charset="0"/>
                    <a:cs typeface="Times New Roman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D35FE306-4225-4B80-8F96-4475F6B3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1C16BD-BA9C-4C9D-9E0B-D3D03A89489C}"/>
              </a:ext>
            </a:extLst>
          </p:cNvPr>
          <p:cNvGrpSpPr/>
          <p:nvPr/>
        </p:nvGrpSpPr>
        <p:grpSpPr>
          <a:xfrm>
            <a:off x="370327" y="23720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B278D89-4A39-4A3D-9830-85CBA003ABE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8B8587B-360D-48D7-A1E3-54455EFC5476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Times New Roman" pitchFamily="18" charset="0"/>
                  <a:cs typeface="Times New Roman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79F44D-035A-4B0D-AB2A-489457CA915B}"/>
              </a:ext>
            </a:extLst>
          </p:cNvPr>
          <p:cNvSpPr txBox="1"/>
          <p:nvPr/>
        </p:nvSpPr>
        <p:spPr>
          <a:xfrm>
            <a:off x="1727115" y="568094"/>
            <a:ext cx="4952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323" y="2952581"/>
            <a:ext cx="321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1800" b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VĂN</a:t>
            </a:r>
            <a:r>
              <a:rPr lang="vi-VN" sz="1800" b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GIỚI THIỆU MỘT ĐỒ VẬT ĐƯỢC LÀM TỪ TRE HOẶC GỖ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ABE5EC-101B-4A05-99E5-445A5513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927" y="946652"/>
            <a:ext cx="4473473" cy="3917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966C4D-26E5-4205-825F-D22B9321F870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Nêu tên các đồ vật được làm từ tre hoặc gỗ và công dụng của chúng.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7A973A-51E0-473F-BD97-9CC0EAA68F8D}"/>
              </a:ext>
            </a:extLst>
          </p:cNvPr>
          <p:cNvSpPr txBox="1"/>
          <p:nvPr/>
        </p:nvSpPr>
        <p:spPr>
          <a:xfrm>
            <a:off x="532781" y="1231461"/>
            <a:ext cx="1042018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Đũa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81A61D-33F7-45D7-B0F8-AACA4AEE20F4}"/>
              </a:ext>
            </a:extLst>
          </p:cNvPr>
          <p:cNvSpPr txBox="1"/>
          <p:nvPr/>
        </p:nvSpPr>
        <p:spPr>
          <a:xfrm>
            <a:off x="471482" y="1648420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 gắp thức 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80D43-293C-4923-AC72-13B13E1F2962}"/>
              </a:ext>
            </a:extLst>
          </p:cNvPr>
          <p:cNvSpPr txBox="1"/>
          <p:nvPr/>
        </p:nvSpPr>
        <p:spPr>
          <a:xfrm>
            <a:off x="3721101" y="1925419"/>
            <a:ext cx="2665417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endParaRPr lang="vi-VN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3BF37B-7869-4509-A0A8-A0F9AD61832D}"/>
              </a:ext>
            </a:extLst>
          </p:cNvPr>
          <p:cNvSpPr txBox="1"/>
          <p:nvPr/>
        </p:nvSpPr>
        <p:spPr>
          <a:xfrm>
            <a:off x="1053790" y="4056376"/>
            <a:ext cx="1257253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 ghế bằng tre</a:t>
            </a:r>
            <a:endParaRPr lang="vi-VN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653005-DFCF-4118-B360-0C2695380A3C}"/>
              </a:ext>
            </a:extLst>
          </p:cNvPr>
          <p:cNvSpPr txBox="1"/>
          <p:nvPr/>
        </p:nvSpPr>
        <p:spPr>
          <a:xfrm>
            <a:off x="3822052" y="4024384"/>
            <a:ext cx="266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 ngồi ăn, nghỉ ngơi, làm việc,...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81A61D-33F7-45D7-B0F8-AACA4AEE20F4}"/>
              </a:ext>
            </a:extLst>
          </p:cNvPr>
          <p:cNvSpPr txBox="1"/>
          <p:nvPr/>
        </p:nvSpPr>
        <p:spPr>
          <a:xfrm>
            <a:off x="5104219" y="2271272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en-US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 cốc chén</a:t>
            </a:r>
            <a:endParaRPr lang="vi-VN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2" y="501445"/>
            <a:ext cx="1859524" cy="185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4" y="501445"/>
            <a:ext cx="3735784" cy="1958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5" y="2460063"/>
            <a:ext cx="1695171" cy="225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4" y="2545786"/>
            <a:ext cx="3735784" cy="217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397034"/>
            <a:ext cx="2874860" cy="4320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1" y="397034"/>
            <a:ext cx="2610311" cy="41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77752F-8E6D-4FD8-AD56-29D56D5D06DC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Viết 4 – 5 câu giới thiệu một đồ vật được làm từ tre hoặc gỗ.</a:t>
            </a:r>
          </a:p>
        </p:txBody>
      </p:sp>
    </p:spTree>
    <p:extLst>
      <p:ext uri="{BB962C8B-B14F-4D97-AF65-F5344CB8AC3E}">
        <p14:creationId xmlns:p14="http://schemas.microsoft.com/office/powerpoint/2010/main" val="1038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B46009-4DF3-4815-81FD-A32A6A56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3A0A6-1CDB-4DFD-9852-B0F54CFE7BF0}"/>
              </a:ext>
            </a:extLst>
          </p:cNvPr>
          <p:cNvSpPr txBox="1"/>
          <p:nvPr/>
        </p:nvSpPr>
        <p:spPr>
          <a:xfrm>
            <a:off x="1677227" y="1042595"/>
            <a:ext cx="51285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muốn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giới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thiệu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endParaRPr lang="en-US" sz="20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950AD-1683-43E8-941B-BBB0746A0360}"/>
              </a:ext>
            </a:extLst>
          </p:cNvPr>
          <p:cNvSpPr txBox="1"/>
          <p:nvPr/>
        </p:nvSpPr>
        <p:spPr>
          <a:xfrm>
            <a:off x="685800" y="2379801"/>
            <a:ext cx="547894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Em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…………...</a:t>
            </a:r>
            <a:endParaRPr lang="en-US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92881" algn="just">
              <a:lnSpc>
                <a:spcPct val="150000"/>
              </a:lnSpc>
              <a:spcAft>
                <a:spcPts val="450"/>
              </a:spcAft>
            </a:pP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 mới mua cho em một </a:t>
            </a:r>
            <a:r>
              <a:rPr lang="en-US" sz="1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</a:p>
          <a:p>
            <a:pPr marL="192881" algn="just">
              <a:lnSpc>
                <a:spcPct val="150000"/>
              </a:lnSpc>
              <a:spcAft>
                <a:spcPts val="450"/>
              </a:spcAft>
            </a:pPr>
            <a:r>
              <a:rPr lang="en-US" sz="1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1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endParaRPr lang="en-US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algn="just">
              <a:lnSpc>
                <a:spcPct val="150000"/>
              </a:lnSpc>
              <a:spcAft>
                <a:spcPts val="450"/>
              </a:spcAft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algn="just">
              <a:lnSpc>
                <a:spcPct val="150000"/>
              </a:lnSpc>
              <a:spcAft>
                <a:spcPts val="450"/>
              </a:spcAft>
            </a:pPr>
            <a:endParaRPr lang="en-US" sz="1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B46009-4DF3-4815-81FD-A32A6A56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3A0A6-1CDB-4DFD-9852-B0F54CFE7BF0}"/>
              </a:ext>
            </a:extLst>
          </p:cNvPr>
          <p:cNvSpPr txBox="1"/>
          <p:nvPr/>
        </p:nvSpPr>
        <p:spPr>
          <a:xfrm>
            <a:off x="1677227" y="1042595"/>
            <a:ext cx="51285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vật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en-US" sz="2025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</a:t>
            </a:r>
            <a:endParaRPr lang="en-US" sz="20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9950AD-1683-43E8-941B-BBB0746A0360}"/>
              </a:ext>
            </a:extLst>
          </p:cNvPr>
          <p:cNvSpPr txBox="1"/>
          <p:nvPr/>
        </p:nvSpPr>
        <p:spPr>
          <a:xfrm>
            <a:off x="380172" y="2409618"/>
            <a:ext cx="5918752" cy="77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75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575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……………. </a:t>
            </a:r>
            <a:endParaRPr lang="en-US" sz="1575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n-US" sz="1575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575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…………………….. </a:t>
            </a:r>
            <a:endParaRPr lang="en-US" sz="1575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  <p:tag name="MMPROD_NEXTUNIQUEID" val="10011"/>
  <p:tag name="MMPROD_UIDATA" val="&lt;database version=&quot;10.0&quot;&gt;&lt;object type=&quot;1&quot; unique_id=&quot;10001&quot;&gt;&lt;object type=&quot;2&quot; unique_id=&quot;10177&quot;&gt;&lt;object type=&quot;3&quot; unique_id=&quot;10179&quot;&gt;&lt;property id=&quot;20148&quot; value=&quot;5&quot;/&gt;&lt;property id=&quot;20300&quot; value=&quot;Slide 2&quot;/&gt;&lt;property id=&quot;20307&quot; value=&quot;413&quot;/&gt;&lt;/object&gt;&lt;object type=&quot;3&quot; unique_id=&quot;10180&quot;&gt;&lt;property id=&quot;20148&quot; value=&quot;5&quot;/&gt;&lt;property id=&quot;20300&quot; value=&quot;Slide 3&quot;/&gt;&lt;property id=&quot;20307&quot; value=&quot;406&quot;/&gt;&lt;/object&gt;&lt;object type=&quot;3&quot; unique_id=&quot;10181&quot;&gt;&lt;property id=&quot;20148&quot; value=&quot;5&quot;/&gt;&lt;property id=&quot;20300&quot; value=&quot;Slide 4&quot;/&gt;&lt;property id=&quot;20307&quot; value=&quot;407&quot;/&gt;&lt;/object&gt;&lt;object type=&quot;3&quot; unique_id=&quot;10182&quot;&gt;&lt;property id=&quot;20148&quot; value=&quot;5&quot;/&gt;&lt;property id=&quot;20300&quot; value=&quot;Slide 5&quot;/&gt;&lt;property id=&quot;20307&quot; value=&quot;421&quot;/&gt;&lt;/object&gt;&lt;object type=&quot;3&quot; unique_id=&quot;10183&quot;&gt;&lt;property id=&quot;20148&quot; value=&quot;5&quot;/&gt;&lt;property id=&quot;20300&quot; value=&quot;Slide 6&quot;/&gt;&lt;property id=&quot;20307&quot; value=&quot;422&quot;/&gt;&lt;/object&gt;&lt;object type=&quot;3&quot; unique_id=&quot;10184&quot;&gt;&lt;property id=&quot;20148&quot; value=&quot;5&quot;/&gt;&lt;property id=&quot;20300&quot; value=&quot;Slide 7&quot;/&gt;&lt;property id=&quot;20307&quot; value=&quot;408&quot;/&gt;&lt;/object&gt;&lt;object type=&quot;3&quot; unique_id=&quot;10185&quot;&gt;&lt;property id=&quot;20148&quot; value=&quot;5&quot;/&gt;&lt;property id=&quot;20300&quot; value=&quot;Slide 8&quot;/&gt;&lt;property id=&quot;20307&quot; value=&quot;425&quot;/&gt;&lt;/object&gt;&lt;object type=&quot;3&quot; unique_id=&quot;10186&quot;&gt;&lt;property id=&quot;20148&quot; value=&quot;5&quot;/&gt;&lt;property id=&quot;20300&quot; value=&quot;Slide 9&quot;/&gt;&lt;property id=&quot;20307&quot; value=&quot;426&quot;/&gt;&lt;/object&gt;&lt;object type=&quot;3&quot; unique_id=&quot;10187&quot;&gt;&lt;property id=&quot;20148&quot; value=&quot;5&quot;/&gt;&lt;property id=&quot;20300&quot; value=&quot;Slide 10&quot;/&gt;&lt;property id=&quot;20307&quot; value=&quot;427&quot;/&gt;&lt;/object&gt;&lt;object type=&quot;3&quot; unique_id=&quot;10188&quot;&gt;&lt;property id=&quot;20148&quot; value=&quot;5&quot;/&gt;&lt;property id=&quot;20300&quot; value=&quot;Slide 11&quot;/&gt;&lt;property id=&quot;20307&quot; value=&quot;428&quot;/&gt;&lt;/object&gt;&lt;object type=&quot;3&quot; unique_id=&quot;10189&quot;&gt;&lt;property id=&quot;20148&quot; value=&quot;5&quot;/&gt;&lt;property id=&quot;20300&quot; value=&quot;Slide 12&quot;/&gt;&lt;property id=&quot;20307&quot; value=&quot;429&quot;/&gt;&lt;/object&gt;&lt;object type=&quot;3&quot; unique_id=&quot;10190&quot;&gt;&lt;property id=&quot;20148&quot; value=&quot;5&quot;/&gt;&lt;property id=&quot;20300&quot; value=&quot;Slide 13&quot;/&gt;&lt;property id=&quot;20307&quot; value=&quot;430&quot;/&gt;&lt;/object&gt;&lt;object type=&quot;3&quot; unique_id=&quot;10191&quot;&gt;&lt;property id=&quot;20148&quot; value=&quot;5&quot;/&gt;&lt;property id=&quot;20300&quot; value=&quot;Slide 14&quot;/&gt;&lt;property id=&quot;20307&quot; value=&quot;423&quot;/&gt;&lt;/object&gt;&lt;object type=&quot;3&quot; unique_id=&quot;10192&quot;&gt;&lt;property id=&quot;20148&quot; value=&quot;5&quot;/&gt;&lt;property id=&quot;20300&quot; value=&quot;Slide 15&quot;/&gt;&lt;property id=&quot;20307&quot; value=&quot;419&quot;/&gt;&lt;/object&gt;&lt;object type=&quot;3&quot; unique_id=&quot;10193&quot;&gt;&lt;property id=&quot;20148&quot; value=&quot;5&quot;/&gt;&lt;property id=&quot;20300&quot; value=&quot;Slide 16&quot;/&gt;&lt;property id=&quot;20307&quot; value=&quot;420&quot;/&gt;&lt;/object&gt;&lt;object type=&quot;3&quot; unique_id=&quot;10364&quot;&gt;&lt;property id=&quot;20148&quot; value=&quot;5&quot;/&gt;&lt;property id=&quot;20300&quot; value=&quot;Slide 1&quot;/&gt;&lt;property id=&quot;20307&quot; value=&quot;431&quot;/&gt;&lt;/object&gt;&lt;/object&gt;&lt;object type=&quot;8&quot; unique_id=&quot;1021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469</Words>
  <Application>Microsoft Office PowerPoint</Application>
  <PresentationFormat>Custom</PresentationFormat>
  <Paragraphs>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Wingdings</vt:lpstr>
      <vt:lpstr>Montserrat</vt:lpstr>
      <vt:lpstr>Kalam</vt:lpstr>
      <vt:lpstr>Calibri</vt:lpstr>
      <vt:lpstr>Calibri Light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MTC</cp:lastModifiedBy>
  <cp:revision>268</cp:revision>
  <dcterms:modified xsi:type="dcterms:W3CDTF">2022-04-26T05:35:18Z</dcterms:modified>
</cp:coreProperties>
</file>