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73" r:id="rId5"/>
    <p:sldMasterId id="2147483899" r:id="rId6"/>
  </p:sldMasterIdLst>
  <p:notesMasterIdLst>
    <p:notesMasterId r:id="rId12"/>
  </p:notesMasterIdLst>
  <p:sldIdLst>
    <p:sldId id="3404" r:id="rId7"/>
    <p:sldId id="3400" r:id="rId8"/>
    <p:sldId id="265" r:id="rId9"/>
    <p:sldId id="3397" r:id="rId10"/>
    <p:sldId id="340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3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0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63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3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3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600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1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5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MÔN :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94" y="4999252"/>
            <a:ext cx="95948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MRVT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truyền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ọn lọc] 2002+ Hình nền powerpoint đẹp cho bài thuyết tr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1016"/>
            <a:ext cx="12192000" cy="76024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88455" y="1209822"/>
            <a:ext cx="6752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D9AE99-A39E-4815-B33A-83818D727118}"/>
              </a:ext>
            </a:extLst>
          </p:cNvPr>
          <p:cNvSpPr/>
          <p:nvPr/>
        </p:nvSpPr>
        <p:spPr>
          <a:xfrm>
            <a:off x="478303" y="647700"/>
            <a:ext cx="11057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Tìm từ ngữ chỉ sự vật tương ứng với mỗi lời giải thích dưới đây: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4FC53-6CA8-4E2C-9A71-C71D6BCFF329}"/>
              </a:ext>
            </a:extLst>
          </p:cNvPr>
          <p:cNvSpPr/>
          <p:nvPr/>
        </p:nvSpPr>
        <p:spPr>
          <a:xfrm>
            <a:off x="1143839" y="1116627"/>
            <a:ext cx="9889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Món ăn gồm bánh phở và thịt, chan nước dùng.</a:t>
            </a:r>
          </a:p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 dùng để đội đầu, che mưa nắng, thường làm bằng lá có hình chóp.</a:t>
            </a:r>
          </a:p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 phục truyền thống của người Việt Nam.</a:t>
            </a:r>
          </a:p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 chơi dân gian được nặn bằng bột màu hấp chín, thường có hình con vật.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EA9D8A-B918-43B8-A2F4-1591397C1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841" y="4292451"/>
            <a:ext cx="7743929" cy="16942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8362CA-81A4-4276-9319-3CE3876F378E}"/>
              </a:ext>
            </a:extLst>
          </p:cNvPr>
          <p:cNvSpPr txBox="1"/>
          <p:nvPr/>
        </p:nvSpPr>
        <p:spPr>
          <a:xfrm>
            <a:off x="8657560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AE725B-87DC-45A7-A7B5-1B04AB1B27DD}"/>
              </a:ext>
            </a:extLst>
          </p:cNvPr>
          <p:cNvSpPr txBox="1"/>
          <p:nvPr/>
        </p:nvSpPr>
        <p:spPr>
          <a:xfrm>
            <a:off x="6588128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E464B-B938-41E1-A75A-288618CBA53B}"/>
              </a:ext>
            </a:extLst>
          </p:cNvPr>
          <p:cNvSpPr txBox="1"/>
          <p:nvPr/>
        </p:nvSpPr>
        <p:spPr>
          <a:xfrm>
            <a:off x="4518696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7070AB-151A-4423-A65F-4E1205510A28}"/>
              </a:ext>
            </a:extLst>
          </p:cNvPr>
          <p:cNvSpPr txBox="1"/>
          <p:nvPr/>
        </p:nvSpPr>
        <p:spPr>
          <a:xfrm>
            <a:off x="2293034" y="5946691"/>
            <a:ext cx="6798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2E7F6-FF26-4E2A-9F51-32CE659CBBA1}"/>
              </a:ext>
            </a:extLst>
          </p:cNvPr>
          <p:cNvSpPr txBox="1"/>
          <p:nvPr/>
        </p:nvSpPr>
        <p:spPr>
          <a:xfrm>
            <a:off x="1926761" y="4135897"/>
            <a:ext cx="1671049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Nón lá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3932D-8853-4A60-8054-EE3E3C187460}"/>
              </a:ext>
            </a:extLst>
          </p:cNvPr>
          <p:cNvSpPr txBox="1"/>
          <p:nvPr/>
        </p:nvSpPr>
        <p:spPr>
          <a:xfrm>
            <a:off x="3921971" y="4149966"/>
            <a:ext cx="1655005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 dài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1B39F7-8B86-4F16-BFFC-8822AEE4C01D}"/>
              </a:ext>
            </a:extLst>
          </p:cNvPr>
          <p:cNvSpPr txBox="1"/>
          <p:nvPr/>
        </p:nvSpPr>
        <p:spPr>
          <a:xfrm>
            <a:off x="5965193" y="4121828"/>
            <a:ext cx="1421262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Tò he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F634A-28BD-4793-AAFE-5B25C0CA8A43}"/>
              </a:ext>
            </a:extLst>
          </p:cNvPr>
          <p:cNvSpPr txBox="1"/>
          <p:nvPr/>
        </p:nvSpPr>
        <p:spPr>
          <a:xfrm>
            <a:off x="7732468" y="4107765"/>
            <a:ext cx="1765003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52937" y="496838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1566C-411C-49B3-8ECD-859F33342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" y="1654106"/>
            <a:ext cx="10311618" cy="4577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0B1F69-6774-405A-A505-1BB945B5FF26}"/>
              </a:ext>
            </a:extLst>
          </p:cNvPr>
          <p:cNvSpPr/>
          <p:nvPr/>
        </p:nvSpPr>
        <p:spPr>
          <a:xfrm>
            <a:off x="365760" y="620283"/>
            <a:ext cx="11511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B486A0-B72A-4141-8E22-E403F7836B04}"/>
              </a:ext>
            </a:extLst>
          </p:cNvPr>
          <p:cNvCxnSpPr>
            <a:cxnSpLocks/>
          </p:cNvCxnSpPr>
          <p:nvPr/>
        </p:nvCxnSpPr>
        <p:spPr>
          <a:xfrm>
            <a:off x="4202984" y="3473530"/>
            <a:ext cx="1719514" cy="1070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2D574D-F3B0-4229-8E7C-1D4C1D0AB20B}"/>
              </a:ext>
            </a:extLst>
          </p:cNvPr>
          <p:cNvCxnSpPr>
            <a:cxnSpLocks/>
          </p:cNvCxnSpPr>
          <p:nvPr/>
        </p:nvCxnSpPr>
        <p:spPr>
          <a:xfrm>
            <a:off x="4146714" y="4562720"/>
            <a:ext cx="1874258" cy="1106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5D499A-180B-4062-B9C7-64D5785B083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61604" y="3619153"/>
            <a:ext cx="2346004" cy="1860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id="{7F747778-A534-4A4F-B002-1ED4D097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2" y="1568547"/>
            <a:ext cx="11596915" cy="4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id="{6B723CDB-1249-4B39-A196-1738EFEA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" y="1565899"/>
            <a:ext cx="11596914" cy="50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Đà Lạt - Thành Phố Ngàn Hoa Hút Hồn Du Khách">
            <a:extLst>
              <a:ext uri="{FF2B5EF4-FFF2-40B4-BE49-F238E27FC236}">
                <a16:creationId xmlns:a16="http://schemas.microsoft.com/office/drawing/2014/main" id="{15CCF661-E73A-4D40-8949-2D478821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0" y="1427871"/>
            <a:ext cx="11591779" cy="50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/>
        </p:nvSpPr>
        <p:spPr>
          <a:xfrm>
            <a:off x="352937" y="496838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B1F69-6774-405A-A505-1BB945B5FF26}"/>
              </a:ext>
            </a:extLst>
          </p:cNvPr>
          <p:cNvSpPr/>
          <p:nvPr/>
        </p:nvSpPr>
        <p:spPr>
          <a:xfrm>
            <a:off x="365760" y="620283"/>
            <a:ext cx="11511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2" name="Picture 2" descr="Tìm hiểu về Hồ Hoàn Kiếm (Hồ Gươm) ở Hà Nội - Vntrip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68" y="1625453"/>
            <a:ext cx="5133877" cy="4479925"/>
          </a:xfrm>
          <a:prstGeom prst="rect">
            <a:avLst/>
          </a:prstGeom>
          <a:noFill/>
        </p:spPr>
      </p:pic>
      <p:pic>
        <p:nvPicPr>
          <p:cNvPr id="122884" name="Picture 4" descr="Chùa Mai Phúc chứa đựng nhiều giá trị đặc sắ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125" y="1599882"/>
            <a:ext cx="5682518" cy="44632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52&quot;&gt;&lt;object type=&quot;3&quot; unique_id=&quot;10154&quot;&gt;&lt;property id=&quot;20148&quot; value=&quot;5&quot;/&gt;&lt;property id=&quot;20300&quot; value=&quot;Slide 2&quot;/&gt;&lt;property id=&quot;20307&quot; value=&quot;3400&quot;/&gt;&lt;/object&gt;&lt;object type=&quot;3&quot; unique_id=&quot;10155&quot;&gt;&lt;property id=&quot;20148&quot; value=&quot;5&quot;/&gt;&lt;property id=&quot;20300&quot; value=&quot;Slide 3&quot;/&gt;&lt;property id=&quot;20307&quot; value=&quot;266&quot;/&gt;&lt;/object&gt;&lt;object type=&quot;3&quot; unique_id=&quot;10156&quot;&gt;&lt;property id=&quot;20148&quot; value=&quot;5&quot;/&gt;&lt;property id=&quot;20300&quot; value=&quot;Slide 4&quot;/&gt;&lt;property id=&quot;20307&quot; value=&quot;256&quot;/&gt;&lt;/object&gt;&lt;object type=&quot;3&quot; unique_id=&quot;10157&quot;&gt;&lt;property id=&quot;20148&quot; value=&quot;5&quot;/&gt;&lt;property id=&quot;20300&quot; value=&quot;Slide 5&quot;/&gt;&lt;property id=&quot;20307&quot; value=&quot;262&quot;/&gt;&lt;/object&gt;&lt;object type=&quot;3&quot; unique_id=&quot;10158&quot;&gt;&lt;property id=&quot;20148&quot; value=&quot;5&quot;/&gt;&lt;property id=&quot;20300&quot; value=&quot;Slide 6&quot;/&gt;&lt;property id=&quot;20307&quot; value=&quot;259&quot;/&gt;&lt;/object&gt;&lt;object type=&quot;3&quot; unique_id=&quot;10160&quot;&gt;&lt;property id=&quot;20148&quot; value=&quot;5&quot;/&gt;&lt;property id=&quot;20300&quot; value=&quot;Slide 7&quot;/&gt;&lt;property id=&quot;20307&quot; value=&quot;265&quot;/&gt;&lt;/object&gt;&lt;object type=&quot;3&quot; unique_id=&quot;10161&quot;&gt;&lt;property id=&quot;20148&quot; value=&quot;5&quot;/&gt;&lt;property id=&quot;20300&quot; value=&quot;Slide 8&quot;/&gt;&lt;property id=&quot;20307&quot; value=&quot;3397&quot;/&gt;&lt;/object&gt;&lt;object type=&quot;3&quot; unique_id=&quot;10162&quot;&gt;&lt;property id=&quot;20148&quot; value=&quot;5&quot;/&gt;&lt;property id=&quot;20300&quot; value=&quot;Slide 9&quot;/&gt;&lt;property id=&quot;20307&quot; value=&quot;3401&quot;/&gt;&lt;/object&gt;&lt;object type=&quot;3&quot; unique_id=&quot;10163&quot;&gt;&lt;property id=&quot;20148&quot; value=&quot;5&quot;/&gt;&lt;property id=&quot;20300&quot; value=&quot;Slide 10&quot;/&gt;&lt;property id=&quot;20307&quot; value=&quot;514&quot;/&gt;&lt;/object&gt;&lt;object type=&quot;3&quot; unique_id=&quot;10313&quot;&gt;&lt;property id=&quot;20148&quot; value=&quot;5&quot;/&gt;&lt;property id=&quot;20300&quot; value=&quot;Slide 1&quot;/&gt;&lt;property id=&quot;20307&quot; value=&quot;3404&quot;/&gt;&lt;/object&gt;&lt;/object&gt;&lt;object type=&quot;8&quot; unique_id=&quot;101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175</Words>
  <Application>Microsoft Office PowerPoint</Application>
  <PresentationFormat>Widescreen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微软雅黑</vt:lpstr>
      <vt:lpstr>Arial</vt:lpstr>
      <vt:lpstr>Arial-Rounded</vt:lpstr>
      <vt:lpstr>Calibri</vt:lpstr>
      <vt:lpstr>等线</vt:lpstr>
      <vt:lpstr>黑体</vt:lpstr>
      <vt:lpstr>Times New Roman</vt:lpstr>
      <vt:lpstr>1_Office 主题</vt:lpstr>
      <vt:lpstr>千图网海量PPT模板www.58pic.com​​</vt:lpstr>
      <vt:lpstr>2_Office 主题</vt:lpstr>
      <vt:lpstr>https://www.freeppt7.com</vt:lpstr>
      <vt:lpstr>3_Office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55</cp:revision>
  <dcterms:created xsi:type="dcterms:W3CDTF">2021-07-20T01:55:21Z</dcterms:created>
  <dcterms:modified xsi:type="dcterms:W3CDTF">2024-04-17T05:51:35Z</dcterms:modified>
</cp:coreProperties>
</file>