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21" r:id="rId4"/>
    <p:sldMasterId id="2147483733" r:id="rId5"/>
  </p:sldMasterIdLst>
  <p:notesMasterIdLst>
    <p:notesMasterId r:id="rId28"/>
  </p:notesMasterIdLst>
  <p:sldIdLst>
    <p:sldId id="2007577129" r:id="rId6"/>
    <p:sldId id="413" r:id="rId7"/>
    <p:sldId id="353" r:id="rId8"/>
    <p:sldId id="355" r:id="rId9"/>
    <p:sldId id="414" r:id="rId10"/>
    <p:sldId id="422" r:id="rId11"/>
    <p:sldId id="415" r:id="rId12"/>
    <p:sldId id="423" r:id="rId13"/>
    <p:sldId id="359" r:id="rId14"/>
    <p:sldId id="424" r:id="rId15"/>
    <p:sldId id="425" r:id="rId16"/>
    <p:sldId id="427" r:id="rId17"/>
    <p:sldId id="426" r:id="rId18"/>
    <p:sldId id="367" r:id="rId19"/>
    <p:sldId id="360" r:id="rId20"/>
    <p:sldId id="392" r:id="rId21"/>
    <p:sldId id="316" r:id="rId22"/>
    <p:sldId id="2007577128" r:id="rId23"/>
    <p:sldId id="2007577127" r:id="rId24"/>
    <p:sldId id="361" r:id="rId25"/>
    <p:sldId id="419" r:id="rId26"/>
    <p:sldId id="420" r:id="rId27"/>
  </p:sldIdLst>
  <p:sldSz cx="6858000" cy="51435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Kalam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等线" panose="020B0604020202020204" charset="-122"/>
      <p:regular r:id="rId39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等线 Light" panose="020B0604020202020204" charset="-122"/>
      <p:regular r:id="rId45"/>
    </p:embeddedFont>
    <p:embeddedFont>
      <p:font typeface="宋体" panose="02010600030101010101" pitchFamily="2" charset="-122"/>
      <p:regular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7" d="100"/>
          <a:sy n="97" d="100"/>
        </p:scale>
        <p:origin x="1326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7043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0883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3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0BCD88A2-A8ED-4796-ABF9-3B8FE568CF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1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7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4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9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1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40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6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6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1" y="274640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0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3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0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5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5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8953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8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  <p:sldLayoutId id="214748373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0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5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2024/4/17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976" y="-865526"/>
            <a:ext cx="5160050" cy="6858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4930836" y="4862697"/>
            <a:ext cx="188595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7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1585912" y="1257300"/>
            <a:ext cx="3814763" cy="1143000"/>
          </a:xfrm>
          <a:prstGeom prst="rect">
            <a:avLst/>
          </a:prstGeom>
        </p:spPr>
        <p:txBody>
          <a:bodyPr wrap="none" lIns="57607" tIns="28804" rIns="57607" bIns="28804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576072">
              <a:buClrTx/>
              <a:defRPr/>
            </a:pPr>
            <a:endParaRPr lang="vi-VN" sz="7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1585316" y="1696861"/>
            <a:ext cx="3472459" cy="541514"/>
          </a:xfrm>
          <a:prstGeom prst="rect">
            <a:avLst/>
          </a:prstGeom>
        </p:spPr>
        <p:txBody>
          <a:bodyPr wrap="none" lIns="57607" tIns="28804" rIns="57607" bIns="288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76072">
              <a:buClrTx/>
              <a:defRPr/>
            </a:pPr>
            <a:r>
              <a:rPr lang="en-US" sz="23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0" y="-10716"/>
            <a:ext cx="6894368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985837" y="400050"/>
            <a:ext cx="5248708" cy="13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576072" eaLnBrk="1" hangingPunct="1">
              <a:lnSpc>
                <a:spcPct val="15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algn="ctr" defTabSz="576072" eaLnBrk="1" hangingPunct="1">
              <a:lnSpc>
                <a:spcPct val="15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938505" y="2497618"/>
            <a:ext cx="4800600" cy="8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76072">
              <a:spcBef>
                <a:spcPct val="50000"/>
              </a:spcBef>
              <a:buClrTx/>
              <a:defRPr/>
            </a:pPr>
            <a:r>
              <a:rPr lang="en-US" altLang="en-US" sz="2500" b="1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PHÂN MÔN : ĐỌC</a:t>
            </a:r>
            <a:endParaRPr lang="en-US" sz="2500" b="1" i="1" kern="1200" dirty="0">
              <a:solidFill>
                <a:srgbClr val="0070C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576072">
              <a:buClrTx/>
              <a:defRPr/>
            </a:pPr>
            <a:endParaRPr lang="en-US" sz="2500" b="1" i="1" kern="1200" dirty="0">
              <a:solidFill>
                <a:srgbClr val="0070C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112330" y="3109091"/>
            <a:ext cx="4800600" cy="4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76072" eaLnBrk="1" hangingPunct="1">
              <a:buClrTx/>
              <a:defRPr/>
            </a:pPr>
            <a:r>
              <a:rPr lang="en-US" sz="2300" b="1" kern="12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90" y="3749440"/>
            <a:ext cx="5397130" cy="4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76072" eaLnBrk="1" hangingPunct="1">
              <a:buClrTx/>
              <a:defRPr/>
            </a:pPr>
            <a:r>
              <a:rPr lang="en-US" sz="2300" b="1" kern="1200" dirty="0" err="1">
                <a:solidFill>
                  <a:srgbClr val="7030A0"/>
                </a:solidFill>
                <a:ea typeface="+mn-ea"/>
                <a:cs typeface="Times New Roman" pitchFamily="18" charset="0"/>
              </a:rPr>
              <a:t>Bài</a:t>
            </a:r>
            <a:r>
              <a:rPr lang="en-US" sz="2300" b="1" kern="1200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: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Trên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các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miền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đất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itchFamily="18" charset="0"/>
              </a:rPr>
              <a:t>nước</a:t>
            </a:r>
            <a:endParaRPr lang="en-US" sz="2300" b="1" kern="1200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0" y="133716"/>
            <a:ext cx="85724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381193" y="1859287"/>
            <a:ext cx="6140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Vậy là chúng ta đã đi qua ba miền Bắc, Trung, Nam của đất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nước. Nơi nào cũng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để lại biết bao tình cảm mến thương.</a:t>
            </a:r>
          </a:p>
          <a:p>
            <a:pPr marL="0" marR="0" lvl="0" indent="171446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(Thùy Dương </a:t>
            </a:r>
            <a:r>
              <a:rPr kumimoji="0" lang="vi-VN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tổng hợp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r>
              <a:rPr kumimoji="0" lang="vi-VN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622842" y="939920"/>
            <a:ext cx="5807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 chúng ta cùng khám phá miền đất Nam Bộ: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Đồng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cò bay thẳng cánh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lóng lánh cá tôm.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B6D566-5417-4A25-B6EB-FDB7FA3BD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0" y="967604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361547" y="1559808"/>
            <a:ext cx="5996914" cy="2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031687" y="481691"/>
            <a:ext cx="2844824" cy="589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212128" y="1037438"/>
            <a:ext cx="5996762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    Đồng Tháp Mười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271547" y="125903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2248209" y="1045477"/>
            <a:ext cx="49190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tên vùng đất trũng rộng lớn ở miền Nam.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Đầu tiên, chúng ta sẽ đến Phú Thọ, miền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Bắc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ta, nơi có đền thờ Vua Hùng, nơi được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gọi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“quê cha đất tổ”: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Dù ai đi ngược về xuôi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TRÊN CÁC MIỀN ĐẤT NƯỚC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Tiếp đến, chúng ta cùng vào miền Trung:</a:t>
            </a:r>
          </a:p>
          <a:p>
            <a:pPr marL="0" marR="0" lvl="0" indent="17144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Đường vô xứ Nghệ quanh quanh</a:t>
            </a:r>
          </a:p>
          <a:p>
            <a:pPr marL="0" marR="0" lvl="0" indent="17144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2205" y="3493986"/>
            <a:ext cx="2655795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242046" y="4338379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Vậy là chúng ta đã đi qua ba miền Bắc, Trung, Nam của đất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nước. Nơi nào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cũng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lại biết bao tình cảm mến thương.</a:t>
            </a:r>
          </a:p>
          <a:p>
            <a:pPr marL="0" marR="0" lvl="0" indent="171446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(Thùy Dương </a:t>
            </a:r>
            <a:r>
              <a:rPr kumimoji="0" lang="vi-VN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tổng hợp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r>
              <a:rPr kumimoji="0" lang="vi-VN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58801" y="3461928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 chúng ta cùng khám phá miền đất Nam Bộ: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Đồng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cò bay thẳng cánh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lóng lánh cá tôm.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F9B42-4F20-4AB7-B003-253A5D6BC4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8" y="473351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E2EDD-C252-4A1B-ACAB-7805D1D957F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" y="1008967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B6D566-5417-4A25-B6EB-FDB7FA3BD3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347443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6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Đầu tiên, chúng ta sẽ đến Phú Thọ, miền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Bắc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ta, nơi có đền thờ Vua Hùng, nơi được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gọi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“quê cha đất tổ”: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Dù ai đi ngược về xuôi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TRÊN CÁC MIỀN ĐẤT NƯỚC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Tiếp đến, chúng ta cùng vào miền Trung:</a:t>
            </a:r>
          </a:p>
          <a:p>
            <a:pPr marL="0" marR="0" lvl="0" indent="17144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Đường vô xứ Nghệ quanh quanh</a:t>
            </a:r>
          </a:p>
          <a:p>
            <a:pPr marL="0" marR="0" lvl="0" indent="17144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700" y="3474431"/>
            <a:ext cx="220867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68798" y="4301030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Vậy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là chúng ta đã đi qua ba miền Bắc, Trung, Nam của đất nước. Nơi nào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cũng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lại biết bao tình cảm mến thương.</a:t>
            </a:r>
          </a:p>
          <a:p>
            <a:pPr marL="0" marR="0" lvl="0" indent="171446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(Thùy Dương </a:t>
            </a:r>
            <a:r>
              <a:rPr kumimoji="0" lang="vi-VN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tổng hợp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r>
              <a:rPr kumimoji="0" lang="vi-VN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12593" y="3534733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 chúng ta cùng khám phá miền đất Nam Bộ: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Đồng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cò bay thẳng cánh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0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algn="ctr" defTabSz="514211">
              <a:buClrTx/>
              <a:defRPr/>
            </a:pP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256656" y="1121018"/>
            <a:ext cx="195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722740" y="1354667"/>
            <a:ext cx="4314352" cy="733149"/>
            <a:chOff x="1829681" y="3215223"/>
            <a:chExt cx="4314352" cy="7331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733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256656" y="2117090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1"/>
            <a:ext cx="4314352" cy="728148"/>
            <a:chOff x="1829681" y="3215223"/>
            <a:chExt cx="4314352" cy="6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801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5426"/>
                  </a:solidFill>
                  <a:latin typeface="Times New Roman" pitchFamily="18" charset="0"/>
                  <a:cs typeface="Times New Roman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5426"/>
                  </a:solidFill>
                  <a:latin typeface="Times New Roman" pitchFamily="18" charset="0"/>
                  <a:cs typeface="Times New Roman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278428" y="3306435"/>
            <a:ext cx="313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798756"/>
            <a:ext cx="4314352" cy="734945"/>
            <a:chOff x="1829681" y="3215223"/>
            <a:chExt cx="4314352" cy="7349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349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Nước Tháp Mười lóng lánh cá tôm.</a:t>
              </a:r>
              <a:r>
                <a:rPr lang="vi-VN" sz="18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2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10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9" y="2829101"/>
            <a:ext cx="3929528" cy="657488"/>
            <a:chOff x="1829681" y="3143613"/>
            <a:chExt cx="4326716" cy="7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762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4"/>
            <a:ext cx="3840874" cy="663515"/>
            <a:chOff x="1780589" y="3171796"/>
            <a:chExt cx="4363444" cy="7432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7432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Times New Roman" pitchFamily="18" charset="0"/>
                  <a:cs typeface="Times New Roman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Times New Roman" pitchFamily="18" charset="0"/>
                  <a:cs typeface="Times New Roman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9" y="4277297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5913" y="2312064"/>
            <a:ext cx="3343275" cy="519373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Đầu tiên, chúng ta sẽ đến Phú Thọ, miền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Bắc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ta, nơi có đền thờ Vua Hùng, nơi được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gọi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“quê cha đất tổ”: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Dù ai đi ngược về xuôi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TRÊN CÁC MIỀN ĐẤT NƯỚC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Tiếp đến, chúng ta cùng vào miền Trung:</a:t>
            </a:r>
          </a:p>
          <a:p>
            <a:pPr marL="0" marR="0" lvl="0" indent="17144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Đường vô xứ Nghệ quanh quanh</a:t>
            </a:r>
          </a:p>
          <a:p>
            <a:pPr marL="0" marR="0" lvl="0" indent="17144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700" y="3474431"/>
            <a:ext cx="220867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68798" y="4301030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Vậy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là chúng ta đã đi qua ba miền Bắc, Trung, Nam của đất nước. Nơi nào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cũng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lại biết bao tình cảm mến thương.</a:t>
            </a:r>
          </a:p>
          <a:p>
            <a:pPr marL="0" marR="0" lvl="0" indent="171446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(Thùy Dương </a:t>
            </a:r>
            <a:r>
              <a:rPr kumimoji="0" lang="vi-VN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tổng hợp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r>
              <a:rPr kumimoji="0" lang="vi-VN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12593" y="3534733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 chúng ta cùng khám phá miền đất Nam Bộ: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Đồng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cò bay thẳng cánh</a:t>
            </a:r>
          </a:p>
          <a:p>
            <a:pPr marL="0" marR="0" lvl="0" indent="1714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</a:t>
            </a:r>
            <a:r>
              <a:rPr kumimoji="0" lang="vi-VN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4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0188" y="-857251"/>
            <a:ext cx="3857626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90" y="538475"/>
            <a:ext cx="5185212" cy="3174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1236" y="1871879"/>
            <a:ext cx="296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altLang="zh-CN" sz="4800" b="1" kern="120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Luyện</a:t>
            </a:r>
            <a:r>
              <a:rPr lang="en-US" altLang="zh-CN" sz="4800" b="1" kern="120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b="1" kern="120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tập</a:t>
            </a:r>
            <a:endParaRPr lang="zh-CN" altLang="en-US" sz="4800" b="1" kern="1200" dirty="0">
              <a:ln>
                <a:solidFill>
                  <a:prstClr val="white"/>
                </a:solidFill>
              </a:ln>
              <a:solidFill>
                <a:prstClr val="black"/>
              </a:solidFill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7551" y="516214"/>
            <a:ext cx="1122897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28139"/>
            <a:ext cx="2556440" cy="37096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4843463" y="604986"/>
            <a:ext cx="1973324" cy="205383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buClrTx/>
            </a:pP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5091320" y="642938"/>
            <a:ext cx="1766680" cy="141632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BCC267-D1DB-4DC3-A9FE-B6A6D3DF95F5}"/>
              </a:ext>
            </a:extLst>
          </p:cNvPr>
          <p:cNvSpPr txBox="1"/>
          <p:nvPr/>
        </p:nvSpPr>
        <p:spPr>
          <a:xfrm>
            <a:off x="1401419" y="2066330"/>
            <a:ext cx="441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50" y="787399"/>
            <a:ext cx="58582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1233952"/>
            <a:ext cx="4542972" cy="3456573"/>
          </a:xfrm>
          <a:prstGeom prst="roundRect">
            <a:avLst/>
          </a:prstGeom>
          <a:blipFill>
            <a:blip r:embed="rId3">
              <a:alphaModFix amt="23000"/>
            </a:blip>
            <a:stretch>
              <a:fillRect/>
            </a:stretch>
          </a:blipFill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20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1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1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25290" y="4200525"/>
            <a:ext cx="1057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640164" y="1280565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87727" y="1570002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83024" y="1829317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613991" y="2118754"/>
            <a:ext cx="1032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840203" y="2378069"/>
            <a:ext cx="623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710632" y="2667506"/>
            <a:ext cx="873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88806" y="297406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815976" y="3268274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69676" y="3565433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89896" y="1200244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431650" y="1698970"/>
            <a:ext cx="58582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2335510"/>
            <a:ext cx="5457825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031434" y="2962238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068341" y="3310953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105248" y="2961407"/>
            <a:ext cx="282010" cy="698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9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2" y="1408753"/>
            <a:ext cx="6593125" cy="21069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342201" y="3281716"/>
            <a:ext cx="2660449" cy="79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 Thê Húc, 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đền Ngọc Sơn 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02558" y="4083545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đã từng đến thăm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48890" y="3281716"/>
            <a:ext cx="1930800" cy="79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Ruộng bậc thang 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515802" y="3281716"/>
            <a:ext cx="1755493" cy="79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Quảng Ninh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165192" y="4083545"/>
            <a:ext cx="649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0" grpId="0"/>
      <p:bldP spid="10" grpId="1"/>
      <p:bldP spid="8" grpId="0"/>
      <p:bldP spid="1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350125" y="659873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68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458603" y="269828"/>
            <a:ext cx="1624533" cy="755998"/>
            <a:chOff x="358457" y="617893"/>
            <a:chExt cx="1624533" cy="2450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20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20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Đầu tiên, chúng ta sẽ đến Phú Thọ, miền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ta, nơi có đền thờ Vua Hùng, nơi được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Dù ai đi ngược về xuôi</a:t>
            </a:r>
          </a:p>
          <a:p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là chúng ta đã đi qua ba miền Bắc, Trung, Nam của đất nước. Nơi nào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(Thùy Dương </a:t>
            </a:r>
            <a:r>
              <a:rPr lang="vi-VN" sz="1500" i="1" dirty="0">
                <a:latin typeface="Times New Roman" pitchFamily="18" charset="0"/>
                <a:cs typeface="Times New Roman" pitchFamily="18" charset="0"/>
              </a:rPr>
              <a:t>tổng hợp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15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12593" y="3534733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2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Đầu tiên, chúng ta sẽ đến Phú Thọ, miền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ta, nơi có đền thờ Vua Hùng, nơi được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Dù ai đi ngược về xuôi</a:t>
            </a:r>
          </a:p>
          <a:p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2205" y="3493986"/>
            <a:ext cx="2655795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242046" y="4338379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Vậy là chúng ta đã đi qua ba miền Bắc, Trung, Nam của đất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nước. Nơi nào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(Thùy Dương </a:t>
            </a:r>
            <a:r>
              <a:rPr lang="vi-VN" sz="1500" i="1" dirty="0">
                <a:latin typeface="Times New Roman" pitchFamily="18" charset="0"/>
                <a:cs typeface="Times New Roman" pitchFamily="18" charset="0"/>
              </a:rPr>
              <a:t>tổng hợp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15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58801" y="3461928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1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1500" dirty="0">
                <a:latin typeface="Times New Roman" pitchFamily="18" charset="0"/>
                <a:cs typeface="Times New Roman" pitchFamily="18" charset="0"/>
              </a:rPr>
              <a:t> Tháp Mười lóng lánh cá tôm.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F9B42-4F20-4AB7-B003-253A5D6BC4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8" y="473351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E2EDD-C252-4A1B-ACAB-7805D1D957F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" y="1008967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B6D566-5417-4A25-B6EB-FDB7FA3BD3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347443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7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825860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xuôi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9" y="2317510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80474" y="602076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7" y="83734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37">
              <a:buClrTx/>
              <a:defRPr/>
            </a:pP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836279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9" y="3355048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8" y="3916956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lánh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209754" y="638678"/>
            <a:ext cx="6106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Đầu tiên, chúng ta sẽ đến Phú Thọ, miền </a:t>
            </a:r>
            <a:r>
              <a:rPr lang="vi-VN" sz="1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 ta, nơi có đền thờ Vua Hùng, nơi được </a:t>
            </a:r>
            <a:r>
              <a:rPr lang="vi-VN" sz="1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 “quê cha đất tổ”:</a:t>
            </a:r>
          </a:p>
          <a:p>
            <a:pPr indent="171446"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Dù ai đi ngược về xuôi</a:t>
            </a:r>
          </a:p>
          <a:p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534771" y="2983512"/>
            <a:ext cx="437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Tiếp đến, chúng ta cùng vào miền Trung:</a:t>
            </a:r>
          </a:p>
          <a:p>
            <a:pPr indent="171446" algn="ctr"/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Đường vô xứ Nghệ quanh quanh</a:t>
            </a:r>
          </a:p>
          <a:p>
            <a:pPr indent="171446" algn="ctr"/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536" y="1792133"/>
            <a:ext cx="2214710" cy="102064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62" y="2723178"/>
            <a:ext cx="2413609" cy="1650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F9B42-4F20-4AB7-B003-253A5D6BC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" y="651476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E2EDD-C252-4A1B-ACAB-7805D1D957F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" y="1271824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94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393664" y="781956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484044" y="91938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14462" y="781956"/>
            <a:ext cx="4966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thơ do nhân dân sáng tác, được truyền miệng.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393664" y="1156304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484044" y="1293732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28059" y="1157915"/>
            <a:ext cx="36514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tranh vẽ cảnh vật, sông núi.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" y="1832431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60" y="1832432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1" y="1832431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  <p:tag name="MMPROD_NEXTUNIQUEID" val="10009"/>
  <p:tag name="MMPROD_UIDATA" val="&lt;database version=&quot;10.0&quot;&gt;&lt;object type=&quot;1&quot; unique_id=&quot;10001&quot;&gt;&lt;object type=&quot;8&quot; unique_id=&quot;10100&quot;&gt;&lt;/object&gt;&lt;object type=&quot;2&quot; unique_id=&quot;10101&quot;&gt;&lt;object type=&quot;3&quot; unique_id=&quot;10102&quot;&gt;&lt;property id=&quot;20148&quot; value=&quot;5&quot;/&gt;&lt;property id=&quot;20300&quot; value=&quot;Slide 1&quot;/&gt;&lt;property id=&quot;20307&quot; value=&quot;2007577129&quot;/&gt;&lt;/object&gt;&lt;object type=&quot;3&quot; unique_id=&quot;10103&quot;&gt;&lt;property id=&quot;20148&quot; value=&quot;5&quot;/&gt;&lt;property id=&quot;20300&quot; value=&quot;Slide 2&quot;/&gt;&lt;property id=&quot;20307&quot; value=&quot;413&quot;/&gt;&lt;/object&gt;&lt;object type=&quot;3&quot; unique_id=&quot;10104&quot;&gt;&lt;property id=&quot;20148&quot; value=&quot;5&quot;/&gt;&lt;property id=&quot;20300&quot; value=&quot;Slide 3&quot;/&gt;&lt;property id=&quot;20307&quot; value=&quot;353&quot;/&gt;&lt;/object&gt;&lt;object type=&quot;3&quot; unique_id=&quot;10105&quot;&gt;&lt;property id=&quot;20148&quot; value=&quot;5&quot;/&gt;&lt;property id=&quot;20300&quot; value=&quot;Slide 4&quot;/&gt;&lt;property id=&quot;20307&quot; value=&quot;355&quot;/&gt;&lt;/object&gt;&lt;object type=&quot;3&quot; unique_id=&quot;10106&quot;&gt;&lt;property id=&quot;20148&quot; value=&quot;5&quot;/&gt;&lt;property id=&quot;20300&quot; value=&quot;Slide 5&quot;/&gt;&lt;property id=&quot;20307&quot; value=&quot;414&quot;/&gt;&lt;/object&gt;&lt;object type=&quot;3&quot; unique_id=&quot;10107&quot;&gt;&lt;property id=&quot;20148&quot; value=&quot;5&quot;/&gt;&lt;property id=&quot;20300&quot; value=&quot;Slide 6&quot;/&gt;&lt;property id=&quot;20307&quot; value=&quot;422&quot;/&gt;&lt;/object&gt;&lt;object type=&quot;3&quot; unique_id=&quot;10108&quot;&gt;&lt;property id=&quot;20148&quot; value=&quot;5&quot;/&gt;&lt;property id=&quot;20300&quot; value=&quot;Slide 7&quot;/&gt;&lt;property id=&quot;20307&quot; value=&quot;415&quot;/&gt;&lt;/object&gt;&lt;object type=&quot;3&quot; unique_id=&quot;10109&quot;&gt;&lt;property id=&quot;20148&quot; value=&quot;5&quot;/&gt;&lt;property id=&quot;20300&quot; value=&quot;Slide 8&quot;/&gt;&lt;property id=&quot;20307&quot; value=&quot;423&quot;/&gt;&lt;/object&gt;&lt;object type=&quot;3&quot; unique_id=&quot;10110&quot;&gt;&lt;property id=&quot;20148&quot; value=&quot;5&quot;/&gt;&lt;property id=&quot;20300&quot; value=&quot;Slide 9&quot;/&gt;&lt;property id=&quot;20307&quot; value=&quot;359&quot;/&gt;&lt;/object&gt;&lt;object type=&quot;3&quot; unique_id=&quot;10111&quot;&gt;&lt;property id=&quot;20148&quot; value=&quot;5&quot;/&gt;&lt;property id=&quot;20300&quot; value=&quot;Slide 10&quot;/&gt;&lt;property id=&quot;20307&quot; value=&quot;424&quot;/&gt;&lt;/object&gt;&lt;object type=&quot;3&quot; unique_id=&quot;10112&quot;&gt;&lt;property id=&quot;20148&quot; value=&quot;5&quot;/&gt;&lt;property id=&quot;20300&quot; value=&quot;Slide 11&quot;/&gt;&lt;property id=&quot;20307&quot; value=&quot;425&quot;/&gt;&lt;/object&gt;&lt;object type=&quot;3&quot; unique_id=&quot;10113&quot;&gt;&lt;property id=&quot;20148&quot; value=&quot;5&quot;/&gt;&lt;property id=&quot;20300&quot; value=&quot;Slide 12&quot;/&gt;&lt;property id=&quot;20307&quot; value=&quot;427&quot;/&gt;&lt;/object&gt;&lt;object type=&quot;3&quot; unique_id=&quot;10114&quot;&gt;&lt;property id=&quot;20148&quot; value=&quot;5&quot;/&gt;&lt;property id=&quot;20300&quot; value=&quot;Slide 13&quot;/&gt;&lt;property id=&quot;20307&quot; value=&quot;426&quot;/&gt;&lt;/object&gt;&lt;object type=&quot;3&quot; unique_id=&quot;10115&quot;&gt;&lt;property id=&quot;20148&quot; value=&quot;5&quot;/&gt;&lt;property id=&quot;20300&quot; value=&quot;Slide 14&quot;/&gt;&lt;property id=&quot;20307&quot; value=&quot;367&quot;/&gt;&lt;/object&gt;&lt;object type=&quot;3&quot; unique_id=&quot;10116&quot;&gt;&lt;property id=&quot;20148&quot; value=&quot;5&quot;/&gt;&lt;property id=&quot;20300&quot; value=&quot;Slide 15&quot;/&gt;&lt;property id=&quot;20307&quot; value=&quot;360&quot;/&gt;&lt;/object&gt;&lt;object type=&quot;3&quot; unique_id=&quot;10117&quot;&gt;&lt;property id=&quot;20148&quot; value=&quot;5&quot;/&gt;&lt;property id=&quot;20300&quot; value=&quot;Slide 16&quot;/&gt;&lt;property id=&quot;20307&quot; value=&quot;386&quot;/&gt;&lt;/object&gt;&lt;object type=&quot;3&quot; unique_id=&quot;10118&quot;&gt;&lt;property id=&quot;20148&quot; value=&quot;5&quot;/&gt;&lt;property id=&quot;20300&quot; value=&quot;Slide 17&quot;/&gt;&lt;property id=&quot;20307&quot; value=&quot;391&quot;/&gt;&lt;/object&gt;&lt;object type=&quot;3&quot; unique_id=&quot;10119&quot;&gt;&lt;property id=&quot;20148&quot; value=&quot;5&quot;/&gt;&lt;property id=&quot;20300&quot; value=&quot;Slide 18&quot;/&gt;&lt;property id=&quot;20307&quot; value=&quot;392&quot;/&gt;&lt;/object&gt;&lt;object type=&quot;3&quot; unique_id=&quot;10120&quot;&gt;&lt;property id=&quot;20148&quot; value=&quot;5&quot;/&gt;&lt;property id=&quot;20300&quot; value=&quot;Slide 19&quot;/&gt;&lt;property id=&quot;20307&quot; value=&quot;316&quot;/&gt;&lt;/object&gt;&lt;object type=&quot;3&quot; unique_id=&quot;10121&quot;&gt;&lt;property id=&quot;20148&quot; value=&quot;5&quot;/&gt;&lt;property id=&quot;20300&quot; value=&quot;Slide 20&quot;/&gt;&lt;property id=&quot;20307&quot; value=&quot;2007577128&quot;/&gt;&lt;/object&gt;&lt;object type=&quot;3&quot; unique_id=&quot;10122&quot;&gt;&lt;property id=&quot;20148&quot; value=&quot;5&quot;/&gt;&lt;property id=&quot;20300&quot; value=&quot;Slide 21&quot;/&gt;&lt;property id=&quot;20307&quot; value=&quot;2007577127&quot;/&gt;&lt;/object&gt;&lt;object type=&quot;3&quot; unique_id=&quot;10123&quot;&gt;&lt;property id=&quot;20148&quot; value=&quot;5&quot;/&gt;&lt;property id=&quot;20300&quot; value=&quot;Slide 22&quot;/&gt;&lt;property id=&quot;20307&quot; value=&quot;361&quot;/&gt;&lt;/object&gt;&lt;object type=&quot;3&quot; unique_id=&quot;10124&quot;&gt;&lt;property id=&quot;20148&quot; value=&quot;5&quot;/&gt;&lt;property id=&quot;20300&quot; value=&quot;Slide 23&quot;/&gt;&lt;property id=&quot;20307&quot; value=&quot;419&quot;/&gt;&lt;/object&gt;&lt;object type=&quot;3&quot; unique_id=&quot;10125&quot;&gt;&lt;property id=&quot;20148&quot; value=&quot;5&quot;/&gt;&lt;property id=&quot;20300&quot; value=&quot;Slide 24&quot;/&gt;&lt;property id=&quot;20307&quot; value=&quot;420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3848</TotalTime>
  <Words>1405</Words>
  <Application>Microsoft Office PowerPoint</Application>
  <PresentationFormat>Custom</PresentationFormat>
  <Paragraphs>161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Calibri Light</vt:lpstr>
      <vt:lpstr>Kalam</vt:lpstr>
      <vt:lpstr>Times New Roman</vt:lpstr>
      <vt:lpstr>Wingdings</vt:lpstr>
      <vt:lpstr>Calibri</vt:lpstr>
      <vt:lpstr>微软雅黑</vt:lpstr>
      <vt:lpstr>仓耳羽辰体-谷力 W05</vt:lpstr>
      <vt:lpstr>等线</vt:lpstr>
      <vt:lpstr>Arial</vt:lpstr>
      <vt:lpstr>Montserrat</vt:lpstr>
      <vt:lpstr>等线 Light</vt:lpstr>
      <vt:lpstr>UTM Cookies</vt:lpstr>
      <vt:lpstr>宋体</vt:lpstr>
      <vt:lpstr>UTM Avo</vt:lpstr>
      <vt:lpstr>Doodle Sketchbook by Slidesgo</vt:lpstr>
      <vt:lpstr>Custom Design</vt:lpstr>
      <vt:lpstr>Office Theme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259</cp:revision>
  <dcterms:modified xsi:type="dcterms:W3CDTF">2024-04-17T05:49:29Z</dcterms:modified>
</cp:coreProperties>
</file>