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 id="2147483706" r:id="rId3"/>
    <p:sldMasterId id="2147483718" r:id="rId4"/>
    <p:sldMasterId id="2147483732" r:id="rId5"/>
    <p:sldMasterId id="2147483745" r:id="rId6"/>
  </p:sldMasterIdLst>
  <p:notesMasterIdLst>
    <p:notesMasterId r:id="rId37"/>
  </p:notesMasterIdLst>
  <p:sldIdLst>
    <p:sldId id="2007577162" r:id="rId7"/>
    <p:sldId id="352" r:id="rId8"/>
    <p:sldId id="353" r:id="rId9"/>
    <p:sldId id="355" r:id="rId10"/>
    <p:sldId id="378" r:id="rId11"/>
    <p:sldId id="375" r:id="rId12"/>
    <p:sldId id="389" r:id="rId13"/>
    <p:sldId id="393" r:id="rId14"/>
    <p:sldId id="394" r:id="rId15"/>
    <p:sldId id="390" r:id="rId16"/>
    <p:sldId id="391" r:id="rId17"/>
    <p:sldId id="359" r:id="rId18"/>
    <p:sldId id="395" r:id="rId19"/>
    <p:sldId id="392" r:id="rId20"/>
    <p:sldId id="396" r:id="rId21"/>
    <p:sldId id="397" r:id="rId22"/>
    <p:sldId id="398" r:id="rId23"/>
    <p:sldId id="399" r:id="rId24"/>
    <p:sldId id="385" r:id="rId25"/>
    <p:sldId id="400" r:id="rId26"/>
    <p:sldId id="360" r:id="rId27"/>
    <p:sldId id="386" r:id="rId28"/>
    <p:sldId id="361" r:id="rId29"/>
    <p:sldId id="401" r:id="rId30"/>
    <p:sldId id="384" r:id="rId31"/>
    <p:sldId id="363" r:id="rId32"/>
    <p:sldId id="387" r:id="rId33"/>
    <p:sldId id="402" r:id="rId34"/>
    <p:sldId id="329" r:id="rId35"/>
    <p:sldId id="2007577161" r:id="rId36"/>
  </p:sldIdLst>
  <p:sldSz cx="6858000" cy="5143500"/>
  <p:notesSz cx="6858000" cy="9144000"/>
  <p:embeddedFontLst>
    <p:embeddedFont>
      <p:font typeface="iCiel Cadena" charset="0"/>
      <p:bold r:id="rId38"/>
    </p:embeddedFont>
    <p:embeddedFont>
      <p:font typeface="Roboto Condensed Light" charset="0"/>
      <p:regular r:id="rId39"/>
      <p:italic r:id="rId40"/>
    </p:embeddedFont>
    <p:embeddedFont>
      <p:font typeface="Montserrat" charset="0"/>
      <p:regular r:id="rId41"/>
      <p:bold r:id="rId42"/>
      <p:italic r:id="rId43"/>
      <p:boldItalic r:id="rId44"/>
    </p:embeddedFont>
    <p:embeddedFont>
      <p:font typeface="等线" charset="-122"/>
      <p:regular r:id="rId45"/>
      <p:bold r:id="rId46"/>
    </p:embeddedFont>
    <p:embeddedFont>
      <p:font typeface="Comfortaa" charset="0"/>
      <p:regular r:id="rId47"/>
      <p:bold r:id="rId48"/>
    </p:embeddedFont>
    <p:embeddedFont>
      <p:font typeface="等线 Light" charset="-122"/>
      <p:regular r:id="rId49"/>
    </p:embeddedFont>
    <p:embeddedFont>
      <p:font typeface="Kalam" charset="0"/>
      <p:regular r:id="rId50"/>
      <p:bold r:id="rId51"/>
    </p:embeddedFont>
    <p:embeddedFont>
      <p:font typeface="Delius Unicase" charset="0"/>
      <p:regular r:id="rId52"/>
      <p:bold r:id="rId53"/>
    </p:embeddedFont>
    <p:embeddedFont>
      <p:font typeface="Arial-Rounded" charset="0"/>
      <p:regular r:id="rId54"/>
    </p:embeddedFont>
    <p:embeddedFont>
      <p:font typeface="Calibri" pitchFamily="34" charset="0"/>
      <p:regular r:id="rId55"/>
      <p:bold r:id="rId56"/>
      <p:italic r:id="rId57"/>
      <p:boldItalic r:id="rId58"/>
    </p:embeddedFont>
    <p:embeddedFont>
      <p:font typeface="微软雅黑" pitchFamily="34" charset="-122"/>
      <p:regular r:id="rId59"/>
      <p:bold r:id="rId60"/>
    </p:embeddedFont>
    <p:embeddedFont>
      <p:font typeface="Calibri Light" pitchFamily="34" charset="0"/>
      <p:regular r:id="rId61"/>
      <p:italic r:id="rId62"/>
    </p:embeddedFont>
    <p:embeddedFont>
      <p:font typeface="Chewy" charset="0"/>
      <p:regular r:id="rId63"/>
    </p:embeddedFont>
  </p:embeddedFontLst>
  <p:custDataLst>
    <p:tags r:id="rId6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90"/>
    <a:srgbClr val="AEE2FA"/>
    <a:srgbClr val="07A7AF"/>
    <a:srgbClr val="F6D5A8"/>
    <a:srgbClr val="F45A21"/>
    <a:srgbClr val="DBE9AE"/>
    <a:srgbClr val="72B451"/>
    <a:srgbClr val="F9BDC9"/>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2818" autoAdjust="0"/>
  </p:normalViewPr>
  <p:slideViewPr>
    <p:cSldViewPr snapToGrid="0">
      <p:cViewPr varScale="1">
        <p:scale>
          <a:sx n="86" d="100"/>
          <a:sy n="86" d="100"/>
        </p:scale>
        <p:origin x="-1542"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304384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6" name="Footer Placeholder 5">
            <a:extLst>
              <a:ext uri="{FF2B5EF4-FFF2-40B4-BE49-F238E27FC236}">
                <a16:creationId xmlns=""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8" name="Footer Placeholder 7">
            <a:extLst>
              <a:ext uri="{FF2B5EF4-FFF2-40B4-BE49-F238E27FC236}">
                <a16:creationId xmlns=""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4" name="Footer Placeholder 3">
            <a:extLst>
              <a:ext uri="{FF2B5EF4-FFF2-40B4-BE49-F238E27FC236}">
                <a16:creationId xmlns=""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3" name="Footer Placeholder 2">
            <a:extLst>
              <a:ext uri="{FF2B5EF4-FFF2-40B4-BE49-F238E27FC236}">
                <a16:creationId xmlns=""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6" name="Footer Placeholder 5">
            <a:extLst>
              <a:ext uri="{FF2B5EF4-FFF2-40B4-BE49-F238E27FC236}">
                <a16:creationId xmlns=""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6" name="Footer Placeholder 5">
            <a:extLst>
              <a:ext uri="{FF2B5EF4-FFF2-40B4-BE49-F238E27FC236}">
                <a16:creationId xmlns=""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15687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4087532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6783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124238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756339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2642295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13872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872662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522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057057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014722796"/>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9783515"/>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886715730"/>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677170764"/>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53506075"/>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85580681"/>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50689114"/>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53303669"/>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50347161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46157030"/>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390385413"/>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2788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2219523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229509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642591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5289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72065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243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989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5536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06821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586459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888500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3564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2022/4/26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1999002"/>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60026333"/>
      </p:ext>
    </p:extLst>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0052311"/>
      </p:ext>
    </p:extLst>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0479654"/>
      </p:ext>
    </p:extLst>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4179792"/>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788624"/>
      </p:ext>
    </p:extLst>
  </p:cSld>
  <p:clrMapOvr>
    <a:masterClrMapping/>
  </p:clrMapOvr>
  <p:transition spd="slow" advClick="0" advTm="100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0398934"/>
      </p:ext>
    </p:extLst>
  </p:cSld>
  <p:clrMapOvr>
    <a:masterClrMapping/>
  </p:clrMapOvr>
  <p:transition spd="slow" advClick="0" advTm="100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82717114"/>
      </p:ext>
    </p:extLst>
  </p:cSld>
  <p:clrMapOvr>
    <a:masterClrMapping/>
  </p:clrMapOvr>
  <p:transition spd="slow" advClick="0" advTm="1000">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22336443"/>
      </p:ext>
    </p:extLst>
  </p:cSld>
  <p:clrMapOvr>
    <a:masterClrMapping/>
  </p:clrMapOvr>
  <p:transition spd="slow" advClick="0" advTm="1000">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10630402"/>
      </p:ext>
    </p:extLst>
  </p:cSld>
  <p:clrMapOvr>
    <a:masterClrMapping/>
  </p:clrMapOvr>
  <p:transition spd="slow" advClick="0" advTm="1000">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90182035"/>
      </p:ext>
    </p:extLst>
  </p:cSld>
  <p:clrMapOvr>
    <a:masterClrMapping/>
  </p:clrMapOvr>
  <p:transition spd="slow" advClick="0" advTm="1000">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44247766"/>
      </p:ext>
    </p:extLst>
  </p:cSld>
  <p:clrMapOvr>
    <a:masterClrMapping/>
  </p:clrMapOvr>
  <p:transition spd="slow" advClick="0" advTm="1000">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35642014"/>
      </p:ext>
    </p:extLst>
  </p:cSld>
  <p:clrMapOvr>
    <a:masterClrMapping/>
  </p:clrMapOvr>
  <p:transition spd="slow" advClick="0" advTm="1000">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83745127"/>
      </p:ext>
    </p:extLst>
  </p:cSld>
  <p:clrMapOvr>
    <a:masterClrMapping/>
  </p:clrMapOvr>
  <p:transition spd="slow" advClick="0" advTm="1000">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6613378"/>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954132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15380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2900" y="4767264"/>
            <a:ext cx="1600200" cy="273844"/>
          </a:xfrm>
          <a:prstGeom prst="rect">
            <a:avLst/>
          </a:prstGeom>
        </p:spPr>
        <p:txBody>
          <a:bodyPr lIns="57607" tIns="28804" rIns="57607" bIns="28804"/>
          <a:lstStyle/>
          <a:p>
            <a:fld id="{0BCD88A2-A8ED-4796-ABF9-3B8FE568CFA9}" type="datetimeFigureOut">
              <a:rPr lang="en-US" smtClean="0"/>
              <a:t>26/04/2022</a:t>
            </a:fld>
            <a:endParaRPr lang="en-US"/>
          </a:p>
        </p:txBody>
      </p:sp>
      <p:sp>
        <p:nvSpPr>
          <p:cNvPr id="5" name="Footer Placeholder 4"/>
          <p:cNvSpPr>
            <a:spLocks noGrp="1"/>
          </p:cNvSpPr>
          <p:nvPr>
            <p:ph type="ftr" sz="quarter" idx="11"/>
          </p:nvPr>
        </p:nvSpPr>
        <p:spPr>
          <a:xfrm>
            <a:off x="2343150" y="4767264"/>
            <a:ext cx="2171700" cy="273844"/>
          </a:xfrm>
          <a:prstGeom prst="rect">
            <a:avLst/>
          </a:prstGeom>
        </p:spPr>
        <p:txBody>
          <a:bodyPr lIns="57607" tIns="28804" rIns="57607" bIns="28804"/>
          <a:lstStyle/>
          <a:p>
            <a:endParaRPr lang="en-US"/>
          </a:p>
        </p:txBody>
      </p:sp>
      <p:sp>
        <p:nvSpPr>
          <p:cNvPr id="6" name="Slide Number Placeholder 5"/>
          <p:cNvSpPr>
            <a:spLocks noGrp="1"/>
          </p:cNvSpPr>
          <p:nvPr>
            <p:ph type="sldNum" sz="quarter" idx="12"/>
          </p:nvPr>
        </p:nvSpPr>
        <p:spPr>
          <a:xfrm>
            <a:off x="4914900" y="4767264"/>
            <a:ext cx="1600200" cy="273844"/>
          </a:xfrm>
          <a:prstGeom prst="rect">
            <a:avLst/>
          </a:prstGeom>
        </p:spPr>
        <p:txBody>
          <a:bodyPr lIns="57607" tIns="28804" rIns="57607" bIns="28804"/>
          <a:lstStyle/>
          <a:p>
            <a:fld id="{D15D1682-7505-41DF-BF39-FFEDA95B34ED}" type="slidenum">
              <a:rPr lang="en-US" smtClean="0"/>
              <a:t>‹#›</a:t>
            </a:fld>
            <a:endParaRPr lang="en-US"/>
          </a:p>
        </p:txBody>
      </p:sp>
    </p:spTree>
    <p:extLst>
      <p:ext uri="{BB962C8B-B14F-4D97-AF65-F5344CB8AC3E}">
        <p14:creationId xmlns:p14="http://schemas.microsoft.com/office/powerpoint/2010/main" val="156678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4.png"/><Relationship Id="rId2" Type="http://schemas.openxmlformats.org/officeDocument/2006/relationships/slideLayout" Target="../slideLayouts/slideLayout32.xml"/><Relationship Id="rId16" Type="http://schemas.openxmlformats.org/officeDocument/2006/relationships/image" Target="../media/image13.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 id="21474837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26/04/2022</a:t>
            </a:fld>
            <a:endParaRPr lang="en-US"/>
          </a:p>
        </p:txBody>
      </p:sp>
      <p:sp>
        <p:nvSpPr>
          <p:cNvPr id="5" name="Footer Placeholder 4">
            <a:extLst>
              <a:ext uri="{FF2B5EF4-FFF2-40B4-BE49-F238E27FC236}">
                <a16:creationId xmlns=""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226689058"/>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6" r:id="rId9"/>
    <p:sldLayoutId id="214748371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41058194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912358655"/>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2022/4/26</a:t>
            </a:fld>
            <a:endParaRPr lang="zh-CN" altLang="en-US"/>
          </a:p>
        </p:txBody>
      </p:sp>
      <p:sp>
        <p:nvSpPr>
          <p:cNvPr id="5" name="页脚占位符 4">
            <a:extLst>
              <a:ext uri="{FF2B5EF4-FFF2-40B4-BE49-F238E27FC236}">
                <a16:creationId xmlns=""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13061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6.xml"/><Relationship Id="rId6" Type="http://schemas.microsoft.com/office/2007/relationships/hdphoto" Target="../media/hdphoto8.wdp"/><Relationship Id="rId5" Type="http://schemas.openxmlformats.org/officeDocument/2006/relationships/image" Target="../media/image35.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slideLayout" Target="../slideLayouts/slideLayout29.xml"/><Relationship Id="rId1" Type="http://schemas.openxmlformats.org/officeDocument/2006/relationships/tags" Target="../tags/tag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30.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43.jpeg"/><Relationship Id="rId5" Type="http://schemas.microsoft.com/office/2007/relationships/hdphoto" Target="../media/hdphoto3.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21.xml"/><Relationship Id="rId6" Type="http://schemas.microsoft.com/office/2007/relationships/hdphoto" Target="../media/hdphoto9.wdp"/><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11.xml"/><Relationship Id="rId6" Type="http://schemas.microsoft.com/office/2007/relationships/hdphoto" Target="../media/hdphoto6.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5.wdp"/><Relationship Id="rId9"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0.wdp"/><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57.png"/><Relationship Id="rId5" Type="http://schemas.microsoft.com/office/2007/relationships/hdphoto" Target="../media/hdphoto3.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30.png"/><Relationship Id="rId10" Type="http://schemas.openxmlformats.org/officeDocument/2006/relationships/image" Target="../media/image33.png"/><Relationship Id="rId4" Type="http://schemas.microsoft.com/office/2007/relationships/hdphoto" Target="../media/hdphoto4.wdp"/><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1585912" y="1257300"/>
            <a:ext cx="3814763" cy="1143000"/>
          </a:xfrm>
          <a:prstGeom prst="rect">
            <a:avLst/>
          </a:prstGeom>
        </p:spPr>
        <p:txBody>
          <a:bodyPr wrap="none" lIns="57607" tIns="28804" rIns="57607" bIns="28804"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defTabSz="576072">
              <a:buClrTx/>
              <a:defRPr/>
            </a:pPr>
            <a:endParaRPr lang="vi-VN" sz="7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ea typeface="+mn-ea"/>
              <a:cs typeface="Times New Roman"/>
            </a:endParaRPr>
          </a:p>
        </p:txBody>
      </p:sp>
      <p:sp>
        <p:nvSpPr>
          <p:cNvPr id="14348" name="WordArt 12"/>
          <p:cNvSpPr>
            <a:spLocks noChangeArrowheads="1" noChangeShapeType="1" noTextEdit="1"/>
          </p:cNvSpPr>
          <p:nvPr/>
        </p:nvSpPr>
        <p:spPr bwMode="auto">
          <a:xfrm>
            <a:off x="1585316" y="1696861"/>
            <a:ext cx="3472459" cy="541514"/>
          </a:xfrm>
          <a:prstGeom prst="rect">
            <a:avLst/>
          </a:prstGeom>
        </p:spPr>
        <p:txBody>
          <a:bodyPr wrap="none" lIns="57607" tIns="28804" rIns="57607" bIns="28804" fromWordArt="1">
            <a:prstTxWarp prst="textPlain">
              <a:avLst>
                <a:gd name="adj" fmla="val 50000"/>
              </a:avLst>
            </a:prstTxWarp>
          </a:bodyPr>
          <a:lstStyle/>
          <a:p>
            <a:pPr algn="ctr" defTabSz="576072">
              <a:buClrTx/>
              <a:defRPr/>
            </a:pPr>
            <a:r>
              <a:rPr lang="en-US" sz="23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ea typeface="+mn-ea"/>
                <a:cs typeface="Times New Roman" pitchFamily="18" charset="0"/>
              </a:rPr>
              <a:t>MÔN: TIẾNG VIỆT</a:t>
            </a:r>
          </a:p>
        </p:txBody>
      </p:sp>
      <p:grpSp>
        <p:nvGrpSpPr>
          <p:cNvPr id="2053" name="Group 13"/>
          <p:cNvGrpSpPr>
            <a:grpSpLocks/>
          </p:cNvGrpSpPr>
          <p:nvPr/>
        </p:nvGrpSpPr>
        <p:grpSpPr bwMode="auto">
          <a:xfrm>
            <a:off x="0" y="-10716"/>
            <a:ext cx="6894368" cy="5128022"/>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985837" y="400050"/>
            <a:ext cx="5248708" cy="13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576072" eaLnBrk="1" hangingPunct="1">
              <a:lnSpc>
                <a:spcPct val="150000"/>
              </a:lnSpc>
              <a:buClrTx/>
              <a:defRPr/>
            </a:pPr>
            <a:r>
              <a:rPr lang="en-US" sz="1800" b="1" kern="1200" dirty="0">
                <a:solidFill>
                  <a:srgbClr val="FF0000"/>
                </a:solidFill>
                <a:ea typeface="+mn-ea"/>
                <a:cs typeface="Times New Roman" pitchFamily="18" charset="0"/>
              </a:rPr>
              <a:t>PHÒNG GIÁO DỤC VÀ ĐÀO TẠO QUẬN LONG BIÊN</a:t>
            </a:r>
          </a:p>
          <a:p>
            <a:pPr algn="ctr" defTabSz="576072" eaLnBrk="1" hangingPunct="1">
              <a:lnSpc>
                <a:spcPct val="150000"/>
              </a:lnSpc>
              <a:buClrTx/>
              <a:defRPr/>
            </a:pPr>
            <a:r>
              <a:rPr lang="en-US" sz="1800" b="1" kern="1200" dirty="0">
                <a:solidFill>
                  <a:srgbClr val="FF0000"/>
                </a:solidFill>
                <a:ea typeface="+mn-ea"/>
                <a:cs typeface="Times New Roman" pitchFamily="18" charset="0"/>
              </a:rPr>
              <a:t>TRƯỜNG TIỂU HỌC ÁI MỘ B</a:t>
            </a:r>
          </a:p>
        </p:txBody>
      </p:sp>
      <p:sp>
        <p:nvSpPr>
          <p:cNvPr id="2055" name="TextBox 13"/>
          <p:cNvSpPr txBox="1">
            <a:spLocks noChangeArrowheads="1"/>
          </p:cNvSpPr>
          <p:nvPr/>
        </p:nvSpPr>
        <p:spPr bwMode="auto">
          <a:xfrm>
            <a:off x="938505" y="2497618"/>
            <a:ext cx="4800600" cy="8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76072">
              <a:spcBef>
                <a:spcPct val="50000"/>
              </a:spcBef>
              <a:buClrTx/>
              <a:defRPr/>
            </a:pPr>
            <a:r>
              <a:rPr lang="en-US" altLang="en-US" sz="2500" b="1" kern="1200" dirty="0">
                <a:solidFill>
                  <a:srgbClr val="0070C0"/>
                </a:solidFill>
                <a:latin typeface="Times New Roman" pitchFamily="18" charset="0"/>
                <a:ea typeface="+mn-ea"/>
                <a:cs typeface="+mn-cs"/>
              </a:rPr>
              <a:t>PHÂN MÔN : ĐỌC</a:t>
            </a:r>
            <a:endParaRPr lang="en-US" sz="2500" b="1" i="1" kern="1200" dirty="0">
              <a:solidFill>
                <a:srgbClr val="0070C0"/>
              </a:solidFill>
              <a:latin typeface="Times New Roman" pitchFamily="18" charset="0"/>
              <a:ea typeface="+mn-ea"/>
              <a:cs typeface="Times New Roman" pitchFamily="18" charset="0"/>
            </a:endParaRPr>
          </a:p>
          <a:p>
            <a:pPr algn="ctr" defTabSz="576072">
              <a:buClrTx/>
              <a:defRPr/>
            </a:pPr>
            <a:endParaRPr lang="en-US" sz="2500" b="1" i="1" kern="1200" dirty="0">
              <a:solidFill>
                <a:srgbClr val="0070C0"/>
              </a:solidFill>
              <a:latin typeface="Times New Roman" pitchFamily="18" charset="0"/>
              <a:ea typeface="+mn-ea"/>
              <a:cs typeface="Times New Roman" pitchFamily="18" charset="0"/>
            </a:endParaRPr>
          </a:p>
        </p:txBody>
      </p:sp>
      <p:sp>
        <p:nvSpPr>
          <p:cNvPr id="2056" name="TextBox 14"/>
          <p:cNvSpPr txBox="1">
            <a:spLocks noChangeArrowheads="1"/>
          </p:cNvSpPr>
          <p:nvPr/>
        </p:nvSpPr>
        <p:spPr bwMode="auto">
          <a:xfrm>
            <a:off x="1112330" y="3109091"/>
            <a:ext cx="4800600" cy="4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576072" eaLnBrk="1" hangingPunct="1">
              <a:buClrTx/>
              <a:defRPr/>
            </a:pPr>
            <a:r>
              <a:rPr lang="en-US" sz="2300" b="1" kern="1200" dirty="0">
                <a:solidFill>
                  <a:srgbClr val="FF0000"/>
                </a:solidFill>
                <a:ea typeface="+mn-ea"/>
                <a:cs typeface="Times New Roman" pitchFamily="18" charset="0"/>
              </a:rPr>
              <a:t>LỚP 2</a:t>
            </a: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616890" y="3749440"/>
            <a:ext cx="5397130" cy="4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607" tIns="28804" rIns="57607" bIns="2880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576072" eaLnBrk="1" hangingPunct="1">
              <a:buClrTx/>
              <a:defRPr/>
            </a:pPr>
            <a:r>
              <a:rPr lang="en-US" sz="2300" b="1" kern="1200" dirty="0" err="1">
                <a:solidFill>
                  <a:srgbClr val="7030A0"/>
                </a:solidFill>
                <a:ea typeface="+mn-ea"/>
                <a:cs typeface="Times New Roman" pitchFamily="18" charset="0"/>
              </a:rPr>
              <a:t>Bài</a:t>
            </a:r>
            <a:r>
              <a:rPr lang="en-US" sz="2300" b="1" kern="1200" dirty="0">
                <a:solidFill>
                  <a:srgbClr val="7030A0"/>
                </a:solidFill>
                <a:ea typeface="+mn-ea"/>
                <a:cs typeface="Times New Roman" pitchFamily="18" charset="0"/>
              </a:rPr>
              <a:t>: </a:t>
            </a:r>
            <a:r>
              <a:rPr lang="en-US" sz="2300" b="1" kern="1200" dirty="0" err="1" smtClean="0">
                <a:solidFill>
                  <a:srgbClr val="7030A0"/>
                </a:solidFill>
                <a:ea typeface="+mn-ea"/>
                <a:cs typeface="Times New Roman" pitchFamily="18" charset="0"/>
              </a:rPr>
              <a:t>Đất</a:t>
            </a:r>
            <a:r>
              <a:rPr lang="en-US" sz="2300" b="1" kern="1200" dirty="0" smtClean="0">
                <a:solidFill>
                  <a:srgbClr val="7030A0"/>
                </a:solidFill>
                <a:ea typeface="+mn-ea"/>
                <a:cs typeface="Times New Roman" pitchFamily="18" charset="0"/>
              </a:rPr>
              <a:t> </a:t>
            </a:r>
            <a:r>
              <a:rPr lang="en-US" sz="2300" b="1" kern="1200" dirty="0" err="1" smtClean="0">
                <a:solidFill>
                  <a:srgbClr val="7030A0"/>
                </a:solidFill>
                <a:ea typeface="+mn-ea"/>
                <a:cs typeface="Times New Roman" pitchFamily="18" charset="0"/>
              </a:rPr>
              <a:t>nước</a:t>
            </a:r>
            <a:r>
              <a:rPr lang="en-US" sz="2300" b="1" kern="1200" dirty="0" smtClean="0">
                <a:solidFill>
                  <a:srgbClr val="7030A0"/>
                </a:solidFill>
                <a:ea typeface="+mn-ea"/>
                <a:cs typeface="Times New Roman" pitchFamily="18" charset="0"/>
              </a:rPr>
              <a:t> </a:t>
            </a:r>
            <a:r>
              <a:rPr lang="en-US" sz="2300" b="1" kern="1200" dirty="0" err="1" smtClean="0">
                <a:solidFill>
                  <a:srgbClr val="7030A0"/>
                </a:solidFill>
                <a:ea typeface="+mn-ea"/>
                <a:cs typeface="Times New Roman" pitchFamily="18" charset="0"/>
              </a:rPr>
              <a:t>chúng</a:t>
            </a:r>
            <a:r>
              <a:rPr lang="en-US" sz="2300" b="1" kern="1200" dirty="0" smtClean="0">
                <a:solidFill>
                  <a:srgbClr val="7030A0"/>
                </a:solidFill>
                <a:ea typeface="+mn-ea"/>
                <a:cs typeface="Times New Roman" pitchFamily="18" charset="0"/>
              </a:rPr>
              <a:t> </a:t>
            </a:r>
            <a:r>
              <a:rPr lang="en-US" sz="2300" b="1" kern="1200" dirty="0" err="1" smtClean="0">
                <a:solidFill>
                  <a:srgbClr val="7030A0"/>
                </a:solidFill>
                <a:ea typeface="+mn-ea"/>
                <a:cs typeface="Times New Roman" pitchFamily="18" charset="0"/>
              </a:rPr>
              <a:t>mình</a:t>
            </a:r>
            <a:r>
              <a:rPr lang="en-US" sz="2300" b="1" kern="1200" dirty="0" smtClean="0">
                <a:solidFill>
                  <a:srgbClr val="7030A0"/>
                </a:solidFill>
                <a:ea typeface="+mn-ea"/>
                <a:cs typeface="Times New Roman" pitchFamily="18" charset="0"/>
              </a:rPr>
              <a:t> </a:t>
            </a:r>
            <a:endParaRPr lang="en-US" sz="2300" b="1" kern="1200" dirty="0">
              <a:solidFill>
                <a:srgbClr val="7030A0"/>
              </a:solidFill>
              <a:ea typeface="+mn-ea"/>
              <a:cs typeface="Times New Roman" pitchFamily="18" charset="0"/>
            </a:endParaRP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0" y="133716"/>
            <a:ext cx="857249" cy="1142999"/>
          </a:xfrm>
          <a:prstGeom prst="rect">
            <a:avLst/>
          </a:prstGeom>
        </p:spPr>
      </p:pic>
    </p:spTree>
    <p:extLst>
      <p:ext uri="{BB962C8B-B14F-4D97-AF65-F5344CB8AC3E}">
        <p14:creationId xmlns:p14="http://schemas.microsoft.com/office/powerpoint/2010/main" val="77693494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01C8720-F323-4BB6-9727-16E079BEDE23}"/>
              </a:ext>
            </a:extLst>
          </p:cNvPr>
          <p:cNvSpPr txBox="1"/>
          <p:nvPr/>
        </p:nvSpPr>
        <p:spPr>
          <a:xfrm>
            <a:off x="1124528" y="1978316"/>
            <a:ext cx="5230090" cy="1015663"/>
          </a:xfrm>
          <a:prstGeom prst="rect">
            <a:avLst/>
          </a:prstGeom>
          <a:noFill/>
        </p:spPr>
        <p:txBody>
          <a:bodyPr wrap="square">
            <a:spAutoFit/>
          </a:bodyPr>
          <a:lstStyle/>
          <a:p>
            <a:pPr indent="171450" algn="just"/>
            <a:r>
              <a:rPr lang="vi-VN" sz="2000" dirty="0">
                <a:latin typeface="Times New Roman" pitchFamily="18" charset="0"/>
                <a:cs typeface="Times New Roman" pitchFamily="18" charset="0"/>
              </a:rPr>
              <a:t>Việt Nam có những vị anh hùng có công lớn với đất nước như Hai Bà Trưng, Bà Triệu, Trần Hưng Đạo, Quang Trung, Hồ Chí Minh,... </a:t>
            </a:r>
          </a:p>
        </p:txBody>
      </p:sp>
      <p:cxnSp>
        <p:nvCxnSpPr>
          <p:cNvPr id="5" name="Straight Connector 4">
            <a:extLst>
              <a:ext uri="{FF2B5EF4-FFF2-40B4-BE49-F238E27FC236}">
                <a16:creationId xmlns="" xmlns:a16="http://schemas.microsoft.com/office/drawing/2014/main" id="{401A4564-2F82-443A-99AD-386A44FC8005}"/>
              </a:ext>
            </a:extLst>
          </p:cNvPr>
          <p:cNvCxnSpPr/>
          <p:nvPr/>
        </p:nvCxnSpPr>
        <p:spPr>
          <a:xfrm flipH="1">
            <a:off x="4624349" y="188649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531CFAA7-6F1F-4761-916C-B52D11E59889}"/>
              </a:ext>
            </a:extLst>
          </p:cNvPr>
          <p:cNvCxnSpPr/>
          <p:nvPr/>
        </p:nvCxnSpPr>
        <p:spPr>
          <a:xfrm flipH="1">
            <a:off x="2139197" y="226631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61B76A38-CE6A-4C77-A2FC-56650FA61D53}"/>
              </a:ext>
            </a:extLst>
          </p:cNvPr>
          <p:cNvCxnSpPr/>
          <p:nvPr/>
        </p:nvCxnSpPr>
        <p:spPr>
          <a:xfrm flipH="1">
            <a:off x="4014749" y="226631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982740AF-CBE1-4607-B1DA-EFBE651ECF80}"/>
              </a:ext>
            </a:extLst>
          </p:cNvPr>
          <p:cNvCxnSpPr/>
          <p:nvPr/>
        </p:nvCxnSpPr>
        <p:spPr>
          <a:xfrm flipH="1">
            <a:off x="5095484" y="2212529"/>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923FB606-F862-4BC9-84EC-F55EC45CAEAF}"/>
              </a:ext>
            </a:extLst>
          </p:cNvPr>
          <p:cNvCxnSpPr/>
          <p:nvPr/>
        </p:nvCxnSpPr>
        <p:spPr>
          <a:xfrm flipH="1">
            <a:off x="1690203" y="257175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B4A785E-300B-4A1E-B204-97BBE5823A84}"/>
              </a:ext>
            </a:extLst>
          </p:cNvPr>
          <p:cNvCxnSpPr/>
          <p:nvPr/>
        </p:nvCxnSpPr>
        <p:spPr>
          <a:xfrm flipH="1">
            <a:off x="3149044" y="257175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C248062D-0EB7-4A03-A982-C582E21B8E95}"/>
              </a:ext>
            </a:extLst>
          </p:cNvPr>
          <p:cNvCxnSpPr/>
          <p:nvPr/>
        </p:nvCxnSpPr>
        <p:spPr>
          <a:xfrm flipH="1">
            <a:off x="4811221" y="250213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11AA094F-ADA9-4043-88A6-327D05975B9B}"/>
              </a:ext>
            </a:extLst>
          </p:cNvPr>
          <p:cNvCxnSpPr/>
          <p:nvPr/>
        </p:nvCxnSpPr>
        <p:spPr>
          <a:xfrm flipH="1">
            <a:off x="4946536" y="2522340"/>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B98A7CE-6C8B-47B3-958E-0E8FB0F543D6}"/>
              </a:ext>
            </a:extLst>
          </p:cNvPr>
          <p:cNvSpPr txBox="1"/>
          <p:nvPr/>
        </p:nvSpPr>
        <p:spPr>
          <a:xfrm>
            <a:off x="570345" y="1786920"/>
            <a:ext cx="6024418" cy="1938992"/>
          </a:xfrm>
          <a:prstGeom prst="rect">
            <a:avLst/>
          </a:prstGeom>
          <a:noFill/>
        </p:spPr>
        <p:txBody>
          <a:bodyPr wrap="square">
            <a:spAutoFit/>
          </a:bodyPr>
          <a:lstStyle/>
          <a:p>
            <a:pPr indent="171450" algn="just"/>
            <a:r>
              <a:rPr lang="vi-VN" sz="2400">
                <a:latin typeface="Times New Roman" pitchFamily="18" charset="0"/>
                <a:cs typeface="Times New Roman" pitchFamily="18" charset="0"/>
              </a:rPr>
              <a:t>Đất nước mình có ba miền Bắc, Trung, Nam với khí hậu khác nhau. Miền Bắc và miền Trung một năm có bốn mùa: xuân, hạ, thu, đông. Miền Nam có hai mùa: mùa mưa và mùa khô.</a:t>
            </a:r>
            <a:endParaRPr lang="vi-VN" sz="2400" dirty="0">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206ECA8A-51B3-4BF4-B21F-483866B4E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45" y="1882259"/>
            <a:ext cx="288000" cy="288000"/>
          </a:xfrm>
          <a:prstGeom prst="rect">
            <a:avLst/>
          </a:prstGeom>
        </p:spPr>
      </p:pic>
    </p:spTree>
    <p:extLst>
      <p:ext uri="{BB962C8B-B14F-4D97-AF65-F5344CB8AC3E}">
        <p14:creationId xmlns:p14="http://schemas.microsoft.com/office/powerpoint/2010/main" val="34611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5B94C9B-5CD1-40B8-98B3-5E560F377FA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itchFamily="18" charset="0"/>
                <a:cs typeface="Times New Roman" pitchFamily="18" charset="0"/>
              </a:rPr>
              <a:t>ĐỌC</a:t>
            </a:r>
            <a:endParaRPr lang="en-US" sz="1800" b="1" dirty="0">
              <a:solidFill>
                <a:srgbClr val="17479D"/>
              </a:solidFill>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 xmlns:a16="http://schemas.microsoft.com/office/drawing/2014/main" id="{379D234F-530A-44B0-8C0B-D7E30AC1FB5D}"/>
              </a:ext>
            </a:extLst>
          </p:cNvPr>
          <p:cNvSpPr txBox="1"/>
          <p:nvPr/>
        </p:nvSpPr>
        <p:spPr>
          <a:xfrm>
            <a:off x="746084" y="79441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Times New Roman" pitchFamily="18" charset="0"/>
                <a:cs typeface="Times New Roman" pitchFamily="18" charset="0"/>
              </a:rPr>
              <a:t>Từ ngữ</a:t>
            </a:r>
            <a:endParaRPr lang="en-US" sz="1800" b="1" dirty="0">
              <a:solidFill>
                <a:schemeClr val="accent6">
                  <a:lumMod val="50000"/>
                </a:schemeClr>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Times New Roman" pitchFamily="18" charset="0"/>
                <a:cs typeface="Times New Roman" pitchFamily="18" charset="0"/>
              </a:rPr>
              <a:t>     Khí hậu</a:t>
            </a:r>
          </a:p>
        </p:txBody>
      </p:sp>
      <p:sp>
        <p:nvSpPr>
          <p:cNvPr id="6" name="Oval 5">
            <a:extLst>
              <a:ext uri="{FF2B5EF4-FFF2-40B4-BE49-F238E27FC236}">
                <a16:creationId xmlns="" xmlns:a16="http://schemas.microsoft.com/office/drawing/2014/main"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21F1432A-BE85-4E86-9EFF-105953948C84}"/>
              </a:ext>
            </a:extLst>
          </p:cNvPr>
          <p:cNvSpPr txBox="1"/>
          <p:nvPr/>
        </p:nvSpPr>
        <p:spPr>
          <a:xfrm>
            <a:off x="1624894" y="1266212"/>
            <a:ext cx="4966344" cy="87357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Times New Roman" pitchFamily="18" charset="0"/>
                <a:cs typeface="Times New Roman" pitchFamily="18" charset="0"/>
              </a:rPr>
              <a:t>: các đặc điểm về nắng, mưa, nhiệt độ,... được lặp lại hàng năm của một vùng.</a:t>
            </a:r>
            <a:endParaRPr lang="en-US" sz="1800" dirty="0">
              <a:solidFill>
                <a:schemeClr val="accent6">
                  <a:lumMod val="50000"/>
                </a:schemeClr>
              </a:solidFill>
              <a:latin typeface="Times New Roman" pitchFamily="18" charset="0"/>
              <a:cs typeface="Times New Roman" pitchFamily="18" charset="0"/>
            </a:endParaRPr>
          </a:p>
        </p:txBody>
      </p:sp>
      <p:grpSp>
        <p:nvGrpSpPr>
          <p:cNvPr id="7" name="Group 6">
            <a:extLst>
              <a:ext uri="{FF2B5EF4-FFF2-40B4-BE49-F238E27FC236}">
                <a16:creationId xmlns="" xmlns:a16="http://schemas.microsoft.com/office/drawing/2014/main"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2CE88A9-38A7-4824-9D6F-BE50D7172E1C}"/>
              </a:ext>
            </a:extLst>
          </p:cNvPr>
          <p:cNvSpPr txBox="1"/>
          <p:nvPr/>
        </p:nvSpPr>
        <p:spPr>
          <a:xfrm>
            <a:off x="1161473" y="1863864"/>
            <a:ext cx="4759036" cy="707886"/>
          </a:xfrm>
          <a:prstGeom prst="rect">
            <a:avLst/>
          </a:prstGeom>
          <a:noFill/>
        </p:spPr>
        <p:txBody>
          <a:bodyPr wrap="square">
            <a:spAutoFit/>
          </a:bodyPr>
          <a:lstStyle/>
          <a:p>
            <a:r>
              <a:rPr lang="vi-VN" sz="2000">
                <a:latin typeface="Times New Roman" pitchFamily="18" charset="0"/>
                <a:cs typeface="Times New Roman" pitchFamily="18" charset="0"/>
              </a:rPr>
              <a:t>Đất nước mình có ba miền Bắc, Trung, Nam với khí hậu khác nhau.</a:t>
            </a:r>
            <a:endParaRPr lang="en-US" sz="2000">
              <a:latin typeface="Times New Roman" pitchFamily="18" charset="0"/>
              <a:cs typeface="Times New Roman" pitchFamily="18" charset="0"/>
            </a:endParaRPr>
          </a:p>
        </p:txBody>
      </p:sp>
      <p:cxnSp>
        <p:nvCxnSpPr>
          <p:cNvPr id="4" name="Straight Connector 3">
            <a:extLst>
              <a:ext uri="{FF2B5EF4-FFF2-40B4-BE49-F238E27FC236}">
                <a16:creationId xmlns="" xmlns:a16="http://schemas.microsoft.com/office/drawing/2014/main" id="{0FFC6AC6-1742-4098-B8CB-AEBE805ECADE}"/>
              </a:ext>
            </a:extLst>
          </p:cNvPr>
          <p:cNvCxnSpPr/>
          <p:nvPr/>
        </p:nvCxnSpPr>
        <p:spPr>
          <a:xfrm flipH="1">
            <a:off x="2777076" y="186386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FF3B6770-CC1A-4931-8946-1B527DFD5B3B}"/>
              </a:ext>
            </a:extLst>
          </p:cNvPr>
          <p:cNvCxnSpPr/>
          <p:nvPr/>
        </p:nvCxnSpPr>
        <p:spPr>
          <a:xfrm flipH="1">
            <a:off x="3942461" y="178614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9CF5EB49-93F9-4942-B421-20891D66CE83}"/>
              </a:ext>
            </a:extLst>
          </p:cNvPr>
          <p:cNvCxnSpPr/>
          <p:nvPr/>
        </p:nvCxnSpPr>
        <p:spPr>
          <a:xfrm flipH="1">
            <a:off x="4461911" y="178614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1F9D664B-736D-4C85-9DB4-7DB97DFC0599}"/>
              </a:ext>
            </a:extLst>
          </p:cNvPr>
          <p:cNvCxnSpPr/>
          <p:nvPr/>
        </p:nvCxnSpPr>
        <p:spPr>
          <a:xfrm flipH="1">
            <a:off x="5121977" y="186386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CC9C14D6-9883-4B25-BC3F-5CAAA8130C36}"/>
              </a:ext>
            </a:extLst>
          </p:cNvPr>
          <p:cNvCxnSpPr/>
          <p:nvPr/>
        </p:nvCxnSpPr>
        <p:spPr>
          <a:xfrm flipH="1">
            <a:off x="5743258" y="186386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1D42AB4F-876E-49DB-9538-21654E591BF1}"/>
              </a:ext>
            </a:extLst>
          </p:cNvPr>
          <p:cNvCxnSpPr/>
          <p:nvPr/>
        </p:nvCxnSpPr>
        <p:spPr>
          <a:xfrm flipH="1">
            <a:off x="3655961" y="222509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F9410DB-2BDB-4FB6-888D-FAB8D3A2A96A}"/>
              </a:ext>
            </a:extLst>
          </p:cNvPr>
          <p:cNvCxnSpPr/>
          <p:nvPr/>
        </p:nvCxnSpPr>
        <p:spPr>
          <a:xfrm flipH="1">
            <a:off x="3752123" y="222812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5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4935127-52B9-4923-A4EE-5ABB3862A148}"/>
              </a:ext>
            </a:extLst>
          </p:cNvPr>
          <p:cNvSpPr txBox="1"/>
          <p:nvPr/>
        </p:nvSpPr>
        <p:spPr>
          <a:xfrm>
            <a:off x="727363" y="1944377"/>
            <a:ext cx="5747327" cy="1384995"/>
          </a:xfrm>
          <a:prstGeom prst="rect">
            <a:avLst/>
          </a:prstGeom>
          <a:noFill/>
        </p:spPr>
        <p:txBody>
          <a:bodyPr wrap="square">
            <a:spAutoFit/>
          </a:bodyPr>
          <a:lstStyle/>
          <a:p>
            <a:pPr indent="171450" algn="just"/>
            <a:r>
              <a:rPr lang="vi-VN" sz="2800">
                <a:latin typeface="Times New Roman" pitchFamily="18" charset="0"/>
                <a:cs typeface="Times New Roman" pitchFamily="18" charset="0"/>
              </a:rPr>
              <a:t>Trang phục truyền thống của người Việt Nam là áo dài. Áo dài thường được mặc trong dịp Tết hay lễ hội.</a:t>
            </a:r>
            <a:endParaRPr lang="vi-VN" sz="2800" dirty="0">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1E3D529B-4F0D-4CA3-B21B-FF049AACCF3C}"/>
              </a:ext>
            </a:extLst>
          </p:cNvPr>
          <p:cNvSpPr txBox="1"/>
          <p:nvPr/>
        </p:nvSpPr>
        <p:spPr>
          <a:xfrm>
            <a:off x="1715655" y="2418439"/>
            <a:ext cx="3431308" cy="307777"/>
          </a:xfrm>
          <a:prstGeom prst="rect">
            <a:avLst/>
          </a:prstGeom>
          <a:noFill/>
        </p:spPr>
        <p:txBody>
          <a:bodyPr wrap="square">
            <a:spAutoFit/>
          </a:bodyPr>
          <a:lstStyle/>
          <a:p>
            <a:pPr algn="ctr"/>
            <a:r>
              <a:rPr lang="x-none" sz="1400" b="1" i="1">
                <a:solidFill>
                  <a:schemeClr val="accent2"/>
                </a:solidFill>
                <a:latin typeface="Times New Roman" pitchFamily="18" charset="0"/>
                <a:cs typeface="Times New Roman" pitchFamily="18" charset="0"/>
              </a:rPr>
              <a:t>4</a:t>
            </a:r>
            <a:endParaRPr lang="x-none" sz="1400" b="1" i="1" dirty="0">
              <a:solidFill>
                <a:schemeClr val="accent2"/>
              </a:solidFill>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2563EDA6-4754-4A43-B387-659EAE99DFD8}"/>
              </a:ext>
            </a:extLst>
          </p:cNvPr>
          <p:cNvSpPr/>
          <p:nvPr/>
        </p:nvSpPr>
        <p:spPr>
          <a:xfrm rot="21163024">
            <a:off x="625180" y="1901487"/>
            <a:ext cx="418704" cy="646331"/>
          </a:xfrm>
          <a:prstGeom prst="rect">
            <a:avLst/>
          </a:prstGeom>
        </p:spPr>
        <p:txBody>
          <a:bodyPr wrap="none">
            <a:spAutoFit/>
          </a:bodyPr>
          <a:lstStyle/>
          <a:p>
            <a:pPr algn="ctr"/>
            <a:r>
              <a:rPr lang="x-none" sz="3600" b="1" i="1">
                <a:solidFill>
                  <a:schemeClr val="accent2"/>
                </a:solidFill>
                <a:highlight>
                  <a:srgbClr val="FFFF00"/>
                </a:highlight>
                <a:latin typeface="Times New Roman" pitchFamily="18" charset="0"/>
                <a:cs typeface="Times New Roman" pitchFamily="18" charset="0"/>
              </a:rPr>
              <a:t>4</a:t>
            </a:r>
            <a:endParaRPr lang="x-none" sz="3600" b="1" i="1" dirty="0">
              <a:solidFill>
                <a:schemeClr val="accent2"/>
              </a:solidFill>
              <a:highlight>
                <a:srgbClr val="FFFF00"/>
              </a:highlight>
              <a:latin typeface="Times New Roman" pitchFamily="18" charset="0"/>
              <a:cs typeface="Times New Roman" pitchFamily="18" charset="0"/>
            </a:endParaRPr>
          </a:p>
        </p:txBody>
      </p:sp>
    </p:spTree>
    <p:extLst>
      <p:ext uri="{BB962C8B-B14F-4D97-AF65-F5344CB8AC3E}">
        <p14:creationId xmlns:p14="http://schemas.microsoft.com/office/powerpoint/2010/main" val="2244802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D07ED19-060B-4540-BAEC-2D0A3537C792}"/>
              </a:ext>
            </a:extLst>
          </p:cNvPr>
          <p:cNvSpPr txBox="1"/>
          <p:nvPr/>
        </p:nvSpPr>
        <p:spPr>
          <a:xfrm>
            <a:off x="895927" y="1897771"/>
            <a:ext cx="5537200" cy="830997"/>
          </a:xfrm>
          <a:prstGeom prst="rect">
            <a:avLst/>
          </a:prstGeom>
          <a:noFill/>
        </p:spPr>
        <p:txBody>
          <a:bodyPr wrap="square" rtlCol="0">
            <a:spAutoFit/>
          </a:bodyPr>
          <a:lstStyle/>
          <a:p>
            <a:r>
              <a:rPr lang="en-US" sz="2400">
                <a:latin typeface="Times New Roman" pitchFamily="18" charset="0"/>
                <a:cs typeface="Times New Roman" pitchFamily="18" charset="0"/>
              </a:rPr>
              <a:t>Áo dài thường được mặc trong dịp Tết hoặc lễ hội.</a:t>
            </a:r>
          </a:p>
        </p:txBody>
      </p:sp>
      <p:cxnSp>
        <p:nvCxnSpPr>
          <p:cNvPr id="3" name="Straight Connector 2">
            <a:extLst>
              <a:ext uri="{FF2B5EF4-FFF2-40B4-BE49-F238E27FC236}">
                <a16:creationId xmlns="" xmlns:a16="http://schemas.microsoft.com/office/drawing/2014/main" id="{00DB5DC2-D417-4E78-BBEC-360E79FE99D7}"/>
              </a:ext>
            </a:extLst>
          </p:cNvPr>
          <p:cNvCxnSpPr/>
          <p:nvPr/>
        </p:nvCxnSpPr>
        <p:spPr>
          <a:xfrm flipH="1">
            <a:off x="1862676" y="185590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A5EA1773-3771-4667-9856-1F101D73A595}"/>
              </a:ext>
            </a:extLst>
          </p:cNvPr>
          <p:cNvCxnSpPr/>
          <p:nvPr/>
        </p:nvCxnSpPr>
        <p:spPr>
          <a:xfrm flipH="1">
            <a:off x="4402676" y="189777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6414D058-7C04-4CE6-96BF-6348C41F9F71}"/>
              </a:ext>
            </a:extLst>
          </p:cNvPr>
          <p:cNvCxnSpPr/>
          <p:nvPr/>
        </p:nvCxnSpPr>
        <p:spPr>
          <a:xfrm flipH="1">
            <a:off x="6185294" y="189777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04F307BD-25B9-41ED-B5A8-7FFF82A3A5FE}"/>
              </a:ext>
            </a:extLst>
          </p:cNvPr>
          <p:cNvCxnSpPr/>
          <p:nvPr/>
        </p:nvCxnSpPr>
        <p:spPr>
          <a:xfrm flipH="1">
            <a:off x="2580069" y="230907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CF250E7-A8F6-484D-BE87-93CA68142A14}"/>
              </a:ext>
            </a:extLst>
          </p:cNvPr>
          <p:cNvCxnSpPr/>
          <p:nvPr/>
        </p:nvCxnSpPr>
        <p:spPr>
          <a:xfrm flipH="1">
            <a:off x="2684752" y="229899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21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marL="0" marR="0" lvl="0" indent="0" algn="ctr" defTabSz="685754" rtl="0" eaLnBrk="1" fontAlgn="auto" latinLnBrk="0" hangingPunct="1">
              <a:lnSpc>
                <a:spcPct val="150000"/>
              </a:lnSpc>
              <a:spcBef>
                <a:spcPts val="0"/>
              </a:spcBef>
              <a:spcAft>
                <a:spcPts val="0"/>
              </a:spcAft>
              <a:buClrTx/>
              <a:buSzTx/>
              <a:buFont typeface="Arial"/>
              <a:buNone/>
              <a:tabLst/>
              <a:defRPr/>
            </a:pPr>
            <a:r>
              <a:rPr kumimoji="0" lang="en-US" altLang="zh-CN" sz="3038"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rPr>
              <a:t>Luyện</a:t>
            </a:r>
            <a:r>
              <a:rPr kumimoji="0" lang="en-US" altLang="zh-CN" sz="3038"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rPr>
              <a:t> </a:t>
            </a:r>
            <a:r>
              <a:rPr kumimoji="0" lang="en-US" altLang="zh-CN" sz="3038"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rPr>
              <a:t>đọc</a:t>
            </a:r>
            <a:r>
              <a:rPr kumimoji="0" lang="en-US" altLang="zh-CN" sz="3038"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rPr>
              <a:t> </a:t>
            </a:r>
            <a:r>
              <a:rPr kumimoji="0" lang="en-US" altLang="zh-CN" sz="3038"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rPr>
              <a:t>nhóm</a:t>
            </a:r>
            <a:endParaRPr kumimoji="0" lang="zh-CN" altLang="en-US" sz="3038"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iCiel Cadena" panose="02000503000000020004" pitchFamily="2"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marL="0" marR="0" lvl="0" indent="0" algn="ctr" defTabSz="685720" rtl="0" eaLnBrk="1" fontAlgn="auto" latinLnBrk="0" hangingPunct="1">
              <a:lnSpc>
                <a:spcPct val="150000"/>
              </a:lnSpc>
              <a:spcBef>
                <a:spcPts val="0"/>
              </a:spcBef>
              <a:spcAft>
                <a:spcPts val="0"/>
              </a:spcAft>
              <a:buClrTx/>
              <a:buSzTx/>
              <a:buFont typeface="Arial"/>
              <a:buNone/>
              <a:tabLst/>
              <a:defRPr/>
            </a:pPr>
            <a:r>
              <a:rPr kumimoji="0" lang="en-US" altLang="zh-CN" sz="2826"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Luyện</a:t>
            </a:r>
            <a:r>
              <a:rPr kumimoji="0" lang="en-US" altLang="zh-CN" sz="2826"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26"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2826"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2826"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nhóm</a:t>
            </a:r>
            <a:endParaRPr kumimoji="0" lang="zh-CN" altLang="en-US" sz="2826"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marL="0" marR="0" lvl="0" indent="0" algn="ctr" defTabSz="514341" rtl="0" eaLnBrk="1" fontAlgn="auto" latinLnBrk="0" hangingPunct="1">
              <a:lnSpc>
                <a:spcPct val="100000"/>
              </a:lnSpc>
              <a:spcBef>
                <a:spcPts val="0"/>
              </a:spcBef>
              <a:spcAft>
                <a:spcPts val="0"/>
              </a:spcAft>
              <a:buClr>
                <a:srgbClr val="000000"/>
              </a:buClr>
              <a:buSzTx/>
              <a:buFont typeface="Arial"/>
              <a:buNone/>
              <a:tabLst/>
              <a:defRPr/>
            </a:pP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a:t>
            </a:r>
            <a:r>
              <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038" b="1" i="0" u="none" strike="noStrike" kern="1200" cap="none" spc="0" normalizeH="0" baseline="0" noProof="0" dirty="0" err="1">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cầu</a:t>
            </a:r>
            <a:endParaRPr kumimoji="0" lang="zh-CN" altLang="en-US" sz="3038" b="1" i="0" u="none" strike="noStrike" kern="1200" cap="none" spc="0" normalizeH="0" baseline="0" noProof="0" dirty="0">
              <a:ln>
                <a:solidFill>
                  <a:sysClr val="windowText" lastClr="00000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Phân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công</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theo</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đoạn</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Tất</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thành</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viên</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đều</a:t>
            </a:r>
            <a:r>
              <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l" defTabSz="514341"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Sửa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lỗi</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cho</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nếu</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1561" b="0" i="0" u="none" strike="noStrike" kern="1200" cap="none" spc="0" normalizeH="0" baseline="0" noProof="0" dirty="0" err="1">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altLang="zh-CN"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1561" b="0" i="0" u="none" strike="noStrike" kern="1200" cap="none" spc="0" normalizeH="0" baseline="0" noProof="0" dirty="0">
              <a:ln w="0"/>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marL="0" marR="0" lvl="0" indent="0" algn="ctr" defTabSz="685754" rtl="0" eaLnBrk="1" fontAlgn="auto" latinLnBrk="0" hangingPunct="1">
              <a:lnSpc>
                <a:spcPct val="150000"/>
              </a:lnSpc>
              <a:spcBef>
                <a:spcPts val="0"/>
              </a:spcBef>
              <a:spcAft>
                <a:spcPts val="0"/>
              </a:spcAft>
              <a:buClrTx/>
              <a:buSzTx/>
              <a:buFont typeface="Arial"/>
              <a:buNone/>
              <a:tabLst/>
              <a:defRPr/>
            </a:pPr>
            <a:r>
              <a:rPr kumimoji="0" lang="en-US" altLang="zh-CN" sz="3712" b="0" i="0" u="none" strike="noStrike" kern="1200" cap="none" spc="0" normalizeH="0" baseline="0" noProof="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Luyện đọc toàn bài</a:t>
            </a:r>
            <a:endParaRPr kumimoji="0" lang="zh-CN" altLang="en-US" sz="3712"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DB0D57-E4C1-4E80-8664-1A0205E2CF88}"/>
              </a:ext>
            </a:extLst>
          </p:cNvPr>
          <p:cNvSpPr txBox="1"/>
          <p:nvPr/>
        </p:nvSpPr>
        <p:spPr>
          <a:xfrm>
            <a:off x="376115" y="1005488"/>
            <a:ext cx="6155313" cy="1092607"/>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Times New Roman" pitchFamily="18" charset="0"/>
                <a:cs typeface="Times New Roman" pitchFamily="18" charset="0"/>
              </a:rPr>
              <a:t>Việt Nam có những vị anh hùng có công lớn với đất nước như </a:t>
            </a:r>
            <a:r>
              <a:rPr lang="vi-VN" sz="1300" b="1" dirty="0">
                <a:solidFill>
                  <a:srgbClr val="00B050"/>
                </a:solidFill>
                <a:latin typeface="Times New Roman" pitchFamily="18" charset="0"/>
                <a:cs typeface="Times New Roman" pitchFamily="18" charset="0"/>
              </a:rPr>
              <a:t>Hai Bà Trưng, Bà Triệu, Trần Hưng Đạo, Quang Trung, Hồ Chí Minh</a:t>
            </a:r>
            <a:r>
              <a:rPr lang="vi-VN" sz="1300" dirty="0">
                <a:latin typeface="Times New Roman" pitchFamily="18" charset="0"/>
                <a:cs typeface="Times New Roman" pitchFamily="18" charset="0"/>
              </a:rPr>
              <a:t>,... Những con người ấy đã làm </a:t>
            </a:r>
            <a:r>
              <a:rPr lang="vi-VN" sz="1300" b="1" dirty="0">
                <a:solidFill>
                  <a:srgbClr val="FF0000"/>
                </a:solidFill>
                <a:latin typeface="Times New Roman" pitchFamily="18" charset="0"/>
                <a:cs typeface="Times New Roman" pitchFamily="18" charset="0"/>
              </a:rPr>
              <a:t>rạng danh </a:t>
            </a:r>
            <a:r>
              <a:rPr lang="vi-VN" sz="1300" dirty="0">
                <a:latin typeface="Times New Roman" pitchFamily="18" charset="0"/>
                <a:cs typeface="Times New Roman" pitchFamily="18" charset="0"/>
              </a:rPr>
              <a:t>lịch sử nước nhà.</a:t>
            </a:r>
          </a:p>
        </p:txBody>
      </p:sp>
      <p:grpSp>
        <p:nvGrpSpPr>
          <p:cNvPr id="3" name="Group 2">
            <a:extLst>
              <a:ext uri="{FF2B5EF4-FFF2-40B4-BE49-F238E27FC236}">
                <a16:creationId xmlns="" xmlns:a16="http://schemas.microsoft.com/office/drawing/2014/main" id="{9D0F22DC-6D72-483F-8FD5-D3D31A098AA8}"/>
              </a:ext>
            </a:extLst>
          </p:cNvPr>
          <p:cNvGrpSpPr/>
          <p:nvPr/>
        </p:nvGrpSpPr>
        <p:grpSpPr>
          <a:xfrm>
            <a:off x="635794" y="375529"/>
            <a:ext cx="1305582" cy="543463"/>
            <a:chOff x="635794" y="14285"/>
            <a:chExt cx="1305582" cy="543463"/>
          </a:xfrm>
        </p:grpSpPr>
        <p:sp>
          <p:nvSpPr>
            <p:cNvPr id="4" name="TextBox 3">
              <a:extLst>
                <a:ext uri="{FF2B5EF4-FFF2-40B4-BE49-F238E27FC236}">
                  <a16:creationId xmlns="" xmlns:a16="http://schemas.microsoft.com/office/drawing/2014/main" id="{4FCF2103-78A6-4FBE-95ED-601E4DFDD877}"/>
                </a:ext>
              </a:extLst>
            </p:cNvPr>
            <p:cNvSpPr txBox="1"/>
            <p:nvPr/>
          </p:nvSpPr>
          <p:spPr>
            <a:xfrm>
              <a:off x="1127791" y="49917"/>
              <a:ext cx="813585" cy="507831"/>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itchFamily="18" charset="0"/>
                  <a:cs typeface="Times New Roman" pitchFamily="18" charset="0"/>
                </a:rPr>
                <a:t>ĐỌC</a:t>
              </a:r>
              <a:endParaRPr lang="en-US" sz="1800" b="1" dirty="0">
                <a:solidFill>
                  <a:srgbClr val="17479D"/>
                </a:solidFill>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 xmlns:a16="http://schemas.microsoft.com/office/drawing/2014/main" id="{9DC896DB-F00F-4B35-AA0E-25BACE8F3BB7}"/>
              </a:ext>
            </a:extLst>
          </p:cNvPr>
          <p:cNvSpPr txBox="1"/>
          <p:nvPr/>
        </p:nvSpPr>
        <p:spPr>
          <a:xfrm>
            <a:off x="1941376" y="591785"/>
            <a:ext cx="3113330" cy="461665"/>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itchFamily="18" charset="0"/>
                <a:cs typeface="Times New Roman" pitchFamily="18" charset="0"/>
              </a:rPr>
              <a:t>ĐẤT NƯỚC CHÚNG MÌNH</a:t>
            </a:r>
            <a:endParaRPr lang="en-US" sz="1600" b="1" dirty="0">
              <a:solidFill>
                <a:schemeClr val="accent1">
                  <a:lumMod val="75000"/>
                </a:schemeClr>
              </a:solidFill>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28530BC7-951C-41EE-892D-67BDEB236BAA}"/>
              </a:ext>
            </a:extLst>
          </p:cNvPr>
          <p:cNvSpPr txBox="1"/>
          <p:nvPr/>
        </p:nvSpPr>
        <p:spPr>
          <a:xfrm>
            <a:off x="3003874" y="2205914"/>
            <a:ext cx="3527554" cy="89255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 xmlns:a16="http://schemas.microsoft.com/office/drawing/2014/main" id="{08BFB91A-685F-44FB-AD48-BF57E4B0D61A}"/>
              </a:ext>
            </a:extLst>
          </p:cNvPr>
          <p:cNvSpPr txBox="1"/>
          <p:nvPr/>
        </p:nvSpPr>
        <p:spPr>
          <a:xfrm>
            <a:off x="3003875" y="3206041"/>
            <a:ext cx="1849236" cy="129266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Trang phục </a:t>
            </a:r>
            <a:r>
              <a:rPr lang="vi-VN" sz="1300" b="1" dirty="0">
                <a:solidFill>
                  <a:srgbClr val="FF0000"/>
                </a:solidFill>
                <a:latin typeface="Times New Roman" pitchFamily="18" charset="0"/>
                <a:cs typeface="Times New Roman" pitchFamily="18" charset="0"/>
              </a:rPr>
              <a:t>truyền thống</a:t>
            </a:r>
            <a:r>
              <a:rPr lang="vi-VN" sz="1300" dirty="0">
                <a:latin typeface="Times New Roman" pitchFamily="18" charset="0"/>
                <a:cs typeface="Times New Roman" pitchFamily="18" charset="0"/>
              </a:rPr>
              <a:t> của người Việt Nam là áo dài. Áo dài thường được mặc trong dịp Tết hay lễ hội.</a:t>
            </a:r>
          </a:p>
          <a:p>
            <a:pPr indent="171450" algn="r"/>
            <a:r>
              <a:rPr lang="vi-VN" sz="1300" dirty="0">
                <a:latin typeface="Times New Roman" pitchFamily="18" charset="0"/>
                <a:cs typeface="Times New Roman" pitchFamily="18" charset="0"/>
              </a:rPr>
              <a:t>(Trung Sơn)</a:t>
            </a:r>
          </a:p>
        </p:txBody>
      </p:sp>
      <p:pic>
        <p:nvPicPr>
          <p:cNvPr id="9" name="Picture 8">
            <a:extLst>
              <a:ext uri="{FF2B5EF4-FFF2-40B4-BE49-F238E27FC236}">
                <a16:creationId xmlns=""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spTree>
    <p:custDataLst>
      <p:tags r:id="rId1"/>
    </p:custDataLst>
    <p:extLst>
      <p:ext uri="{BB962C8B-B14F-4D97-AF65-F5344CB8AC3E}">
        <p14:creationId xmlns:p14="http://schemas.microsoft.com/office/powerpoint/2010/main" val="40171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marL="0" marR="0" lvl="0" indent="0" algn="ctr" defTabSz="685754" rtl="0" eaLnBrk="1" fontAlgn="auto" latinLnBrk="0" hangingPunct="1">
              <a:lnSpc>
                <a:spcPct val="150000"/>
              </a:lnSpc>
              <a:spcBef>
                <a:spcPts val="0"/>
              </a:spcBef>
              <a:spcAft>
                <a:spcPts val="0"/>
              </a:spcAft>
              <a:buClrTx/>
              <a:buSzTx/>
              <a:buFont typeface="Arial"/>
              <a:buNone/>
              <a:tabLst/>
              <a:defRPr/>
            </a:pPr>
            <a:r>
              <a:rPr kumimoji="0" lang="en-US" altLang="zh-CN" sz="3712"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Trả</a:t>
            </a:r>
            <a:r>
              <a:rPr kumimoji="0" lang="en-US" altLang="zh-CN" sz="3712"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3712"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lời</a:t>
            </a:r>
            <a:r>
              <a:rPr kumimoji="0" lang="en-US" altLang="zh-CN" sz="3712"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3712"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câu</a:t>
            </a:r>
            <a:r>
              <a:rPr kumimoji="0" lang="en-US" altLang="zh-CN" sz="3712"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 </a:t>
            </a:r>
            <a:r>
              <a:rPr kumimoji="0" lang="en-US" altLang="zh-CN" sz="3712" b="0" i="0" u="none" strike="noStrike" kern="1200" cap="none" spc="0" normalizeH="0" baseline="0" noProof="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rPr>
              <a:t>hỏi</a:t>
            </a:r>
            <a:endParaRPr kumimoji="0" lang="zh-CN" altLang="en-US" sz="3712" b="0" i="0" u="none" strike="noStrike" kern="1200" cap="none" spc="0" normalizeH="0" baseline="0" noProof="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uLnTx/>
              <a:uFillTx/>
              <a:latin typeface="Times New Roman" pitchFamily="18" charset="0"/>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9B165CA-31A8-4732-A7A0-AB4C01432571}"/>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Times New Roman" pitchFamily="18" charset="0"/>
                <a:cs typeface="Times New Roman" pitchFamily="18" charset="0"/>
              </a:rPr>
              <a:t>TRẢ LỜI CÂU HỎI</a:t>
            </a:r>
            <a:endParaRPr lang="en-US" sz="3600" dirty="0">
              <a:solidFill>
                <a:schemeClr val="accent2"/>
              </a:solidFill>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C33E36AB-714E-4BC3-850C-E6AC6384CFB5}"/>
              </a:ext>
            </a:extLst>
          </p:cNvPr>
          <p:cNvSpPr txBox="1"/>
          <p:nvPr/>
        </p:nvSpPr>
        <p:spPr>
          <a:xfrm>
            <a:off x="1666396" y="1366970"/>
            <a:ext cx="4812513" cy="784830"/>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itchFamily="18" charset="0"/>
                <a:cs typeface="Times New Roman" pitchFamily="18" charset="0"/>
              </a:rPr>
              <a:t>1</a:t>
            </a:r>
            <a:r>
              <a:rPr lang="vi-VN" sz="1500" b="1" dirty="0">
                <a:solidFill>
                  <a:schemeClr val="accent6">
                    <a:lumMod val="75000"/>
                  </a:schemeClr>
                </a:solidFill>
                <a:latin typeface="Times New Roman" pitchFamily="18" charset="0"/>
                <a:cs typeface="Times New Roman" pitchFamily="18" charset="0"/>
              </a:rPr>
              <a:t>. </a:t>
            </a:r>
            <a:r>
              <a:rPr lang="vi-VN" sz="1500" dirty="0">
                <a:latin typeface="Times New Roman" pitchFamily="18" charset="0"/>
                <a:cs typeface="Times New Roman" pitchFamily="18" charset="0"/>
              </a:rPr>
              <a:t>Sắp xếp các thẻ dưới đây theo trình tự các đoạn trong bài đọc.</a:t>
            </a:r>
          </a:p>
        </p:txBody>
      </p:sp>
      <p:pic>
        <p:nvPicPr>
          <p:cNvPr id="10" name="Picture 9">
            <a:extLst>
              <a:ext uri="{FF2B5EF4-FFF2-40B4-BE49-F238E27FC236}">
                <a16:creationId xmlns=""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 xmlns:a16="http://schemas.microsoft.com/office/drawing/2014/main"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 xmlns:a16="http://schemas.microsoft.com/office/drawing/2014/main"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itchFamily="18" charset="0"/>
                    <a:cs typeface="Times New Roman" pitchFamily="18" charset="0"/>
                  </a:endParaRPr>
                </a:p>
              </p:txBody>
            </p:sp>
            <p:sp>
              <p:nvSpPr>
                <p:cNvPr id="6" name="Oval 5">
                  <a:extLst>
                    <a:ext uri="{FF2B5EF4-FFF2-40B4-BE49-F238E27FC236}">
                      <a16:creationId xmlns=""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13" name="Rectangle 12">
                <a:extLst>
                  <a:ext uri="{FF2B5EF4-FFF2-40B4-BE49-F238E27FC236}">
                    <a16:creationId xmlns="" xmlns:a16="http://schemas.microsoft.com/office/drawing/2014/main"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Times New Roman" pitchFamily="18" charset="0"/>
                    <a:cs typeface="Times New Roman" pitchFamily="18" charset="0"/>
                  </a:rPr>
                  <a:t>Các miền, khí hậu</a:t>
                </a:r>
              </a:p>
            </p:txBody>
          </p:sp>
        </p:grpSp>
        <p:sp>
          <p:nvSpPr>
            <p:cNvPr id="15" name="Rectangle 14">
              <a:extLst>
                <a:ext uri="{FF2B5EF4-FFF2-40B4-BE49-F238E27FC236}">
                  <a16:creationId xmlns="" xmlns:a16="http://schemas.microsoft.com/office/drawing/2014/main" id="{5107EA7D-3123-42B0-BB8A-C3CDE45F5A7C}"/>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itchFamily="18" charset="0"/>
                  <a:cs typeface="Times New Roman" pitchFamily="18" charset="0"/>
                </a:rPr>
                <a:t>1</a:t>
              </a:r>
              <a:endParaRPr lang="vi-VN" sz="2400" dirty="0">
                <a:solidFill>
                  <a:schemeClr val="accent2"/>
                </a:solidFill>
                <a:latin typeface="Times New Roman" pitchFamily="18" charset="0"/>
                <a:cs typeface="Times New Roman" pitchFamily="18" charset="0"/>
              </a:endParaRPr>
            </a:p>
          </p:txBody>
        </p:sp>
      </p:grpSp>
      <p:grpSp>
        <p:nvGrpSpPr>
          <p:cNvPr id="17" name="Group 16">
            <a:extLst>
              <a:ext uri="{FF2B5EF4-FFF2-40B4-BE49-F238E27FC236}">
                <a16:creationId xmlns="" xmlns:a16="http://schemas.microsoft.com/office/drawing/2014/main"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itchFamily="18" charset="0"/>
                    <a:cs typeface="Times New Roman" pitchFamily="18" charset="0"/>
                  </a:endParaRPr>
                </a:p>
              </p:txBody>
            </p:sp>
            <p:sp>
              <p:nvSpPr>
                <p:cNvPr id="23" name="Oval 22">
                  <a:extLst>
                    <a:ext uri="{FF2B5EF4-FFF2-40B4-BE49-F238E27FC236}">
                      <a16:creationId xmlns=""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21" name="Rectangle 20">
                <a:extLst>
                  <a:ext uri="{FF2B5EF4-FFF2-40B4-BE49-F238E27FC236}">
                    <a16:creationId xmlns="" xmlns:a16="http://schemas.microsoft.com/office/drawing/2014/main"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Times New Roman" pitchFamily="18" charset="0"/>
                    <a:cs typeface="Times New Roman" pitchFamily="18" charset="0"/>
                  </a:rPr>
                  <a:t>Tên nước, thủ đô, lá cờ</a:t>
                </a:r>
              </a:p>
            </p:txBody>
          </p:sp>
        </p:grpSp>
        <p:sp>
          <p:nvSpPr>
            <p:cNvPr id="19" name="Rectangle 18">
              <a:extLst>
                <a:ext uri="{FF2B5EF4-FFF2-40B4-BE49-F238E27FC236}">
                  <a16:creationId xmlns="" xmlns:a16="http://schemas.microsoft.com/office/drawing/2014/main" id="{D45E152F-D791-4DED-98E6-D6E5991C5A86}"/>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itchFamily="18" charset="0"/>
                  <a:cs typeface="Times New Roman" pitchFamily="18" charset="0"/>
                </a:rPr>
                <a:t>2</a:t>
              </a:r>
              <a:endParaRPr lang="vi-VN" sz="2400" dirty="0">
                <a:solidFill>
                  <a:schemeClr val="accent2"/>
                </a:solidFill>
                <a:latin typeface="Times New Roman" pitchFamily="18" charset="0"/>
                <a:cs typeface="Times New Roman" pitchFamily="18" charset="0"/>
              </a:endParaRPr>
            </a:p>
          </p:txBody>
        </p:sp>
      </p:grpSp>
      <p:grpSp>
        <p:nvGrpSpPr>
          <p:cNvPr id="24" name="Group 23">
            <a:extLst>
              <a:ext uri="{FF2B5EF4-FFF2-40B4-BE49-F238E27FC236}">
                <a16:creationId xmlns="" xmlns:a16="http://schemas.microsoft.com/office/drawing/2014/main"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itchFamily="18" charset="0"/>
                    <a:cs typeface="Times New Roman" pitchFamily="18" charset="0"/>
                  </a:endParaRPr>
                </a:p>
              </p:txBody>
            </p:sp>
            <p:sp>
              <p:nvSpPr>
                <p:cNvPr id="30" name="Oval 29">
                  <a:extLst>
                    <a:ext uri="{FF2B5EF4-FFF2-40B4-BE49-F238E27FC236}">
                      <a16:creationId xmlns=""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28" name="Rectangle 27">
                <a:extLst>
                  <a:ext uri="{FF2B5EF4-FFF2-40B4-BE49-F238E27FC236}">
                    <a16:creationId xmlns="" xmlns:a16="http://schemas.microsoft.com/office/drawing/2014/main"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Times New Roman" pitchFamily="18" charset="0"/>
                    <a:cs typeface="Times New Roman" pitchFamily="18" charset="0"/>
                  </a:rPr>
                  <a:t>Những người anh hùng</a:t>
                </a:r>
              </a:p>
            </p:txBody>
          </p:sp>
        </p:grpSp>
        <p:sp>
          <p:nvSpPr>
            <p:cNvPr id="26" name="Rectangle 25">
              <a:extLst>
                <a:ext uri="{FF2B5EF4-FFF2-40B4-BE49-F238E27FC236}">
                  <a16:creationId xmlns="" xmlns:a16="http://schemas.microsoft.com/office/drawing/2014/main" id="{74E34EF7-3056-4065-966E-F0673E2E7CD0}"/>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itchFamily="18" charset="0"/>
                  <a:cs typeface="Times New Roman" pitchFamily="18" charset="0"/>
                </a:rPr>
                <a:t>3</a:t>
              </a:r>
              <a:endParaRPr lang="vi-VN" sz="2400" dirty="0">
                <a:solidFill>
                  <a:schemeClr val="accent2"/>
                </a:solidFill>
                <a:latin typeface="Times New Roman" pitchFamily="18" charset="0"/>
                <a:cs typeface="Times New Roman" pitchFamily="18" charset="0"/>
              </a:endParaRPr>
            </a:p>
          </p:txBody>
        </p:sp>
      </p:grpSp>
      <p:grpSp>
        <p:nvGrpSpPr>
          <p:cNvPr id="31" name="Group 30">
            <a:extLst>
              <a:ext uri="{FF2B5EF4-FFF2-40B4-BE49-F238E27FC236}">
                <a16:creationId xmlns="" xmlns:a16="http://schemas.microsoft.com/office/drawing/2014/main"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itchFamily="18" charset="0"/>
                    <a:cs typeface="Times New Roman" pitchFamily="18" charset="0"/>
                  </a:endParaRPr>
                </a:p>
              </p:txBody>
            </p:sp>
            <p:sp>
              <p:nvSpPr>
                <p:cNvPr id="37" name="Oval 36">
                  <a:extLst>
                    <a:ext uri="{FF2B5EF4-FFF2-40B4-BE49-F238E27FC236}">
                      <a16:creationId xmlns=""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35" name="Rectangle 34">
                <a:extLst>
                  <a:ext uri="{FF2B5EF4-FFF2-40B4-BE49-F238E27FC236}">
                    <a16:creationId xmlns="" xmlns:a16="http://schemas.microsoft.com/office/drawing/2014/main"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Times New Roman" pitchFamily="18" charset="0"/>
                    <a:cs typeface="Times New Roman" pitchFamily="18" charset="0"/>
                  </a:rPr>
                  <a:t>Trang phục truyền thống</a:t>
                </a:r>
              </a:p>
            </p:txBody>
          </p:sp>
        </p:grpSp>
        <p:sp>
          <p:nvSpPr>
            <p:cNvPr id="33" name="Rectangle 32">
              <a:extLst>
                <a:ext uri="{FF2B5EF4-FFF2-40B4-BE49-F238E27FC236}">
                  <a16:creationId xmlns="" xmlns:a16="http://schemas.microsoft.com/office/drawing/2014/main" id="{1B35B587-C467-4A29-B114-912405F27513}"/>
                </a:ext>
              </a:extLst>
            </p:cNvPr>
            <p:cNvSpPr/>
            <p:nvPr/>
          </p:nvSpPr>
          <p:spPr>
            <a:xfrm>
              <a:off x="785833" y="2142928"/>
              <a:ext cx="338554" cy="461665"/>
            </a:xfrm>
            <a:prstGeom prst="rect">
              <a:avLst/>
            </a:prstGeom>
          </p:spPr>
          <p:txBody>
            <a:bodyPr wrap="none">
              <a:spAutoFit/>
            </a:bodyPr>
            <a:lstStyle/>
            <a:p>
              <a:r>
                <a:rPr lang="en-US" sz="2400" dirty="0">
                  <a:solidFill>
                    <a:schemeClr val="accent2"/>
                  </a:solidFill>
                  <a:latin typeface="Times New Roman" pitchFamily="18" charset="0"/>
                  <a:cs typeface="Times New Roman" pitchFamily="18" charset="0"/>
                </a:rPr>
                <a:t>4</a:t>
              </a:r>
              <a:endParaRPr lang="vi-VN" sz="2400" dirty="0">
                <a:solidFill>
                  <a:schemeClr val="accent2"/>
                </a:solidFill>
                <a:latin typeface="Times New Roman" pitchFamily="18" charset="0"/>
                <a:cs typeface="Times New Roman" pitchFamily="18" charset="0"/>
              </a:endParaRPr>
            </a:p>
          </p:txBody>
        </p:sp>
      </p:grpSp>
      <p:sp>
        <p:nvSpPr>
          <p:cNvPr id="38" name="TextBox 37">
            <a:extLst>
              <a:ext uri="{FF2B5EF4-FFF2-40B4-BE49-F238E27FC236}">
                <a16:creationId xmlns="" xmlns:a16="http://schemas.microsoft.com/office/drawing/2014/main" id="{F38F0C59-CD49-47A3-A7C5-9FFC0FD0D364}"/>
              </a:ext>
            </a:extLst>
          </p:cNvPr>
          <p:cNvSpPr txBox="1"/>
          <p:nvPr/>
        </p:nvSpPr>
        <p:spPr>
          <a:xfrm>
            <a:off x="422501" y="3293331"/>
            <a:ext cx="6056408" cy="43858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itchFamily="18" charset="0"/>
                <a:cs typeface="Times New Roman" pitchFamily="18" charset="0"/>
              </a:rPr>
              <a:t>2. </a:t>
            </a:r>
            <a:r>
              <a:rPr lang="vi-VN" sz="1500" dirty="0">
                <a:latin typeface="Times New Roman" pitchFamily="18" charset="0"/>
                <a:cs typeface="Times New Roman" pitchFamily="18" charset="0"/>
              </a:rPr>
              <a:t>Lá cờ Tổ quốc ta được tả như thế nào?</a:t>
            </a:r>
          </a:p>
        </p:txBody>
      </p:sp>
      <p:sp>
        <p:nvSpPr>
          <p:cNvPr id="39" name="TextBox 38">
            <a:extLst>
              <a:ext uri="{FF2B5EF4-FFF2-40B4-BE49-F238E27FC236}">
                <a16:creationId xmlns="" xmlns:a16="http://schemas.microsoft.com/office/drawing/2014/main" id="{2B3AFC8E-C57A-43EE-8979-915DE9407EC4}"/>
              </a:ext>
            </a:extLst>
          </p:cNvPr>
          <p:cNvSpPr txBox="1"/>
          <p:nvPr/>
        </p:nvSpPr>
        <p:spPr>
          <a:xfrm>
            <a:off x="620483" y="3659769"/>
            <a:ext cx="3245467" cy="1200329"/>
          </a:xfrm>
          <a:prstGeom prst="rect">
            <a:avLst/>
          </a:prstGeom>
          <a:noFill/>
        </p:spPr>
        <p:txBody>
          <a:bodyPr wrap="square" rtlCol="0">
            <a:spAutoFit/>
          </a:bodyPr>
          <a:lstStyle/>
          <a:p>
            <a:pPr algn="just">
              <a:lnSpc>
                <a:spcPct val="150000"/>
              </a:lnSpc>
            </a:pPr>
            <a:r>
              <a:rPr lang="vi-VN" sz="1500" dirty="0">
                <a:solidFill>
                  <a:srgbClr val="FF0000"/>
                </a:solidFill>
                <a:latin typeface="Times New Roman" pitchFamily="18" charset="0"/>
                <a:cs typeface="Times New Roman" pitchFamily="18" charset="0"/>
                <a:sym typeface="Wingdings" panose="05000000000000000000" pitchFamily="2" charset="2"/>
              </a:rPr>
              <a:t> </a:t>
            </a:r>
            <a:r>
              <a:rPr lang="vi-VN" sz="1600" dirty="0">
                <a:solidFill>
                  <a:srgbClr val="FF0000"/>
                </a:solidFill>
                <a:latin typeface="Times New Roman" pitchFamily="18" charset="0"/>
                <a:cs typeface="Times New Roman"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62226B8-7748-445A-A52F-A09A55B1D360}"/>
              </a:ext>
            </a:extLst>
          </p:cNvPr>
          <p:cNvSpPr txBox="1"/>
          <p:nvPr/>
        </p:nvSpPr>
        <p:spPr>
          <a:xfrm>
            <a:off x="455498" y="441684"/>
            <a:ext cx="5858216" cy="397096"/>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itchFamily="18" charset="0"/>
                <a:cs typeface="Times New Roman" pitchFamily="18" charset="0"/>
              </a:rPr>
              <a:t>3. </a:t>
            </a:r>
            <a:r>
              <a:rPr lang="vi-VN" sz="1500" dirty="0">
                <a:latin typeface="Times New Roman" pitchFamily="18" charset="0"/>
                <a:cs typeface="Times New Roman"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A7C32363-112E-46E7-93E7-B8582312DA01}"/>
              </a:ext>
            </a:extLst>
          </p:cNvPr>
          <p:cNvSpPr/>
          <p:nvPr/>
        </p:nvSpPr>
        <p:spPr>
          <a:xfrm>
            <a:off x="1126090" y="2512671"/>
            <a:ext cx="1180131"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Times New Roman" pitchFamily="18" charset="0"/>
                <a:cs typeface="Times New Roman" pitchFamily="18" charset="0"/>
              </a:rPr>
              <a:t>Hai Bà Trưng</a:t>
            </a:r>
          </a:p>
        </p:txBody>
      </p:sp>
      <p:sp>
        <p:nvSpPr>
          <p:cNvPr id="11" name="Rectangle 10">
            <a:extLst>
              <a:ext uri="{FF2B5EF4-FFF2-40B4-BE49-F238E27FC236}">
                <a16:creationId xmlns="" xmlns:a16="http://schemas.microsoft.com/office/drawing/2014/main" id="{B37F30D1-C7BB-4147-8FF7-0876FE82D631}"/>
              </a:ext>
            </a:extLst>
          </p:cNvPr>
          <p:cNvSpPr/>
          <p:nvPr/>
        </p:nvSpPr>
        <p:spPr>
          <a:xfrm>
            <a:off x="3405802" y="2512671"/>
            <a:ext cx="81785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itchFamily="18" charset="0"/>
                <a:cs typeface="Times New Roman" pitchFamily="18" charset="0"/>
              </a:rPr>
              <a:t>Bà Triệu</a:t>
            </a:r>
          </a:p>
        </p:txBody>
      </p:sp>
      <p:sp>
        <p:nvSpPr>
          <p:cNvPr id="12" name="Rectangle 11">
            <a:extLst>
              <a:ext uri="{FF2B5EF4-FFF2-40B4-BE49-F238E27FC236}">
                <a16:creationId xmlns="" xmlns:a16="http://schemas.microsoft.com/office/drawing/2014/main" id="{64BEF960-0659-47EA-AB93-D8B96E2099AE}"/>
              </a:ext>
            </a:extLst>
          </p:cNvPr>
          <p:cNvSpPr/>
          <p:nvPr/>
        </p:nvSpPr>
        <p:spPr>
          <a:xfrm>
            <a:off x="1723371" y="4229639"/>
            <a:ext cx="131959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itchFamily="18" charset="0"/>
                <a:cs typeface="Times New Roman" pitchFamily="18" charset="0"/>
              </a:rPr>
              <a:t>Trần Hưng Đạo</a:t>
            </a:r>
          </a:p>
        </p:txBody>
      </p:sp>
      <p:sp>
        <p:nvSpPr>
          <p:cNvPr id="13" name="Rectangle 12">
            <a:extLst>
              <a:ext uri="{FF2B5EF4-FFF2-40B4-BE49-F238E27FC236}">
                <a16:creationId xmlns="" xmlns:a16="http://schemas.microsoft.com/office/drawing/2014/main" id="{39A0160A-D9AE-4336-9F70-BF800452C89B}"/>
              </a:ext>
            </a:extLst>
          </p:cNvPr>
          <p:cNvSpPr/>
          <p:nvPr/>
        </p:nvSpPr>
        <p:spPr>
          <a:xfrm>
            <a:off x="4200508" y="4229639"/>
            <a:ext cx="1146468"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itchFamily="18" charset="0"/>
                <a:cs typeface="Times New Roman" pitchFamily="18" charset="0"/>
              </a:rPr>
              <a:t>Quang Trung</a:t>
            </a:r>
          </a:p>
        </p:txBody>
      </p:sp>
      <p:sp>
        <p:nvSpPr>
          <p:cNvPr id="14" name="Rectangle 13">
            <a:extLst>
              <a:ext uri="{FF2B5EF4-FFF2-40B4-BE49-F238E27FC236}">
                <a16:creationId xmlns="" xmlns:a16="http://schemas.microsoft.com/office/drawing/2014/main" id="{A69B9220-33D7-43C2-A17C-4567052F01E2}"/>
              </a:ext>
            </a:extLst>
          </p:cNvPr>
          <p:cNvSpPr/>
          <p:nvPr/>
        </p:nvSpPr>
        <p:spPr>
          <a:xfrm>
            <a:off x="4918788" y="2513408"/>
            <a:ext cx="1143262"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Times New Roman" pitchFamily="18" charset="0"/>
                <a:cs typeface="Times New Roman" pitchFamily="18" charset="0"/>
              </a:rPr>
              <a:t>Hồ Chí Minh</a:t>
            </a: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F35251E-3D0E-4095-BD0F-CB074AD08863}"/>
              </a:ext>
            </a:extLst>
          </p:cNvPr>
          <p:cNvSpPr txBox="1"/>
          <p:nvPr/>
        </p:nvSpPr>
        <p:spPr>
          <a:xfrm>
            <a:off x="455498" y="441684"/>
            <a:ext cx="5858216" cy="397096"/>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itchFamily="18" charset="0"/>
                <a:cs typeface="Times New Roman" pitchFamily="18" charset="0"/>
              </a:rPr>
              <a:t>4. </a:t>
            </a:r>
            <a:r>
              <a:rPr lang="vi-VN" sz="1500" dirty="0">
                <a:latin typeface="Times New Roman" pitchFamily="18" charset="0"/>
                <a:cs typeface="Times New Roman" pitchFamily="18" charset="0"/>
              </a:rPr>
              <a:t>Kể tên các mùa trong năm của ba miền đất nước.</a:t>
            </a:r>
          </a:p>
        </p:txBody>
      </p:sp>
      <p:sp>
        <p:nvSpPr>
          <p:cNvPr id="10" name="Rectangle 9">
            <a:extLst>
              <a:ext uri="{FF2B5EF4-FFF2-40B4-BE49-F238E27FC236}">
                <a16:creationId xmlns="" xmlns:a16="http://schemas.microsoft.com/office/drawing/2014/main" id="{A3F29647-67F2-4C0A-9CCA-B94CD574DC30}"/>
              </a:ext>
            </a:extLst>
          </p:cNvPr>
          <p:cNvSpPr/>
          <p:nvPr/>
        </p:nvSpPr>
        <p:spPr>
          <a:xfrm>
            <a:off x="1843469" y="834612"/>
            <a:ext cx="2760692"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Times New Roman" pitchFamily="18" charset="0"/>
                <a:cs typeface="Times New Roman" pitchFamily="18" charset="0"/>
              </a:rPr>
              <a:t>Miền Bắc và miền Trung</a:t>
            </a:r>
          </a:p>
        </p:txBody>
      </p:sp>
      <p:grpSp>
        <p:nvGrpSpPr>
          <p:cNvPr id="5" name="Group 4">
            <a:extLst>
              <a:ext uri="{FF2B5EF4-FFF2-40B4-BE49-F238E27FC236}">
                <a16:creationId xmlns="" xmlns:a16="http://schemas.microsoft.com/office/drawing/2014/main" id="{C59ECF9B-9B4C-458E-AEC0-92B1EF6FC739}"/>
              </a:ext>
            </a:extLst>
          </p:cNvPr>
          <p:cNvGrpSpPr/>
          <p:nvPr/>
        </p:nvGrpSpPr>
        <p:grpSpPr>
          <a:xfrm>
            <a:off x="555127" y="1325033"/>
            <a:ext cx="5642473" cy="2105945"/>
            <a:chOff x="555127" y="1325033"/>
            <a:chExt cx="5658958" cy="2250413"/>
          </a:xfrm>
        </p:grpSpPr>
        <p:pic>
          <p:nvPicPr>
            <p:cNvPr id="4098" name="Picture 2" descr="Tả về bốn mùa Lớp 2 - Tập làm văn lớp 2 (61 mẫu)">
              <a:extLst>
                <a:ext uri="{FF2B5EF4-FFF2-40B4-BE49-F238E27FC236}">
                  <a16:creationId xmlns=""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26CB2A5F-EF3E-4EAD-858E-A5456D02EF25}"/>
                </a:ext>
              </a:extLst>
            </p:cNvPr>
            <p:cNvSpPr/>
            <p:nvPr/>
          </p:nvSpPr>
          <p:spPr>
            <a:xfrm>
              <a:off x="845448" y="3213667"/>
              <a:ext cx="5368637" cy="361779"/>
            </a:xfrm>
            <a:prstGeom prst="rect">
              <a:avLst/>
            </a:prstGeom>
          </p:spPr>
          <p:txBody>
            <a:bodyPr wrap="square">
              <a:spAutoFit/>
            </a:bodyPr>
            <a:lstStyle/>
            <a:p>
              <a:r>
                <a:rPr lang="vi-VN" sz="1600" b="1" dirty="0">
                  <a:solidFill>
                    <a:srgbClr val="0070C0"/>
                  </a:solidFill>
                  <a:latin typeface="Times New Roman" pitchFamily="18" charset="0"/>
                  <a:cs typeface="Times New Roman" pitchFamily="18" charset="0"/>
                </a:rPr>
                <a:t>Xuân               Hạ                   Thu              Đông</a:t>
              </a:r>
            </a:p>
          </p:txBody>
        </p:sp>
      </p:grpSp>
      <p:sp>
        <p:nvSpPr>
          <p:cNvPr id="14" name="Rectangle 13">
            <a:extLst>
              <a:ext uri="{FF2B5EF4-FFF2-40B4-BE49-F238E27FC236}">
                <a16:creationId xmlns="" xmlns:a16="http://schemas.microsoft.com/office/drawing/2014/main" id="{C5E5804A-2280-417A-A25F-06C32242F9E7}"/>
              </a:ext>
            </a:extLst>
          </p:cNvPr>
          <p:cNvSpPr/>
          <p:nvPr/>
        </p:nvSpPr>
        <p:spPr>
          <a:xfrm>
            <a:off x="604972" y="3863680"/>
            <a:ext cx="1287532"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Times New Roman" pitchFamily="18" charset="0"/>
                <a:cs typeface="Times New Roman" pitchFamily="18" charset="0"/>
              </a:rPr>
              <a:t>Miền Nam</a:t>
            </a:r>
          </a:p>
        </p:txBody>
      </p:sp>
      <p:grpSp>
        <p:nvGrpSpPr>
          <p:cNvPr id="6" name="Group 5">
            <a:extLst>
              <a:ext uri="{FF2B5EF4-FFF2-40B4-BE49-F238E27FC236}">
                <a16:creationId xmlns="" xmlns:a16="http://schemas.microsoft.com/office/drawing/2014/main"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Times New Roman" pitchFamily="18" charset="0"/>
                  <a:cs typeface="Times New Roman" pitchFamily="18" charset="0"/>
                </a:rPr>
                <a:t>Mùa mưa           Mùa khô</a:t>
              </a:r>
            </a:p>
          </p:txBody>
        </p:sp>
      </p:gr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marL="0" marR="0" lvl="0" indent="0" algn="ctr" defTabSz="685771" rtl="0" eaLnBrk="1" fontAlgn="auto" latinLnBrk="0" hangingPunct="1">
              <a:lnSpc>
                <a:spcPct val="100000"/>
              </a:lnSpc>
              <a:spcBef>
                <a:spcPts val="0"/>
              </a:spcBef>
              <a:spcAft>
                <a:spcPts val="0"/>
              </a:spcAft>
              <a:buClrTx/>
              <a:buSzTx/>
              <a:buFont typeface="Arial"/>
              <a:buNone/>
              <a:tabLst/>
              <a:defRPr/>
            </a:pP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rPr>
              <a:t>Luyện</a:t>
            </a:r>
            <a:r>
              <a:rPr kumimoji="0" lang="en-US" altLang="zh-CN"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rPr>
              <a:t> </a:t>
            </a: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rPr>
              <a:t>đọc</a:t>
            </a:r>
            <a:r>
              <a:rPr kumimoji="0" lang="en-US" altLang="zh-CN"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rPr>
              <a:t> </a:t>
            </a:r>
            <a:r>
              <a:rPr kumimoji="0" lang="en-US" altLang="zh-CN" sz="2475"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rPr>
              <a:t>lại</a:t>
            </a:r>
            <a:endParaRPr kumimoji="0" lang="zh-CN" altLang="en-US" sz="2475"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Times New Roman" pitchFamily="18" charset="0"/>
              <a:ea typeface="微软雅黑" panose="020B0503020204020204" pitchFamily="34" charset="-122"/>
              <a:cs typeface="Times New Roman" pitchFamily="18" charset="0"/>
              <a:sym typeface="Arial"/>
            </a:endParaRPr>
          </a:p>
        </p:txBody>
      </p:sp>
      <p:pic>
        <p:nvPicPr>
          <p:cNvPr id="10" name="图片 12">
            <a:extLst>
              <a:ext uri="{FF2B5EF4-FFF2-40B4-BE49-F238E27FC236}">
                <a16:creationId xmlns=""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2967142F-BA3D-4951-98BE-FAD56526FE93}"/>
              </a:ext>
            </a:extLst>
          </p:cNvPr>
          <p:cNvSpPr txBox="1"/>
          <p:nvPr/>
        </p:nvSpPr>
        <p:spPr>
          <a:xfrm>
            <a:off x="376115" y="1059918"/>
            <a:ext cx="6155313" cy="1092607"/>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Times New Roman" pitchFamily="18" charset="0"/>
                <a:cs typeface="Times New Roman"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 xmlns:a16="http://schemas.microsoft.com/office/drawing/2014/main"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itchFamily="18" charset="0"/>
                <a:cs typeface="Times New Roman" pitchFamily="18" charset="0"/>
              </a:rPr>
              <a:t>ĐẤT NƯỚC CHÚNG MÌNH</a:t>
            </a:r>
            <a:endParaRPr lang="en-US" sz="1600" b="1" dirty="0">
              <a:solidFill>
                <a:schemeClr val="accent1">
                  <a:lumMod val="75000"/>
                </a:schemeClr>
              </a:solidFill>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C9695691-16B7-4B4E-9E5A-84D7C992B850}"/>
              </a:ext>
            </a:extLst>
          </p:cNvPr>
          <p:cNvSpPr txBox="1"/>
          <p:nvPr/>
        </p:nvSpPr>
        <p:spPr>
          <a:xfrm>
            <a:off x="3003874" y="2260344"/>
            <a:ext cx="3527554" cy="89255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 xmlns:a16="http://schemas.microsoft.com/office/drawing/2014/main" id="{ECFB8FB4-1F56-4A48-8003-ADA59A780A21}"/>
              </a:ext>
            </a:extLst>
          </p:cNvPr>
          <p:cNvSpPr txBox="1"/>
          <p:nvPr/>
        </p:nvSpPr>
        <p:spPr>
          <a:xfrm>
            <a:off x="3003875" y="3283678"/>
            <a:ext cx="1849236" cy="129266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Trang phục truyền thống của người Việt Nam là áo dài. Áo dài thường được mặc trong dịp Tết hay lễ hội.</a:t>
            </a:r>
          </a:p>
          <a:p>
            <a:pPr indent="171450" algn="r"/>
            <a:r>
              <a:rPr lang="vi-VN" sz="1300" dirty="0">
                <a:latin typeface="Times New Roman" pitchFamily="18" charset="0"/>
                <a:cs typeface="Times New Roman" pitchFamily="18" charset="0"/>
              </a:rPr>
              <a:t>(Trung Sơn)</a:t>
            </a:r>
          </a:p>
        </p:txBody>
      </p:sp>
      <p:pic>
        <p:nvPicPr>
          <p:cNvPr id="14" name="Picture 13">
            <a:extLst>
              <a:ext uri="{FF2B5EF4-FFF2-40B4-BE49-F238E27FC236}">
                <a16:creationId xmlns="" xmlns:a16="http://schemas.microsoft.com/office/drawing/2014/main" id="{7626E719-D969-4F7E-8422-8B3939B6BDB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 xmlns:a16="http://schemas.microsoft.com/office/drawing/2014/main" id="{5A532C1E-BD37-4BE0-8B7A-80803FB203B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 xmlns:a16="http://schemas.microsoft.com/office/drawing/2014/main" id="{F8DA4AB4-729E-40CB-A33E-1B408A5A69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 xmlns:a16="http://schemas.microsoft.com/office/drawing/2014/main" id="{971DED2F-4ADF-4A72-8DA7-B82EE6138DD5}"/>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 xmlns:a16="http://schemas.microsoft.com/office/drawing/2014/main" id="{F505BF7F-44D7-4B75-91DC-4223D2F993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 xmlns:a16="http://schemas.microsoft.com/office/drawing/2014/main" id="{40099674-9BD1-4856-B84B-A3F370959932}"/>
              </a:ext>
            </a:extLst>
          </p:cNvPr>
          <p:cNvGrpSpPr/>
          <p:nvPr/>
        </p:nvGrpSpPr>
        <p:grpSpPr>
          <a:xfrm>
            <a:off x="2863689" y="3064393"/>
            <a:ext cx="415498" cy="646331"/>
            <a:chOff x="3354013" y="2868155"/>
            <a:chExt cx="415498" cy="646331"/>
          </a:xfrm>
        </p:grpSpPr>
        <p:sp>
          <p:nvSpPr>
            <p:cNvPr id="20" name="Oval 19">
              <a:extLst>
                <a:ext uri="{FF2B5EF4-FFF2-40B4-BE49-F238E27FC236}">
                  <a16:creationId xmlns="" xmlns:a16="http://schemas.microsoft.com/office/drawing/2014/main"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Times New Roman" pitchFamily="18" charset="0"/>
                <a:cs typeface="Times New Roman" pitchFamily="18" charset="0"/>
              </a:endParaRPr>
            </a:p>
          </p:txBody>
        </p:sp>
        <p:sp>
          <p:nvSpPr>
            <p:cNvPr id="21" name="Rectangle 20">
              <a:extLst>
                <a:ext uri="{FF2B5EF4-FFF2-40B4-BE49-F238E27FC236}">
                  <a16:creationId xmlns="" xmlns:a16="http://schemas.microsoft.com/office/drawing/2014/main" id="{2A4A0A9E-298E-4B07-AA88-4D22DBDB296F}"/>
                </a:ext>
              </a:extLst>
            </p:cNvPr>
            <p:cNvSpPr/>
            <p:nvPr/>
          </p:nvSpPr>
          <p:spPr>
            <a:xfrm rot="21163024">
              <a:off x="3354013" y="2868155"/>
              <a:ext cx="415498" cy="646331"/>
            </a:xfrm>
            <a:prstGeom prst="rect">
              <a:avLst/>
            </a:prstGeom>
          </p:spPr>
          <p:txBody>
            <a:bodyPr wrap="none">
              <a:spAutoFit/>
            </a:bodyPr>
            <a:lstStyle/>
            <a:p>
              <a:pPr algn="ctr"/>
              <a:r>
                <a:rPr lang="x-none" sz="3600" b="1" i="1" dirty="0">
                  <a:solidFill>
                    <a:schemeClr val="accent2"/>
                  </a:solidFill>
                  <a:latin typeface="Times New Roman" pitchFamily="18" charset="0"/>
                  <a:cs typeface="Times New Roman"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33E36AB-714E-4BC3-850C-E6AC6384CFB5}"/>
              </a:ext>
            </a:extLst>
          </p:cNvPr>
          <p:cNvSpPr txBox="1"/>
          <p:nvPr/>
        </p:nvSpPr>
        <p:spPr>
          <a:xfrm>
            <a:off x="1630309" y="1354030"/>
            <a:ext cx="6119826" cy="43858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Times New Roman" pitchFamily="18" charset="0"/>
                <a:cs typeface="Times New Roman" pitchFamily="18" charset="0"/>
              </a:rPr>
              <a:t>1</a:t>
            </a:r>
            <a:r>
              <a:rPr lang="vi-VN" sz="1500" b="1" dirty="0">
                <a:solidFill>
                  <a:schemeClr val="accent6">
                    <a:lumMod val="75000"/>
                  </a:schemeClr>
                </a:solidFill>
                <a:latin typeface="Times New Roman" pitchFamily="18" charset="0"/>
                <a:cs typeface="Times New Roman" pitchFamily="18" charset="0"/>
              </a:rPr>
              <a:t>. </a:t>
            </a:r>
            <a:r>
              <a:rPr lang="vi-VN" sz="1500" dirty="0">
                <a:latin typeface="Times New Roman" pitchFamily="18" charset="0"/>
                <a:cs typeface="Times New Roman" pitchFamily="18" charset="0"/>
              </a:rPr>
              <a:t>Tìm các tên riêng có trong bài đọc.</a:t>
            </a:r>
          </a:p>
        </p:txBody>
      </p:sp>
      <p:sp>
        <p:nvSpPr>
          <p:cNvPr id="6" name="TextBox 5">
            <a:extLst>
              <a:ext uri="{FF2B5EF4-FFF2-40B4-BE49-F238E27FC236}">
                <a16:creationId xmlns="" xmlns:a16="http://schemas.microsoft.com/office/drawing/2014/main"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Times New Roman" panose="02020603050405020304" pitchFamily="18" charset="0"/>
                <a:cs typeface="Times New Roman" panose="02020603050405020304" pitchFamily="18" charset="0"/>
              </a:rPr>
              <a:t>LUYỆN TẬP</a:t>
            </a:r>
            <a:endParaRPr lang="en-US" sz="3600" dirty="0">
              <a:solidFill>
                <a:schemeClr val="accent2"/>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 xmlns:a16="http://schemas.microsoft.com/office/drawing/2014/main"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 xmlns:a16="http://schemas.microsoft.com/office/drawing/2014/main"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23BFB306-6754-4690-A075-C9F5C089900D}"/>
              </a:ext>
            </a:extLst>
          </p:cNvPr>
          <p:cNvSpPr/>
          <p:nvPr/>
        </p:nvSpPr>
        <p:spPr>
          <a:xfrm>
            <a:off x="583486" y="1842671"/>
            <a:ext cx="989373"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Việt Nam</a:t>
            </a:r>
          </a:p>
        </p:txBody>
      </p:sp>
      <p:sp>
        <p:nvSpPr>
          <p:cNvPr id="78" name="Rectangle 77">
            <a:extLst>
              <a:ext uri="{FF2B5EF4-FFF2-40B4-BE49-F238E27FC236}">
                <a16:creationId xmlns="" xmlns:a16="http://schemas.microsoft.com/office/drawing/2014/main" id="{57F26CCF-C7DC-4182-A76F-7171CE2ECC66}"/>
              </a:ext>
            </a:extLst>
          </p:cNvPr>
          <p:cNvSpPr/>
          <p:nvPr/>
        </p:nvSpPr>
        <p:spPr>
          <a:xfrm>
            <a:off x="682344" y="2132108"/>
            <a:ext cx="782586"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Hà Nội</a:t>
            </a:r>
          </a:p>
        </p:txBody>
      </p:sp>
      <p:sp>
        <p:nvSpPr>
          <p:cNvPr id="79" name="Rectangle 78">
            <a:extLst>
              <a:ext uri="{FF2B5EF4-FFF2-40B4-BE49-F238E27FC236}">
                <a16:creationId xmlns="" xmlns:a16="http://schemas.microsoft.com/office/drawing/2014/main" id="{E490E8DF-7994-491E-8B7C-32A442062C51}"/>
              </a:ext>
            </a:extLst>
          </p:cNvPr>
          <p:cNvSpPr/>
          <p:nvPr/>
        </p:nvSpPr>
        <p:spPr>
          <a:xfrm>
            <a:off x="417579" y="2391423"/>
            <a:ext cx="1321196"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Hai Bà Trưng</a:t>
            </a:r>
          </a:p>
        </p:txBody>
      </p:sp>
      <p:sp>
        <p:nvSpPr>
          <p:cNvPr id="80" name="Rectangle 79">
            <a:extLst>
              <a:ext uri="{FF2B5EF4-FFF2-40B4-BE49-F238E27FC236}">
                <a16:creationId xmlns="" xmlns:a16="http://schemas.microsoft.com/office/drawing/2014/main" id="{EDC033BD-2972-4DC0-87C1-0CA91050FC5D}"/>
              </a:ext>
            </a:extLst>
          </p:cNvPr>
          <p:cNvSpPr/>
          <p:nvPr/>
        </p:nvSpPr>
        <p:spPr>
          <a:xfrm>
            <a:off x="619027" y="2680860"/>
            <a:ext cx="909223"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Bà Triệu</a:t>
            </a:r>
          </a:p>
        </p:txBody>
      </p:sp>
      <p:sp>
        <p:nvSpPr>
          <p:cNvPr id="81" name="Rectangle 80">
            <a:extLst>
              <a:ext uri="{FF2B5EF4-FFF2-40B4-BE49-F238E27FC236}">
                <a16:creationId xmlns="" xmlns:a16="http://schemas.microsoft.com/office/drawing/2014/main" id="{A40610C2-B005-4BFF-AEBD-331DE051D4DA}"/>
              </a:ext>
            </a:extLst>
          </p:cNvPr>
          <p:cNvSpPr/>
          <p:nvPr/>
        </p:nvSpPr>
        <p:spPr>
          <a:xfrm>
            <a:off x="355522" y="2940175"/>
            <a:ext cx="1479892"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Trần Hưng Đạo</a:t>
            </a:r>
          </a:p>
        </p:txBody>
      </p:sp>
      <p:sp>
        <p:nvSpPr>
          <p:cNvPr id="82" name="Rectangle 81">
            <a:extLst>
              <a:ext uri="{FF2B5EF4-FFF2-40B4-BE49-F238E27FC236}">
                <a16:creationId xmlns="" xmlns:a16="http://schemas.microsoft.com/office/drawing/2014/main" id="{F69E94AB-A94D-4769-8AF4-5A50682DB6FE}"/>
              </a:ext>
            </a:extLst>
          </p:cNvPr>
          <p:cNvSpPr/>
          <p:nvPr/>
        </p:nvSpPr>
        <p:spPr>
          <a:xfrm>
            <a:off x="448768" y="3229612"/>
            <a:ext cx="1284326"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Quang Trung</a:t>
            </a:r>
          </a:p>
        </p:txBody>
      </p:sp>
      <p:sp>
        <p:nvSpPr>
          <p:cNvPr id="83" name="Rectangle 82">
            <a:extLst>
              <a:ext uri="{FF2B5EF4-FFF2-40B4-BE49-F238E27FC236}">
                <a16:creationId xmlns="" xmlns:a16="http://schemas.microsoft.com/office/drawing/2014/main" id="{7DC01DF0-F75B-4DB5-8702-93A308E11D62}"/>
              </a:ext>
            </a:extLst>
          </p:cNvPr>
          <p:cNvSpPr/>
          <p:nvPr/>
        </p:nvSpPr>
        <p:spPr>
          <a:xfrm>
            <a:off x="451173" y="3536166"/>
            <a:ext cx="1279516"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Hồ Chí Minh</a:t>
            </a:r>
          </a:p>
        </p:txBody>
      </p:sp>
      <p:sp>
        <p:nvSpPr>
          <p:cNvPr id="84" name="Rectangle 83">
            <a:extLst>
              <a:ext uri="{FF2B5EF4-FFF2-40B4-BE49-F238E27FC236}">
                <a16:creationId xmlns="" xmlns:a16="http://schemas.microsoft.com/office/drawing/2014/main" id="{D5775551-6E67-4032-8916-9F8319D151D0}"/>
              </a:ext>
            </a:extLst>
          </p:cNvPr>
          <p:cNvSpPr/>
          <p:nvPr/>
        </p:nvSpPr>
        <p:spPr>
          <a:xfrm>
            <a:off x="839101" y="3825603"/>
            <a:ext cx="503663"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Bắc</a:t>
            </a:r>
          </a:p>
        </p:txBody>
      </p:sp>
      <p:sp>
        <p:nvSpPr>
          <p:cNvPr id="85" name="Rectangle 84">
            <a:extLst>
              <a:ext uri="{FF2B5EF4-FFF2-40B4-BE49-F238E27FC236}">
                <a16:creationId xmlns="" xmlns:a16="http://schemas.microsoft.com/office/drawing/2014/main" id="{F7161CF6-B1DC-4284-9F68-EB6D072429B3}"/>
              </a:ext>
            </a:extLst>
          </p:cNvPr>
          <p:cNvSpPr/>
          <p:nvPr/>
        </p:nvSpPr>
        <p:spPr>
          <a:xfrm>
            <a:off x="747731" y="4079174"/>
            <a:ext cx="686405"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Trung</a:t>
            </a:r>
          </a:p>
        </p:txBody>
      </p:sp>
      <p:sp>
        <p:nvSpPr>
          <p:cNvPr id="86" name="Rectangle 85">
            <a:extLst>
              <a:ext uri="{FF2B5EF4-FFF2-40B4-BE49-F238E27FC236}">
                <a16:creationId xmlns="" xmlns:a16="http://schemas.microsoft.com/office/drawing/2014/main" id="{F70B8A1F-2A38-4A2B-AB6B-E09EE9E92BE0}"/>
              </a:ext>
            </a:extLst>
          </p:cNvPr>
          <p:cNvSpPr/>
          <p:nvPr/>
        </p:nvSpPr>
        <p:spPr>
          <a:xfrm>
            <a:off x="799025" y="4376333"/>
            <a:ext cx="583814" cy="338554"/>
          </a:xfrm>
          <a:prstGeom prst="rect">
            <a:avLst/>
          </a:prstGeom>
        </p:spPr>
        <p:txBody>
          <a:bodyPr wrap="none">
            <a:spAutoFit/>
          </a:bodyPr>
          <a:lstStyle/>
          <a:p>
            <a:pPr algn="ctr"/>
            <a:r>
              <a:rPr lang="vi-VN" sz="1600" dirty="0">
                <a:solidFill>
                  <a:srgbClr val="C00000"/>
                </a:solidFill>
                <a:latin typeface="Times New Roman" pitchFamily="18" charset="0"/>
                <a:cs typeface="Times New Roman" pitchFamily="18" charset="0"/>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 xmlns:a16="http://schemas.microsoft.com/office/drawing/2014/main" id="{C9B9796F-EB0B-44A2-9C95-B672D6C5E02A}"/>
              </a:ext>
            </a:extLst>
          </p:cNvPr>
          <p:cNvSpPr txBox="1"/>
          <p:nvPr/>
        </p:nvSpPr>
        <p:spPr>
          <a:xfrm>
            <a:off x="455498" y="441684"/>
            <a:ext cx="5858216" cy="743345"/>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Times New Roman" pitchFamily="18" charset="0"/>
                <a:cs typeface="Times New Roman" pitchFamily="18" charset="0"/>
              </a:rPr>
              <a:t>2. </a:t>
            </a:r>
            <a:r>
              <a:rPr lang="vi-VN" sz="1500" dirty="0">
                <a:latin typeface="Times New Roman" pitchFamily="18" charset="0"/>
                <a:cs typeface="Times New Roman" pitchFamily="18" charset="0"/>
              </a:rPr>
              <a:t>Dùng từ </a:t>
            </a:r>
            <a:r>
              <a:rPr lang="vi-VN" sz="1500" i="1" dirty="0">
                <a:latin typeface="Times New Roman" pitchFamily="18" charset="0"/>
                <a:cs typeface="Times New Roman" pitchFamily="18" charset="0"/>
              </a:rPr>
              <a:t>là </a:t>
            </a:r>
            <a:r>
              <a:rPr lang="vi-VN" sz="1500" dirty="0">
                <a:latin typeface="Times New Roman" pitchFamily="18" charset="0"/>
                <a:cs typeface="Times New Roman" pitchFamily="18" charset="0"/>
              </a:rPr>
              <a:t>kết hợp từ ngữ ở cột A với từ ngữ ở cột B để tạo câu giới thiệu.</a:t>
            </a:r>
          </a:p>
        </p:txBody>
      </p:sp>
      <p:cxnSp>
        <p:nvCxnSpPr>
          <p:cNvPr id="6" name="Straight Connector 5">
            <a:extLst>
              <a:ext uri="{FF2B5EF4-FFF2-40B4-BE49-F238E27FC236}">
                <a16:creationId xmlns="" xmlns:a16="http://schemas.microsoft.com/office/drawing/2014/main"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398F75ED-F794-4AAD-9830-BD3184418A59}"/>
              </a:ext>
            </a:extLst>
          </p:cNvPr>
          <p:cNvSpPr txBox="1"/>
          <p:nvPr/>
        </p:nvSpPr>
        <p:spPr>
          <a:xfrm>
            <a:off x="500741" y="3301065"/>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itchFamily="18" charset="0"/>
                <a:cs typeface="Times New Roman" pitchFamily="18" charset="0"/>
                <a:sym typeface="Wingdings" panose="05000000000000000000" pitchFamily="2" charset="2"/>
              </a:rPr>
              <a:t> </a:t>
            </a:r>
            <a:r>
              <a:rPr lang="vi-VN" sz="1600" dirty="0">
                <a:solidFill>
                  <a:srgbClr val="FF0000"/>
                </a:solidFill>
                <a:latin typeface="Times New Roman" pitchFamily="18" charset="0"/>
                <a:cs typeface="Times New Roman" pitchFamily="18" charset="0"/>
              </a:rPr>
              <a:t>Việt Nam là đất nước tươi đẹp của chúng mình.</a:t>
            </a:r>
          </a:p>
        </p:txBody>
      </p:sp>
      <p:cxnSp>
        <p:nvCxnSpPr>
          <p:cNvPr id="10" name="Straight Connector 9">
            <a:extLst>
              <a:ext uri="{FF2B5EF4-FFF2-40B4-BE49-F238E27FC236}">
                <a16:creationId xmlns="" xmlns:a16="http://schemas.microsoft.com/office/drawing/2014/main"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ACFF14B5-8D69-4880-8302-F31EA64AFEB7}"/>
              </a:ext>
            </a:extLst>
          </p:cNvPr>
          <p:cNvSpPr txBox="1"/>
          <p:nvPr/>
        </p:nvSpPr>
        <p:spPr>
          <a:xfrm>
            <a:off x="499892" y="3674827"/>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itchFamily="18" charset="0"/>
                <a:cs typeface="Times New Roman" pitchFamily="18" charset="0"/>
                <a:sym typeface="Wingdings" panose="05000000000000000000" pitchFamily="2" charset="2"/>
              </a:rPr>
              <a:t> </a:t>
            </a:r>
            <a:r>
              <a:rPr lang="vi-VN" sz="1600" dirty="0">
                <a:solidFill>
                  <a:srgbClr val="FF0000"/>
                </a:solidFill>
                <a:latin typeface="Times New Roman" pitchFamily="18" charset="0"/>
                <a:cs typeface="Times New Roman" pitchFamily="18" charset="0"/>
              </a:rPr>
              <a:t>Thủ đô nước mình là Hà Nội.</a:t>
            </a:r>
          </a:p>
        </p:txBody>
      </p:sp>
      <p:cxnSp>
        <p:nvCxnSpPr>
          <p:cNvPr id="15" name="Straight Connector 14">
            <a:extLst>
              <a:ext uri="{FF2B5EF4-FFF2-40B4-BE49-F238E27FC236}">
                <a16:creationId xmlns="" xmlns:a16="http://schemas.microsoft.com/office/drawing/2014/main"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CAAEFBBC-A7F5-4D37-958E-FC5DB1ECE363}"/>
              </a:ext>
            </a:extLst>
          </p:cNvPr>
          <p:cNvSpPr txBox="1"/>
          <p:nvPr/>
        </p:nvSpPr>
        <p:spPr>
          <a:xfrm>
            <a:off x="499892" y="4073213"/>
            <a:ext cx="5858216" cy="417422"/>
          </a:xfrm>
          <a:prstGeom prst="rect">
            <a:avLst/>
          </a:prstGeom>
          <a:noFill/>
        </p:spPr>
        <p:txBody>
          <a:bodyPr wrap="square" rtlCol="0">
            <a:spAutoFit/>
          </a:bodyPr>
          <a:lstStyle/>
          <a:p>
            <a:pPr algn="just">
              <a:lnSpc>
                <a:spcPct val="150000"/>
              </a:lnSpc>
            </a:pPr>
            <a:r>
              <a:rPr lang="vi-VN" sz="1500" dirty="0">
                <a:solidFill>
                  <a:srgbClr val="FF0000"/>
                </a:solidFill>
                <a:latin typeface="Times New Roman" pitchFamily="18" charset="0"/>
                <a:cs typeface="Times New Roman" pitchFamily="18" charset="0"/>
                <a:sym typeface="Wingdings" panose="05000000000000000000" pitchFamily="2" charset="2"/>
              </a:rPr>
              <a:t> </a:t>
            </a:r>
            <a:r>
              <a:rPr lang="vi-VN" sz="1600" dirty="0">
                <a:solidFill>
                  <a:srgbClr val="FF0000"/>
                </a:solidFill>
                <a:latin typeface="Times New Roman" pitchFamily="18" charset="0"/>
                <a:cs typeface="Times New Roman"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pic>
        <p:nvPicPr>
          <p:cNvPr id="51" name="图片 50">
            <a:extLst>
              <a:ext uri="{FF2B5EF4-FFF2-40B4-BE49-F238E27FC236}">
                <a16:creationId xmlns=""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13" name="圆角矩形 12">
              <a:extLst>
                <a:ext uri="{FF2B5EF4-FFF2-40B4-BE49-F238E27FC236}">
                  <a16:creationId xmlns=""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grpSp>
      <p:sp>
        <p:nvSpPr>
          <p:cNvPr id="14" name="圆角矩形 13">
            <a:extLst>
              <a:ext uri="{FF2B5EF4-FFF2-40B4-BE49-F238E27FC236}">
                <a16:creationId xmlns=""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15" name="椭圆 14">
            <a:extLst>
              <a:ext uri="{FF2B5EF4-FFF2-40B4-BE49-F238E27FC236}">
                <a16:creationId xmlns=""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2" name="文本框 1">
            <a:extLst>
              <a:ext uri="{FF2B5EF4-FFF2-40B4-BE49-F238E27FC236}">
                <a16:creationId xmlns=""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marL="0" marR="0" lvl="0" indent="0" algn="l" defTabSz="514303" rtl="0" eaLnBrk="1" fontAlgn="auto" latinLnBrk="0" hangingPunct="1">
              <a:lnSpc>
                <a:spcPct val="100000"/>
              </a:lnSpc>
              <a:spcBef>
                <a:spcPts val="0"/>
              </a:spcBef>
              <a:spcAft>
                <a:spcPts val="0"/>
              </a:spcAft>
              <a:buClrTx/>
              <a:buSzTx/>
              <a:buFont typeface="Arial"/>
              <a:buNone/>
              <a:tabLst/>
              <a:defRPr/>
            </a:pP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Yêu</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cầu</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p>
          <a:p>
            <a:pPr marL="0" marR="0" lvl="0" indent="0" algn="l" defTabSz="514303" rtl="0" eaLnBrk="1" fontAlgn="auto" latinLnBrk="0" hangingPunct="1">
              <a:lnSpc>
                <a:spcPct val="100000"/>
              </a:lnSpc>
              <a:spcBef>
                <a:spcPts val="0"/>
              </a:spcBef>
              <a:spcAft>
                <a:spcPts val="0"/>
              </a:spcAft>
              <a:buClrTx/>
              <a:buSzTx/>
              <a:buFont typeface="Arial"/>
              <a:buNone/>
              <a:tabLst/>
              <a:defRPr/>
            </a:pP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đạt</a:t>
            </a:r>
            <a:endParaRPr kumimoji="1" lang="zh-CN" altLang="en-US"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84" name="组合 83">
            <a:extLst>
              <a:ext uri="{FF2B5EF4-FFF2-40B4-BE49-F238E27FC236}">
                <a16:creationId xmlns="" xmlns:a16="http://schemas.microsoft.com/office/drawing/2014/main" id="{40AE8E76-BD17-8C4E-B19C-F2F5837D04A3}"/>
              </a:ext>
            </a:extLst>
          </p:cNvPr>
          <p:cNvGrpSpPr/>
          <p:nvPr/>
        </p:nvGrpSpPr>
        <p:grpSpPr>
          <a:xfrm>
            <a:off x="2609153" y="1559998"/>
            <a:ext cx="3304371" cy="2042092"/>
            <a:chOff x="6183611" y="1924172"/>
            <a:chExt cx="5874438" cy="3630387"/>
          </a:xfrm>
        </p:grpSpPr>
        <p:grpSp>
          <p:nvGrpSpPr>
            <p:cNvPr id="37" name="组合 36">
              <a:extLst>
                <a:ext uri="{FF2B5EF4-FFF2-40B4-BE49-F238E27FC236}">
                  <a16:creationId xmlns=""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21" name="直线连接符 20">
                <a:extLst>
                  <a:ext uri="{FF2B5EF4-FFF2-40B4-BE49-F238E27FC236}">
                    <a16:creationId xmlns=""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 xmlns:a16="http://schemas.microsoft.com/office/drawing/2014/main" id="{94CD50EE-3A4D-7947-901D-F773E3FFA603}"/>
                </a:ext>
              </a:extLst>
            </p:cNvPr>
            <p:cNvSpPr txBox="1"/>
            <p:nvPr/>
          </p:nvSpPr>
          <p:spPr>
            <a:xfrm>
              <a:off x="6195010" y="1959760"/>
              <a:ext cx="687367"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01</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39" name="文本框 38">
              <a:extLst>
                <a:ext uri="{FF2B5EF4-FFF2-40B4-BE49-F238E27FC236}">
                  <a16:creationId xmlns="" xmlns:a16="http://schemas.microsoft.com/office/drawing/2014/main" id="{BFBD7FDA-C0C1-A64C-88FC-F432A76624F4}"/>
                </a:ext>
              </a:extLst>
            </p:cNvPr>
            <p:cNvSpPr txBox="1"/>
            <p:nvPr/>
          </p:nvSpPr>
          <p:spPr>
            <a:xfrm>
              <a:off x="7088228" y="2021313"/>
              <a:ext cx="4969821" cy="625243"/>
            </a:xfrm>
            <a:prstGeom prst="rect">
              <a:avLst/>
            </a:prstGeom>
            <a:noFill/>
          </p:spPr>
          <p:txBody>
            <a:bodyPr wrap="square" rtlCol="0">
              <a:spAutoFit/>
            </a:bodyPr>
            <a:lstStyle/>
            <a:p>
              <a:pPr marL="0" marR="0" lvl="0" indent="0" algn="l" defTabSz="514303" rtl="0" eaLnBrk="1" fontAlgn="auto" latinLnBrk="0" hangingPunct="1">
                <a:lnSpc>
                  <a:spcPct val="107000"/>
                </a:lnSpc>
                <a:spcBef>
                  <a:spcPts val="0"/>
                </a:spcBef>
                <a:spcAft>
                  <a:spcPts val="450"/>
                </a:spcAft>
                <a:buClrTx/>
                <a:buSzTx/>
                <a:buFont typeface="Arial"/>
                <a:buNone/>
                <a:tabLst/>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đúng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rõ</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ràng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vi-VN"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 </a:t>
              </a:r>
              <a:r>
                <a:rPr kumimoji="0" 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58" name="组合 57">
              <a:extLst>
                <a:ext uri="{FF2B5EF4-FFF2-40B4-BE49-F238E27FC236}">
                  <a16:creationId xmlns=""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62" name="直线连接符 61">
                <a:extLst>
                  <a:ext uri="{FF2B5EF4-FFF2-40B4-BE49-F238E27FC236}">
                    <a16:creationId xmlns=""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02</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60" name="文本框 59">
              <a:extLst>
                <a:ext uri="{FF2B5EF4-FFF2-40B4-BE49-F238E27FC236}">
                  <a16:creationId xmlns="" xmlns:a16="http://schemas.microsoft.com/office/drawing/2014/main" id="{22CC205F-D918-234A-8184-3293F42BC75F}"/>
                </a:ext>
              </a:extLst>
            </p:cNvPr>
            <p:cNvSpPr txBox="1"/>
            <p:nvPr/>
          </p:nvSpPr>
          <p:spPr>
            <a:xfrm>
              <a:off x="7053062" y="2893506"/>
              <a:ext cx="4722513" cy="625243"/>
            </a:xfrm>
            <a:prstGeom prst="rect">
              <a:avLst/>
            </a:prstGeom>
            <a:noFill/>
          </p:spPr>
          <p:txBody>
            <a:bodyPr wrap="square" rtlCol="0">
              <a:spAutoFit/>
            </a:bodyPr>
            <a:lstStyle/>
            <a:p>
              <a:pPr marL="0" marR="0" lvl="0" indent="0" algn="just" defTabSz="514303" rtl="0" eaLnBrk="1" fontAlgn="auto" latinLnBrk="0" hangingPunct="1">
                <a:lnSpc>
                  <a:spcPct val="107000"/>
                </a:lnSpc>
                <a:spcBef>
                  <a:spcPts val="0"/>
                </a:spcBef>
                <a:spcAft>
                  <a:spcPts val="0"/>
                </a:spcAft>
                <a:buClrTx/>
                <a:buSzTx/>
                <a:buFont typeface="Arial"/>
                <a:buNone/>
                <a:tabLst/>
                <a:defRPr/>
              </a:pPr>
              <a:r>
                <a:rPr kumimoji="0" lang="vi-V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Ngắt nhịp phù hợp</a:t>
              </a:r>
            </a:p>
          </p:txBody>
        </p:sp>
        <p:grpSp>
          <p:nvGrpSpPr>
            <p:cNvPr id="67" name="组合 66">
              <a:extLst>
                <a:ext uri="{FF2B5EF4-FFF2-40B4-BE49-F238E27FC236}">
                  <a16:creationId xmlns=""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71" name="直线连接符 70">
                <a:extLst>
                  <a:ext uri="{FF2B5EF4-FFF2-40B4-BE49-F238E27FC236}">
                    <a16:creationId xmlns=""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03</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69" name="文本框 68">
              <a:extLst>
                <a:ext uri="{FF2B5EF4-FFF2-40B4-BE49-F238E27FC236}">
                  <a16:creationId xmlns="" xmlns:a16="http://schemas.microsoft.com/office/drawing/2014/main" id="{61D6206F-EBC3-B144-9BCE-0A4381B55037}"/>
                </a:ext>
              </a:extLst>
            </p:cNvPr>
            <p:cNvSpPr txBox="1"/>
            <p:nvPr/>
          </p:nvSpPr>
          <p:spPr>
            <a:xfrm>
              <a:off x="7088230" y="3959982"/>
              <a:ext cx="4829046" cy="1086338"/>
            </a:xfrm>
            <a:prstGeom prst="rect">
              <a:avLst/>
            </a:prstGeom>
            <a:noFill/>
          </p:spPr>
          <p:txBody>
            <a:bodyPr wrap="square" rtlCol="0">
              <a:spAutoFit/>
            </a:bodyPr>
            <a:lstStyle/>
            <a:p>
              <a:pPr marL="0" marR="0" lvl="0" indent="0" algn="just" defTabSz="514303" rtl="0" eaLnBrk="1" fontAlgn="auto" latinLnBrk="0" hangingPunct="1">
                <a:lnSpc>
                  <a:spcPct val="107000"/>
                </a:lnSpc>
                <a:spcBef>
                  <a:spcPts val="0"/>
                </a:spcBef>
                <a:spcAft>
                  <a:spcPts val="0"/>
                </a:spcAft>
                <a:buClrTx/>
                <a:buSzTx/>
                <a:buFont typeface="Arial"/>
                <a:buNone/>
                <a:tabLst/>
                <a:defRPr/>
              </a:pPr>
              <a:r>
                <a:rPr kumimoji="0" lang="vi-V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Trả lời được các câu hỏi của bài.</a:t>
              </a:r>
            </a:p>
          </p:txBody>
        </p:sp>
        <p:grpSp>
          <p:nvGrpSpPr>
            <p:cNvPr id="76" name="组合 75">
              <a:extLst>
                <a:ext uri="{FF2B5EF4-FFF2-40B4-BE49-F238E27FC236}">
                  <a16:creationId xmlns=""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80" name="直线连接符 79">
                <a:extLst>
                  <a:ext uri="{FF2B5EF4-FFF2-40B4-BE49-F238E27FC236}">
                    <a16:creationId xmlns=""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04</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78" name="文本框 77">
              <a:extLst>
                <a:ext uri="{FF2B5EF4-FFF2-40B4-BE49-F238E27FC236}">
                  <a16:creationId xmlns="" xmlns:a16="http://schemas.microsoft.com/office/drawing/2014/main" id="{C8DF64AF-6463-834F-A780-774A0DE8362D}"/>
                </a:ext>
              </a:extLst>
            </p:cNvPr>
            <p:cNvSpPr txBox="1"/>
            <p:nvPr/>
          </p:nvSpPr>
          <p:spPr>
            <a:xfrm>
              <a:off x="7088230" y="4929316"/>
              <a:ext cx="4829046" cy="625243"/>
            </a:xfrm>
            <a:prstGeom prst="rect">
              <a:avLst/>
            </a:prstGeom>
            <a:noFill/>
          </p:spPr>
          <p:txBody>
            <a:bodyPr wrap="square" rtlCol="0">
              <a:spAutoFit/>
            </a:bodyPr>
            <a:lstStyle/>
            <a:p>
              <a:pPr marL="0" marR="0" lvl="0" indent="0" algn="l" defTabSz="514303" rtl="0" eaLnBrk="1" fontAlgn="auto" latinLnBrk="0" hangingPunct="1">
                <a:lnSpc>
                  <a:spcPct val="107000"/>
                </a:lnSpc>
                <a:spcBef>
                  <a:spcPts val="0"/>
                </a:spcBef>
                <a:spcAft>
                  <a:spcPts val="450"/>
                </a:spcAft>
                <a:buClrTx/>
                <a:buSzTx/>
                <a:buFont typeface="Arial"/>
                <a:buNone/>
                <a:tabLst/>
                <a:defRPr/>
              </a:pPr>
              <a:r>
                <a:rPr kumimoji="0" lang="en-US" sz="1575"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anose="02020603050405020304" pitchFamily="18" charset="0"/>
                  <a:sym typeface="Arial"/>
                </a:rPr>
                <a:t>Hiểu</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nội</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dung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49" name="椭圆 48">
            <a:extLst>
              <a:ext uri="{FF2B5EF4-FFF2-40B4-BE49-F238E27FC236}">
                <a16:creationId xmlns=""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50" name="椭圆 49">
            <a:extLst>
              <a:ext uri="{FF2B5EF4-FFF2-40B4-BE49-F238E27FC236}">
                <a16:creationId xmlns=""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240955526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dirty="0" err="1">
                <a:latin typeface="Times New Roman" pitchFamily="18" charset="0"/>
                <a:ea typeface="Arial-Rounded" pitchFamily="34" charset="0"/>
                <a:cs typeface="Times New Roman" pitchFamily="18" charset="0"/>
              </a:rPr>
              <a:t>Củng</a:t>
            </a:r>
            <a:r>
              <a:rPr lang="en-US" sz="3383" dirty="0">
                <a:latin typeface="Times New Roman" pitchFamily="18" charset="0"/>
                <a:ea typeface="Arial-Rounded" pitchFamily="34" charset="0"/>
                <a:cs typeface="Times New Roman" pitchFamily="18" charset="0"/>
              </a:rPr>
              <a:t> </a:t>
            </a:r>
            <a:r>
              <a:rPr lang="en-US" sz="3383" dirty="0" err="1">
                <a:latin typeface="Times New Roman" pitchFamily="18" charset="0"/>
                <a:ea typeface="Arial-Rounded" pitchFamily="34" charset="0"/>
                <a:cs typeface="Times New Roman" pitchFamily="18" charset="0"/>
              </a:rPr>
              <a:t>cố</a:t>
            </a:r>
            <a:r>
              <a:rPr lang="en-US" sz="3383" dirty="0">
                <a:latin typeface="Times New Roman" pitchFamily="18" charset="0"/>
                <a:ea typeface="Arial-Rounded" pitchFamily="34" charset="0"/>
                <a:cs typeface="Times New Roman" pitchFamily="18" charset="0"/>
              </a:rPr>
              <a:t>, </a:t>
            </a:r>
            <a:r>
              <a:rPr lang="en-US" sz="3383" dirty="0" err="1">
                <a:latin typeface="Times New Roman" pitchFamily="18" charset="0"/>
                <a:ea typeface="Arial-Rounded" pitchFamily="34" charset="0"/>
                <a:cs typeface="Times New Roman" pitchFamily="18" charset="0"/>
              </a:rPr>
              <a:t>dặn</a:t>
            </a:r>
            <a:r>
              <a:rPr lang="en-US" sz="3383" dirty="0">
                <a:latin typeface="Times New Roman" pitchFamily="18" charset="0"/>
                <a:ea typeface="Arial-Rounded" pitchFamily="34" charset="0"/>
                <a:cs typeface="Times New Roman" pitchFamily="18" charset="0"/>
              </a:rPr>
              <a:t> </a:t>
            </a:r>
            <a:r>
              <a:rPr lang="en-US" sz="3383" dirty="0" err="1">
                <a:latin typeface="Times New Roman" pitchFamily="18" charset="0"/>
                <a:ea typeface="Arial-Rounded" pitchFamily="34" charset="0"/>
                <a:cs typeface="Times New Roman" pitchFamily="18" charset="0"/>
              </a:rPr>
              <a:t>dò</a:t>
            </a:r>
            <a:endParaRPr lang="en-US" sz="3383" dirty="0">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val="108427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83E8A3E-7BFE-436F-BFB4-967E7691BAD6}"/>
              </a:ext>
            </a:extLst>
          </p:cNvPr>
          <p:cNvGrpSpPr/>
          <p:nvPr/>
        </p:nvGrpSpPr>
        <p:grpSpPr>
          <a:xfrm>
            <a:off x="223488" y="617893"/>
            <a:ext cx="1642272" cy="656978"/>
            <a:chOff x="340718" y="617893"/>
            <a:chExt cx="1642272" cy="656978"/>
          </a:xfrm>
        </p:grpSpPr>
        <p:sp>
          <p:nvSpPr>
            <p:cNvPr id="3" name="TextBox 2">
              <a:extLst>
                <a:ext uri="{FF2B5EF4-FFF2-40B4-BE49-F238E27FC236}">
                  <a16:creationId xmlns=""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Times New Roman" pitchFamily="18" charset="0"/>
                  <a:cs typeface="Times New Roman" pitchFamily="18" charset="0"/>
                </a:rPr>
                <a:t>BÀI 25</a:t>
              </a:r>
            </a:p>
          </p:txBody>
        </p:sp>
        <p:sp>
          <p:nvSpPr>
            <p:cNvPr id="4" name="TextBox 3">
              <a:extLst>
                <a:ext uri="{FF2B5EF4-FFF2-40B4-BE49-F238E27FC236}">
                  <a16:creationId xmlns="" xmlns:a16="http://schemas.microsoft.com/office/drawing/2014/main" id="{A0FE075E-00B8-430F-A266-1358EF8D2A4B}"/>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Times New Roman" pitchFamily="18" charset="0"/>
                  <a:cs typeface="Times New Roman" pitchFamily="18" charset="0"/>
                </a:rPr>
                <a:t>BÀI 25</a:t>
              </a:r>
            </a:p>
          </p:txBody>
        </p:sp>
      </p:grpSp>
      <p:sp>
        <p:nvSpPr>
          <p:cNvPr id="5" name="TextBox 4">
            <a:extLst>
              <a:ext uri="{FF2B5EF4-FFF2-40B4-BE49-F238E27FC236}">
                <a16:creationId xmlns="" xmlns:a16="http://schemas.microsoft.com/office/drawing/2014/main" id="{CC276F55-83B7-4445-99D9-142DBE549B7E}"/>
              </a:ext>
            </a:extLst>
          </p:cNvPr>
          <p:cNvSpPr txBox="1"/>
          <p:nvPr/>
        </p:nvSpPr>
        <p:spPr>
          <a:xfrm>
            <a:off x="1727115" y="466215"/>
            <a:ext cx="4952729" cy="1200329"/>
          </a:xfrm>
          <a:prstGeom prst="rect">
            <a:avLst/>
          </a:prstGeom>
          <a:noFill/>
        </p:spPr>
        <p:txBody>
          <a:bodyPr wrap="square" rtlCol="0">
            <a:spAutoFit/>
          </a:bodyPr>
          <a:lstStyle/>
          <a:p>
            <a:r>
              <a:rPr lang="vi-VN" sz="3600" dirty="0">
                <a:solidFill>
                  <a:schemeClr val="accent2"/>
                </a:solidFill>
                <a:latin typeface="Times New Roman" pitchFamily="18" charset="0"/>
                <a:cs typeface="Times New Roman" pitchFamily="18" charset="0"/>
              </a:rPr>
              <a:t>ĐẤT NƯỚC CHÚNG MÌNH</a:t>
            </a:r>
            <a:endParaRPr lang="en-US" sz="3600" dirty="0">
              <a:solidFill>
                <a:schemeClr val="accent2"/>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5BF60F04-36B4-45A2-B1D1-F13D064BD417}"/>
              </a:ext>
            </a:extLst>
          </p:cNvPr>
          <p:cNvSpPr txBox="1"/>
          <p:nvPr/>
        </p:nvSpPr>
        <p:spPr>
          <a:xfrm>
            <a:off x="1520567" y="1426549"/>
            <a:ext cx="5365827" cy="397096"/>
          </a:xfrm>
          <a:prstGeom prst="rect">
            <a:avLst/>
          </a:prstGeom>
          <a:noFill/>
        </p:spPr>
        <p:txBody>
          <a:bodyPr wrap="square" rtlCol="0">
            <a:spAutoFit/>
          </a:bodyPr>
          <a:lstStyle/>
          <a:p>
            <a:pPr>
              <a:lnSpc>
                <a:spcPct val="150000"/>
              </a:lnSpc>
            </a:pPr>
            <a:r>
              <a:rPr lang="vi-VN" sz="1500" dirty="0">
                <a:latin typeface="Times New Roman" pitchFamily="18" charset="0"/>
                <a:cs typeface="Times New Roman" pitchFamily="18" charset="0"/>
              </a:rPr>
              <a:t>Đoán xem các bạn nhỏ trong tranh đang nói gì.</a:t>
            </a:r>
            <a:endParaRPr lang="en-US" sz="1500" dirty="0">
              <a:latin typeface="Times New Roman" pitchFamily="18" charset="0"/>
              <a:cs typeface="Times New Roman" pitchFamily="18" charset="0"/>
            </a:endParaRPr>
          </a:p>
        </p:txBody>
      </p:sp>
      <p:pic>
        <p:nvPicPr>
          <p:cNvPr id="11" name="Picture 10">
            <a:extLst>
              <a:ext uri="{FF2B5EF4-FFF2-40B4-BE49-F238E27FC236}">
                <a16:creationId xmlns=""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pic>
        <p:nvPicPr>
          <p:cNvPr id="6" name="Picture 5">
            <a:extLst>
              <a:ext uri="{FF2B5EF4-FFF2-40B4-BE49-F238E27FC236}">
                <a16:creationId xmlns="" xmlns:a16="http://schemas.microsoft.com/office/drawing/2014/main" id="{0E79E6BE-45B0-4B70-8701-E52670DDB2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99494" y="1869276"/>
            <a:ext cx="4059011" cy="2995628"/>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r>
              <a:rPr kumimoji="0" lang="vi-VN" sz="3367" b="1" i="0" u="none" strike="noStrike" kern="1200" cap="none" spc="0" normalizeH="0" baseline="0" noProof="0" dirty="0">
                <a:ln>
                  <a:noFill/>
                </a:ln>
                <a:solidFill>
                  <a:prstClr val="black"/>
                </a:solidFill>
                <a:effectLst/>
                <a:uLnTx/>
                <a:uFillTx/>
                <a:latin typeface="+mj-lt"/>
                <a:ea typeface="Arial-Rounded" pitchFamily="34" charset="0"/>
                <a:cs typeface="Arial-Rounded" pitchFamily="34" charset="0"/>
                <a:sym typeface="Arial"/>
              </a:rPr>
              <a:t>Tạm biệt và hẹn gặp lại các con!</a:t>
            </a:r>
            <a:endParaRPr kumimoji="0" lang="en-US" sz="3367" b="1" i="0" u="none" strike="noStrike" kern="1200" cap="none" spc="0" normalizeH="0" baseline="0" noProof="0" dirty="0">
              <a:ln>
                <a:noFill/>
              </a:ln>
              <a:solidFill>
                <a:prstClr val="black"/>
              </a:solidFill>
              <a:effectLst/>
              <a:uLnTx/>
              <a:uFillTx/>
              <a:latin typeface="+mj-lt"/>
              <a:ea typeface="Arial-Rounded" pitchFamily="34" charset="0"/>
              <a:cs typeface="Arial-Rounded" pitchFamily="34" charset="0"/>
              <a:sym typeface="Arial"/>
            </a:endParaRPr>
          </a:p>
        </p:txBody>
      </p:sp>
    </p:spTree>
    <p:extLst>
      <p:ext uri="{BB962C8B-B14F-4D97-AF65-F5344CB8AC3E}">
        <p14:creationId xmlns:p14="http://schemas.microsoft.com/office/powerpoint/2010/main" val="80118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8C4A6C3F-CE6F-4B90-9A96-86738710A9AB}"/>
              </a:ext>
            </a:extLst>
          </p:cNvPr>
          <p:cNvGrpSpPr/>
          <p:nvPr/>
        </p:nvGrpSpPr>
        <p:grpSpPr>
          <a:xfrm>
            <a:off x="1144267" y="1390819"/>
            <a:ext cx="4894120" cy="3440874"/>
            <a:chOff x="1144267" y="1390819"/>
            <a:chExt cx="4894120" cy="3440874"/>
          </a:xfrm>
        </p:grpSpPr>
        <p:grpSp>
          <p:nvGrpSpPr>
            <p:cNvPr id="12" name="Group 11">
              <a:extLst>
                <a:ext uri="{FF2B5EF4-FFF2-40B4-BE49-F238E27FC236}">
                  <a16:creationId xmlns="" xmlns:a16="http://schemas.microsoft.com/office/drawing/2014/main" id="{7CD24776-F859-41A1-B689-7CE133CA5202}"/>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 xmlns:a16="http://schemas.microsoft.com/office/drawing/2014/main" id="{06BACFB1-FE8A-4EF3-93FF-8C0495BC77A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 xmlns:a16="http://schemas.microsoft.com/office/drawing/2014/main" id="{D72C645D-5C6B-453D-85C4-8ACFDFAC96DE}"/>
                  </a:ext>
                </a:extLst>
              </p:cNvPr>
              <p:cNvSpPr txBox="1"/>
              <p:nvPr/>
            </p:nvSpPr>
            <p:spPr>
              <a:xfrm>
                <a:off x="3064386" y="2987782"/>
                <a:ext cx="2009748" cy="986360"/>
              </a:xfrm>
              <a:prstGeom prst="rect">
                <a:avLst/>
              </a:prstGeom>
              <a:noFill/>
            </p:spPr>
            <p:txBody>
              <a:bodyPr wrap="square" rtlCol="0">
                <a:spAutoFit/>
              </a:bodyPr>
              <a:lstStyle/>
              <a:p>
                <a:pPr algn="ctr">
                  <a:lnSpc>
                    <a:spcPct val="150000"/>
                  </a:lnSpc>
                </a:pPr>
                <a:r>
                  <a:rPr lang="vi-VN" sz="4400" b="1" dirty="0">
                    <a:solidFill>
                      <a:srgbClr val="17479D"/>
                    </a:solidFill>
                    <a:latin typeface="Times New Roman" pitchFamily="18" charset="0"/>
                    <a:cs typeface="Times New Roman" pitchFamily="18" charset="0"/>
                  </a:rPr>
                  <a:t>ĐỌC</a:t>
                </a:r>
                <a:endParaRPr lang="en-US" sz="4400" b="1" dirty="0">
                  <a:solidFill>
                    <a:srgbClr val="17479D"/>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BBD946C2-0E3E-46A8-AE88-B0F56622B312}"/>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Times New Roman" pitchFamily="18" charset="0"/>
                    <a:cs typeface="Times New Roman" pitchFamily="18" charset="0"/>
                  </a:rPr>
                  <a:t>TIẾT 1 – 2</a:t>
                </a:r>
                <a:endParaRPr lang="en-US" sz="2800" b="1" dirty="0">
                  <a:solidFill>
                    <a:schemeClr val="accent1">
                      <a:lumMod val="50000"/>
                    </a:schemeClr>
                  </a:solidFill>
                  <a:latin typeface="Times New Roman" pitchFamily="18" charset="0"/>
                  <a:cs typeface="Times New Roman" pitchFamily="18" charset="0"/>
                </a:endParaRPr>
              </a:p>
            </p:txBody>
          </p:sp>
        </p:grpSp>
        <p:pic>
          <p:nvPicPr>
            <p:cNvPr id="13" name="Picture 4">
              <a:extLst>
                <a:ext uri="{FF2B5EF4-FFF2-40B4-BE49-F238E27FC236}">
                  <a16:creationId xmlns="" xmlns:a16="http://schemas.microsoft.com/office/drawing/2014/main" id="{3870305D-FA79-4B2E-A1D1-C2B3F36B4E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 xmlns:a16="http://schemas.microsoft.com/office/drawing/2014/main" id="{31C47AEB-3300-4EF6-9E19-D22596F7143B}"/>
              </a:ext>
            </a:extLst>
          </p:cNvPr>
          <p:cNvGrpSpPr/>
          <p:nvPr/>
        </p:nvGrpSpPr>
        <p:grpSpPr>
          <a:xfrm>
            <a:off x="223488" y="617893"/>
            <a:ext cx="1642272" cy="656978"/>
            <a:chOff x="340718" y="617893"/>
            <a:chExt cx="1642272" cy="656978"/>
          </a:xfrm>
        </p:grpSpPr>
        <p:sp>
          <p:nvSpPr>
            <p:cNvPr id="18" name="TextBox 17">
              <a:extLst>
                <a:ext uri="{FF2B5EF4-FFF2-40B4-BE49-F238E27FC236}">
                  <a16:creationId xmlns="" xmlns:a16="http://schemas.microsoft.com/office/drawing/2014/main" id="{D602C546-8CAC-44C2-BBE2-027B7B6F3117}"/>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Times New Roman" pitchFamily="18" charset="0"/>
                  <a:cs typeface="Times New Roman" pitchFamily="18" charset="0"/>
                </a:rPr>
                <a:t>BÀI 25</a:t>
              </a:r>
            </a:p>
          </p:txBody>
        </p:sp>
        <p:sp>
          <p:nvSpPr>
            <p:cNvPr id="19" name="TextBox 18">
              <a:extLst>
                <a:ext uri="{FF2B5EF4-FFF2-40B4-BE49-F238E27FC236}">
                  <a16:creationId xmlns="" xmlns:a16="http://schemas.microsoft.com/office/drawing/2014/main" id="{C664483B-3079-4B49-8ED9-9263F0C3EE4F}"/>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Times New Roman" pitchFamily="18" charset="0"/>
                  <a:cs typeface="Times New Roman" pitchFamily="18" charset="0"/>
                </a:rPr>
                <a:t>BÀI 25</a:t>
              </a:r>
            </a:p>
          </p:txBody>
        </p:sp>
      </p:grpSp>
      <p:sp>
        <p:nvSpPr>
          <p:cNvPr id="20" name="TextBox 19">
            <a:extLst>
              <a:ext uri="{FF2B5EF4-FFF2-40B4-BE49-F238E27FC236}">
                <a16:creationId xmlns="" xmlns:a16="http://schemas.microsoft.com/office/drawing/2014/main" id="{E810C06C-37C1-49FA-9BB7-E8587179704A}"/>
              </a:ext>
            </a:extLst>
          </p:cNvPr>
          <p:cNvSpPr txBox="1"/>
          <p:nvPr/>
        </p:nvSpPr>
        <p:spPr>
          <a:xfrm>
            <a:off x="1727115" y="466215"/>
            <a:ext cx="4952729" cy="1200329"/>
          </a:xfrm>
          <a:prstGeom prst="rect">
            <a:avLst/>
          </a:prstGeom>
          <a:noFill/>
        </p:spPr>
        <p:txBody>
          <a:bodyPr wrap="square" rtlCol="0">
            <a:spAutoFit/>
          </a:bodyPr>
          <a:lstStyle/>
          <a:p>
            <a:r>
              <a:rPr lang="vi-VN" sz="3600" dirty="0">
                <a:solidFill>
                  <a:schemeClr val="accent2"/>
                </a:solidFill>
                <a:latin typeface="Times New Roman" pitchFamily="18" charset="0"/>
                <a:cs typeface="Times New Roman" pitchFamily="18" charset="0"/>
              </a:rPr>
              <a:t>ĐẤT NƯỚC CHÚNG MÌNH</a:t>
            </a:r>
            <a:endParaRPr lang="en-US" sz="3600" dirty="0">
              <a:solidFill>
                <a:schemeClr val="accent2"/>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71570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pic>
        <p:nvPicPr>
          <p:cNvPr id="51" name="图片 50">
            <a:extLst>
              <a:ext uri="{FF2B5EF4-FFF2-40B4-BE49-F238E27FC236}">
                <a16:creationId xmlns=""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13" name="圆角矩形 12">
              <a:extLst>
                <a:ext uri="{FF2B5EF4-FFF2-40B4-BE49-F238E27FC236}">
                  <a16:creationId xmlns=""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grpSp>
      <p:sp>
        <p:nvSpPr>
          <p:cNvPr id="14" name="圆角矩形 13">
            <a:extLst>
              <a:ext uri="{FF2B5EF4-FFF2-40B4-BE49-F238E27FC236}">
                <a16:creationId xmlns=""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15" name="椭圆 14">
            <a:extLst>
              <a:ext uri="{FF2B5EF4-FFF2-40B4-BE49-F238E27FC236}">
                <a16:creationId xmlns=""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2" name="文本框 1">
            <a:extLst>
              <a:ext uri="{FF2B5EF4-FFF2-40B4-BE49-F238E27FC236}">
                <a16:creationId xmlns=""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marL="0" marR="0" lvl="0" indent="0" algn="l" defTabSz="514303" rtl="0" eaLnBrk="1" fontAlgn="auto" latinLnBrk="0" hangingPunct="1">
              <a:lnSpc>
                <a:spcPct val="100000"/>
              </a:lnSpc>
              <a:spcBef>
                <a:spcPts val="0"/>
              </a:spcBef>
              <a:spcAft>
                <a:spcPts val="0"/>
              </a:spcAft>
              <a:buClrTx/>
              <a:buSzTx/>
              <a:buFont typeface="Arial"/>
              <a:buNone/>
              <a:tabLst/>
              <a:defRPr/>
            </a:pP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Yêu</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cầu</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p>
          <a:p>
            <a:pPr marL="0" marR="0" lvl="0" indent="0" algn="l" defTabSz="514303" rtl="0" eaLnBrk="1" fontAlgn="auto" latinLnBrk="0" hangingPunct="1">
              <a:lnSpc>
                <a:spcPct val="100000"/>
              </a:lnSpc>
              <a:spcBef>
                <a:spcPts val="0"/>
              </a:spcBef>
              <a:spcAft>
                <a:spcPts val="0"/>
              </a:spcAft>
              <a:buClrTx/>
              <a:buSzTx/>
              <a:buFont typeface="Arial"/>
              <a:buNone/>
              <a:tabLst/>
              <a:defRPr/>
            </a:pP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cần</a:t>
            </a:r>
            <a:r>
              <a:rPr kumimoji="1" lang="en-US" altLang="zh-CN"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1" lang="en-US" altLang="zh-CN" sz="3712"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đạt</a:t>
            </a:r>
            <a:endParaRPr kumimoji="1" lang="zh-CN" altLang="en-US" sz="3712"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84" name="组合 83">
            <a:extLst>
              <a:ext uri="{FF2B5EF4-FFF2-40B4-BE49-F238E27FC236}">
                <a16:creationId xmlns="" xmlns:a16="http://schemas.microsoft.com/office/drawing/2014/main" id="{40AE8E76-BD17-8C4E-B19C-F2F5837D04A3}"/>
              </a:ext>
            </a:extLst>
          </p:cNvPr>
          <p:cNvGrpSpPr/>
          <p:nvPr/>
        </p:nvGrpSpPr>
        <p:grpSpPr>
          <a:xfrm>
            <a:off x="2609153" y="1559998"/>
            <a:ext cx="3304371" cy="2042092"/>
            <a:chOff x="6183611" y="1924172"/>
            <a:chExt cx="5874438" cy="3630387"/>
          </a:xfrm>
        </p:grpSpPr>
        <p:grpSp>
          <p:nvGrpSpPr>
            <p:cNvPr id="37" name="组合 36">
              <a:extLst>
                <a:ext uri="{FF2B5EF4-FFF2-40B4-BE49-F238E27FC236}">
                  <a16:creationId xmlns=""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21" name="直线连接符 20">
                <a:extLst>
                  <a:ext uri="{FF2B5EF4-FFF2-40B4-BE49-F238E27FC236}">
                    <a16:creationId xmlns=""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 xmlns:a16="http://schemas.microsoft.com/office/drawing/2014/main" id="{94CD50EE-3A4D-7947-901D-F773E3FFA603}"/>
                </a:ext>
              </a:extLst>
            </p:cNvPr>
            <p:cNvSpPr txBox="1"/>
            <p:nvPr/>
          </p:nvSpPr>
          <p:spPr>
            <a:xfrm>
              <a:off x="6195010" y="1959760"/>
              <a:ext cx="687367"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01</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39" name="文本框 38">
              <a:extLst>
                <a:ext uri="{FF2B5EF4-FFF2-40B4-BE49-F238E27FC236}">
                  <a16:creationId xmlns="" xmlns:a16="http://schemas.microsoft.com/office/drawing/2014/main" id="{BFBD7FDA-C0C1-A64C-88FC-F432A76624F4}"/>
                </a:ext>
              </a:extLst>
            </p:cNvPr>
            <p:cNvSpPr txBox="1"/>
            <p:nvPr/>
          </p:nvSpPr>
          <p:spPr>
            <a:xfrm>
              <a:off x="7088228" y="2021313"/>
              <a:ext cx="4969821" cy="625243"/>
            </a:xfrm>
            <a:prstGeom prst="rect">
              <a:avLst/>
            </a:prstGeom>
            <a:noFill/>
          </p:spPr>
          <p:txBody>
            <a:bodyPr wrap="square" rtlCol="0">
              <a:spAutoFit/>
            </a:bodyPr>
            <a:lstStyle/>
            <a:p>
              <a:pPr marL="0" marR="0" lvl="0" indent="0" algn="l" defTabSz="514303" rtl="0" eaLnBrk="1" fontAlgn="auto" latinLnBrk="0" hangingPunct="1">
                <a:lnSpc>
                  <a:spcPct val="107000"/>
                </a:lnSpc>
                <a:spcBef>
                  <a:spcPts val="0"/>
                </a:spcBef>
                <a:spcAft>
                  <a:spcPts val="450"/>
                </a:spcAft>
                <a:buClrTx/>
                <a:buSzTx/>
                <a:buFont typeface="Arial"/>
                <a:buNone/>
                <a:tabLst/>
                <a:defRPr/>
              </a:pP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đúng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rõ</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ràng</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vi-VN"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 </a:t>
              </a:r>
              <a:r>
                <a:rPr kumimoji="0" lang="en-US" sz="1575"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58" name="组合 57">
              <a:extLst>
                <a:ext uri="{FF2B5EF4-FFF2-40B4-BE49-F238E27FC236}">
                  <a16:creationId xmlns=""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62" name="直线连接符 61">
                <a:extLst>
                  <a:ext uri="{FF2B5EF4-FFF2-40B4-BE49-F238E27FC236}">
                    <a16:creationId xmlns=""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02</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60" name="文本框 59">
              <a:extLst>
                <a:ext uri="{FF2B5EF4-FFF2-40B4-BE49-F238E27FC236}">
                  <a16:creationId xmlns="" xmlns:a16="http://schemas.microsoft.com/office/drawing/2014/main" id="{22CC205F-D918-234A-8184-3293F42BC75F}"/>
                </a:ext>
              </a:extLst>
            </p:cNvPr>
            <p:cNvSpPr txBox="1"/>
            <p:nvPr/>
          </p:nvSpPr>
          <p:spPr>
            <a:xfrm>
              <a:off x="7053062" y="2893506"/>
              <a:ext cx="4722513" cy="625243"/>
            </a:xfrm>
            <a:prstGeom prst="rect">
              <a:avLst/>
            </a:prstGeom>
            <a:noFill/>
          </p:spPr>
          <p:txBody>
            <a:bodyPr wrap="square" rtlCol="0">
              <a:spAutoFit/>
            </a:bodyPr>
            <a:lstStyle/>
            <a:p>
              <a:pPr marL="0" marR="0" lvl="0" indent="0" algn="just" defTabSz="514303" rtl="0" eaLnBrk="1" fontAlgn="auto" latinLnBrk="0" hangingPunct="1">
                <a:lnSpc>
                  <a:spcPct val="107000"/>
                </a:lnSpc>
                <a:spcBef>
                  <a:spcPts val="0"/>
                </a:spcBef>
                <a:spcAft>
                  <a:spcPts val="0"/>
                </a:spcAft>
                <a:buClrTx/>
                <a:buSzTx/>
                <a:buFont typeface="Arial"/>
                <a:buNone/>
                <a:tabLst/>
                <a:defRPr/>
              </a:pPr>
              <a:r>
                <a:rPr kumimoji="0" lang="vi-V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Ngắt nhịp phù hợp</a:t>
              </a:r>
            </a:p>
          </p:txBody>
        </p:sp>
        <p:grpSp>
          <p:nvGrpSpPr>
            <p:cNvPr id="67" name="组合 66">
              <a:extLst>
                <a:ext uri="{FF2B5EF4-FFF2-40B4-BE49-F238E27FC236}">
                  <a16:creationId xmlns=""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71" name="直线连接符 70">
                <a:extLst>
                  <a:ext uri="{FF2B5EF4-FFF2-40B4-BE49-F238E27FC236}">
                    <a16:creationId xmlns=""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03</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69" name="文本框 68">
              <a:extLst>
                <a:ext uri="{FF2B5EF4-FFF2-40B4-BE49-F238E27FC236}">
                  <a16:creationId xmlns="" xmlns:a16="http://schemas.microsoft.com/office/drawing/2014/main" id="{61D6206F-EBC3-B144-9BCE-0A4381B55037}"/>
                </a:ext>
              </a:extLst>
            </p:cNvPr>
            <p:cNvSpPr txBox="1"/>
            <p:nvPr/>
          </p:nvSpPr>
          <p:spPr>
            <a:xfrm>
              <a:off x="7088230" y="3959982"/>
              <a:ext cx="4829046" cy="1086338"/>
            </a:xfrm>
            <a:prstGeom prst="rect">
              <a:avLst/>
            </a:prstGeom>
            <a:noFill/>
          </p:spPr>
          <p:txBody>
            <a:bodyPr wrap="square" rtlCol="0">
              <a:spAutoFit/>
            </a:bodyPr>
            <a:lstStyle/>
            <a:p>
              <a:pPr marL="0" marR="0" lvl="0" indent="0" algn="just" defTabSz="514303" rtl="0" eaLnBrk="1" fontAlgn="auto" latinLnBrk="0" hangingPunct="1">
                <a:lnSpc>
                  <a:spcPct val="107000"/>
                </a:lnSpc>
                <a:spcBef>
                  <a:spcPts val="0"/>
                </a:spcBef>
                <a:spcAft>
                  <a:spcPts val="0"/>
                </a:spcAft>
                <a:buClrTx/>
                <a:buSzTx/>
                <a:buFont typeface="Arial"/>
                <a:buNone/>
                <a:tabLst/>
                <a:defRPr/>
              </a:pPr>
              <a:r>
                <a:rPr kumimoji="0" lang="vi-V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Trả lời được các câu hỏi của bài.</a:t>
              </a:r>
            </a:p>
          </p:txBody>
        </p:sp>
        <p:grpSp>
          <p:nvGrpSpPr>
            <p:cNvPr id="76" name="组合 75">
              <a:extLst>
                <a:ext uri="{FF2B5EF4-FFF2-40B4-BE49-F238E27FC236}">
                  <a16:creationId xmlns=""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cxnSp>
            <p:nvCxnSpPr>
              <p:cNvPr id="80" name="直线连接符 79">
                <a:extLst>
                  <a:ext uri="{FF2B5EF4-FFF2-40B4-BE49-F238E27FC236}">
                    <a16:creationId xmlns=""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r>
                <a:rPr kumimoji="1" lang="en-US" altLang="zh-CN"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rPr>
                <a:t>04</a:t>
              </a:r>
              <a:endParaRPr kumimoji="1" lang="zh-CN" altLang="en-US" sz="1575"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78" name="文本框 77">
              <a:extLst>
                <a:ext uri="{FF2B5EF4-FFF2-40B4-BE49-F238E27FC236}">
                  <a16:creationId xmlns="" xmlns:a16="http://schemas.microsoft.com/office/drawing/2014/main" id="{C8DF64AF-6463-834F-A780-774A0DE8362D}"/>
                </a:ext>
              </a:extLst>
            </p:cNvPr>
            <p:cNvSpPr txBox="1"/>
            <p:nvPr/>
          </p:nvSpPr>
          <p:spPr>
            <a:xfrm>
              <a:off x="7088230" y="4929316"/>
              <a:ext cx="4829046" cy="625243"/>
            </a:xfrm>
            <a:prstGeom prst="rect">
              <a:avLst/>
            </a:prstGeom>
            <a:noFill/>
          </p:spPr>
          <p:txBody>
            <a:bodyPr wrap="square" rtlCol="0">
              <a:spAutoFit/>
            </a:bodyPr>
            <a:lstStyle/>
            <a:p>
              <a:pPr marL="0" marR="0" lvl="0" indent="0" algn="l" defTabSz="514303" rtl="0" eaLnBrk="1" fontAlgn="auto" latinLnBrk="0" hangingPunct="1">
                <a:lnSpc>
                  <a:spcPct val="107000"/>
                </a:lnSpc>
                <a:spcBef>
                  <a:spcPts val="0"/>
                </a:spcBef>
                <a:spcAft>
                  <a:spcPts val="450"/>
                </a:spcAft>
                <a:buClrTx/>
                <a:buSzTx/>
                <a:buFont typeface="Arial"/>
                <a:buNone/>
                <a:tabLst/>
                <a:defRPr/>
              </a:pPr>
              <a:r>
                <a:rPr kumimoji="0" lang="en-US" sz="1575"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anose="02020603050405020304" pitchFamily="18" charset="0"/>
                  <a:sym typeface="Arial"/>
                </a:rPr>
                <a:t>Hiểu</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nội</a:t>
              </a:r>
              <a:r>
                <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dung </a:t>
              </a:r>
              <a:r>
                <a:rPr kumimoji="0" lang="en-US" sz="1575"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bài</a:t>
              </a:r>
              <a:endParaRPr kumimoji="0" lang="en-US" sz="1575"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49" name="椭圆 48">
            <a:extLst>
              <a:ext uri="{FF2B5EF4-FFF2-40B4-BE49-F238E27FC236}">
                <a16:creationId xmlns=""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
        <p:nvSpPr>
          <p:cNvPr id="50" name="椭圆 49">
            <a:extLst>
              <a:ext uri="{FF2B5EF4-FFF2-40B4-BE49-F238E27FC236}">
                <a16:creationId xmlns=""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marL="0" marR="0" lvl="0" indent="0" algn="ctr" defTabSz="514303" rtl="0" eaLnBrk="1" fontAlgn="auto" latinLnBrk="0" hangingPunct="1">
              <a:lnSpc>
                <a:spcPct val="100000"/>
              </a:lnSpc>
              <a:spcBef>
                <a:spcPts val="0"/>
              </a:spcBef>
              <a:spcAft>
                <a:spcPts val="0"/>
              </a:spcAft>
              <a:buClrTx/>
              <a:buSzTx/>
              <a:buFont typeface="Arial"/>
              <a:buNone/>
              <a:tabLst/>
              <a:defRPr/>
            </a:pPr>
            <a:endParaRPr kumimoji="1" lang="zh-CN" altLang="en-US" sz="1575" b="0" i="0" u="none" strike="noStrike" kern="1200" cap="none" spc="0" normalizeH="0" baseline="0" noProof="0">
              <a:ln>
                <a:noFill/>
              </a:ln>
              <a:solidFill>
                <a:prstClr val="white"/>
              </a:solidFill>
              <a:effectLst/>
              <a:uLnTx/>
              <a:uFillTx/>
              <a:latin typeface="Times New Roman" pitchFamily="18" charset="0"/>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93131084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3DB0D57-E4C1-4E80-8664-1A0205E2CF88}"/>
              </a:ext>
            </a:extLst>
          </p:cNvPr>
          <p:cNvSpPr txBox="1"/>
          <p:nvPr/>
        </p:nvSpPr>
        <p:spPr>
          <a:xfrm>
            <a:off x="376115" y="1005488"/>
            <a:ext cx="6155313" cy="1092607"/>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Times New Roman" pitchFamily="18" charset="0"/>
                <a:cs typeface="Times New Roman"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 xmlns:a16="http://schemas.microsoft.com/office/drawing/2014/main"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Times New Roman" pitchFamily="18" charset="0"/>
                  <a:cs typeface="Times New Roman" pitchFamily="18" charset="0"/>
                </a:rPr>
                <a:t>ĐỌC</a:t>
              </a:r>
              <a:endParaRPr lang="en-US" sz="1800" b="1" dirty="0">
                <a:solidFill>
                  <a:srgbClr val="17479D"/>
                </a:solidFill>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 xmlns:a16="http://schemas.microsoft.com/office/drawing/2014/main"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itchFamily="18" charset="0"/>
                <a:cs typeface="Times New Roman" pitchFamily="18" charset="0"/>
              </a:rPr>
              <a:t>ĐẤT NƯỚC CHÚNG MÌNH</a:t>
            </a:r>
            <a:endParaRPr lang="en-US" sz="1600" b="1" dirty="0">
              <a:solidFill>
                <a:schemeClr val="accent1">
                  <a:lumMod val="75000"/>
                </a:schemeClr>
              </a:solidFill>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28530BC7-951C-41EE-892D-67BDEB236BAA}"/>
              </a:ext>
            </a:extLst>
          </p:cNvPr>
          <p:cNvSpPr txBox="1"/>
          <p:nvPr/>
        </p:nvSpPr>
        <p:spPr>
          <a:xfrm>
            <a:off x="3003874" y="2205914"/>
            <a:ext cx="3527554" cy="89255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 xmlns:a16="http://schemas.microsoft.com/office/drawing/2014/main" id="{08BFB91A-685F-44FB-AD48-BF57E4B0D61A}"/>
              </a:ext>
            </a:extLst>
          </p:cNvPr>
          <p:cNvSpPr txBox="1"/>
          <p:nvPr/>
        </p:nvSpPr>
        <p:spPr>
          <a:xfrm>
            <a:off x="3003875" y="3229248"/>
            <a:ext cx="1849236" cy="1292662"/>
          </a:xfrm>
          <a:prstGeom prst="rect">
            <a:avLst/>
          </a:prstGeom>
          <a:noFill/>
        </p:spPr>
        <p:txBody>
          <a:bodyPr wrap="square" rtlCol="0">
            <a:spAutoFit/>
          </a:bodyPr>
          <a:lstStyle/>
          <a:p>
            <a:pPr indent="171450" algn="just"/>
            <a:r>
              <a:rPr lang="vi-VN" sz="1300" dirty="0">
                <a:latin typeface="Times New Roman" pitchFamily="18" charset="0"/>
                <a:cs typeface="Times New Roman" pitchFamily="18" charset="0"/>
              </a:rPr>
              <a:t>Trang phục truyền thống của người Việt Nam là áo dài. Áo dài thường được mặc trong dịp Tết hay lễ hội.</a:t>
            </a:r>
          </a:p>
          <a:p>
            <a:pPr indent="171450" algn="r"/>
            <a:r>
              <a:rPr lang="vi-VN" sz="1300" dirty="0">
                <a:latin typeface="Times New Roman" pitchFamily="18" charset="0"/>
                <a:cs typeface="Times New Roman" pitchFamily="18" charset="0"/>
              </a:rPr>
              <a:t>(Trung Sơn)</a:t>
            </a:r>
          </a:p>
        </p:txBody>
      </p:sp>
      <p:pic>
        <p:nvPicPr>
          <p:cNvPr id="9" name="Picture 8">
            <a:extLst>
              <a:ext uri="{FF2B5EF4-FFF2-40B4-BE49-F238E27FC236}">
                <a16:creationId xmlns=""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pic>
        <p:nvPicPr>
          <p:cNvPr id="12" name="Picture 11">
            <a:extLst>
              <a:ext uri="{FF2B5EF4-FFF2-40B4-BE49-F238E27FC236}">
                <a16:creationId xmlns=""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990085"/>
            <a:ext cx="304770" cy="288000"/>
          </a:xfrm>
          <a:prstGeom prst="rect">
            <a:avLst/>
          </a:prstGeom>
        </p:spPr>
      </p:pic>
      <p:pic>
        <p:nvPicPr>
          <p:cNvPr id="13" name="Picture 12">
            <a:extLst>
              <a:ext uri="{FF2B5EF4-FFF2-40B4-BE49-F238E27FC236}">
                <a16:creationId xmlns=""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4105" y="1418505"/>
            <a:ext cx="288000" cy="288000"/>
          </a:xfrm>
          <a:prstGeom prst="rect">
            <a:avLst/>
          </a:prstGeom>
        </p:spPr>
      </p:pic>
      <p:pic>
        <p:nvPicPr>
          <p:cNvPr id="14" name="Picture 13">
            <a:extLst>
              <a:ext uri="{FF2B5EF4-FFF2-40B4-BE49-F238E27FC236}">
                <a16:creationId xmlns=""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05532"/>
            <a:ext cx="288000" cy="288000"/>
          </a:xfrm>
          <a:prstGeom prst="rect">
            <a:avLst/>
          </a:prstGeom>
        </p:spPr>
      </p:pic>
      <p:grpSp>
        <p:nvGrpSpPr>
          <p:cNvPr id="17" name="Group 16">
            <a:extLst>
              <a:ext uri="{FF2B5EF4-FFF2-40B4-BE49-F238E27FC236}">
                <a16:creationId xmlns="" xmlns:a16="http://schemas.microsoft.com/office/drawing/2014/main" id="{BA4736CC-CD28-4F38-BB7A-B660EC7B3FEF}"/>
              </a:ext>
            </a:extLst>
          </p:cNvPr>
          <p:cNvGrpSpPr/>
          <p:nvPr/>
        </p:nvGrpSpPr>
        <p:grpSpPr>
          <a:xfrm>
            <a:off x="2863689" y="3009963"/>
            <a:ext cx="415498" cy="646331"/>
            <a:chOff x="3354013" y="2868155"/>
            <a:chExt cx="415498" cy="646331"/>
          </a:xfrm>
        </p:grpSpPr>
        <p:sp>
          <p:nvSpPr>
            <p:cNvPr id="18" name="Oval 17">
              <a:extLst>
                <a:ext uri="{FF2B5EF4-FFF2-40B4-BE49-F238E27FC236}">
                  <a16:creationId xmlns=""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Times New Roman" pitchFamily="18" charset="0"/>
                <a:cs typeface="Times New Roman" pitchFamily="18" charset="0"/>
              </a:endParaRPr>
            </a:p>
          </p:txBody>
        </p:sp>
        <p:sp>
          <p:nvSpPr>
            <p:cNvPr id="19" name="Rectangle 18">
              <a:extLst>
                <a:ext uri="{FF2B5EF4-FFF2-40B4-BE49-F238E27FC236}">
                  <a16:creationId xmlns="" xmlns:a16="http://schemas.microsoft.com/office/drawing/2014/main" id="{FD5E1ED6-4148-4173-97D9-22A9850A1518}"/>
                </a:ext>
              </a:extLst>
            </p:cNvPr>
            <p:cNvSpPr/>
            <p:nvPr/>
          </p:nvSpPr>
          <p:spPr>
            <a:xfrm rot="21163024">
              <a:off x="3354013" y="2868155"/>
              <a:ext cx="415498" cy="646331"/>
            </a:xfrm>
            <a:prstGeom prst="rect">
              <a:avLst/>
            </a:prstGeom>
          </p:spPr>
          <p:txBody>
            <a:bodyPr wrap="none">
              <a:spAutoFit/>
            </a:bodyPr>
            <a:lstStyle/>
            <a:p>
              <a:pPr algn="ctr"/>
              <a:r>
                <a:rPr lang="x-none" sz="3600" b="1" i="1" dirty="0">
                  <a:solidFill>
                    <a:schemeClr val="accent2"/>
                  </a:solidFill>
                  <a:latin typeface="Times New Roman" pitchFamily="18" charset="0"/>
                  <a:cs typeface="Times New Roman" pitchFamily="18" charset="0"/>
                </a:rPr>
                <a:t>4</a:t>
              </a:r>
            </a:p>
          </p:txBody>
        </p:sp>
      </p:gr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0456CCA-5D1D-433B-914D-32D16023EBC9}"/>
              </a:ext>
            </a:extLst>
          </p:cNvPr>
          <p:cNvSpPr txBox="1"/>
          <p:nvPr/>
        </p:nvSpPr>
        <p:spPr>
          <a:xfrm>
            <a:off x="811646" y="1786920"/>
            <a:ext cx="5234708" cy="1569660"/>
          </a:xfrm>
          <a:prstGeom prst="rect">
            <a:avLst/>
          </a:prstGeom>
          <a:noFill/>
        </p:spPr>
        <p:txBody>
          <a:bodyPr wrap="square">
            <a:spAutoFit/>
          </a:bodyPr>
          <a:lstStyle/>
          <a:p>
            <a:pPr indent="171450" algn="just"/>
            <a:r>
              <a:rPr lang="vi-VN" sz="2400">
                <a:latin typeface="Times New Roman" pitchFamily="18" charset="0"/>
                <a:cs typeface="Times New Roman" pitchFamily="18" charset="0"/>
              </a:rPr>
              <a:t>Việt Nam là đất nước tươi đẹp của chúng mình. Thủ đô nước mình là Hà Nội. Lá cờ Tổ quốc hình chữ nhật, nền đỏ, ở giữa có ngôi sao vàng năm cánh.</a:t>
            </a:r>
            <a:endParaRPr lang="vi-VN" sz="2400" dirty="0">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5312A4F8-3D76-4152-BC79-272A5FC60E23}"/>
              </a:ext>
            </a:extLst>
          </p:cNvPr>
          <p:cNvSpPr txBox="1"/>
          <p:nvPr/>
        </p:nvSpPr>
        <p:spPr>
          <a:xfrm>
            <a:off x="1941376" y="1044367"/>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Times New Roman" pitchFamily="18" charset="0"/>
                <a:cs typeface="Times New Roman" pitchFamily="18" charset="0"/>
              </a:rPr>
              <a:t>ĐẤT NƯỚC CHÚNG MÌNH</a:t>
            </a:r>
            <a:endParaRPr lang="en-US" sz="1600" b="1" dirty="0">
              <a:solidFill>
                <a:schemeClr val="accent1">
                  <a:lumMod val="75000"/>
                </a:schemeClr>
              </a:solidFill>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A097D7F0-FFB0-4CA2-9409-7B984EA61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61" y="1786920"/>
            <a:ext cx="304770" cy="288000"/>
          </a:xfrm>
          <a:prstGeom prst="rect">
            <a:avLst/>
          </a:prstGeom>
        </p:spPr>
      </p:pic>
    </p:spTree>
    <p:extLst>
      <p:ext uri="{BB962C8B-B14F-4D97-AF65-F5344CB8AC3E}">
        <p14:creationId xmlns:p14="http://schemas.microsoft.com/office/powerpoint/2010/main" val="21769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30F09D5-FEA2-4020-9932-26843F659EAE}"/>
              </a:ext>
            </a:extLst>
          </p:cNvPr>
          <p:cNvSpPr txBox="1"/>
          <p:nvPr/>
        </p:nvSpPr>
        <p:spPr>
          <a:xfrm>
            <a:off x="995219" y="2070571"/>
            <a:ext cx="5082308" cy="707886"/>
          </a:xfrm>
          <a:prstGeom prst="rect">
            <a:avLst/>
          </a:prstGeom>
          <a:noFill/>
        </p:spPr>
        <p:txBody>
          <a:bodyPr wrap="square">
            <a:spAutoFit/>
          </a:bodyPr>
          <a:lstStyle/>
          <a:p>
            <a:r>
              <a:rPr lang="vi-VN" sz="2000">
                <a:latin typeface="Times New Roman" pitchFamily="18" charset="0"/>
                <a:cs typeface="Times New Roman" pitchFamily="18" charset="0"/>
              </a:rPr>
              <a:t>Lá cờ Tổ quốc hình chữ nhật, nền đỏ, ở giữa có ngôi sao vàng năm cánh.</a:t>
            </a:r>
            <a:endParaRPr lang="en-US" sz="2000">
              <a:latin typeface="Times New Roman" pitchFamily="18" charset="0"/>
              <a:cs typeface="Times New Roman" pitchFamily="18" charset="0"/>
            </a:endParaRPr>
          </a:p>
        </p:txBody>
      </p:sp>
      <p:cxnSp>
        <p:nvCxnSpPr>
          <p:cNvPr id="4" name="Straight Connector 3">
            <a:extLst>
              <a:ext uri="{FF2B5EF4-FFF2-40B4-BE49-F238E27FC236}">
                <a16:creationId xmlns="" xmlns:a16="http://schemas.microsoft.com/office/drawing/2014/main" id="{A8B8FD4A-1658-4551-8FFC-58D30E910B7E}"/>
              </a:ext>
            </a:extLst>
          </p:cNvPr>
          <p:cNvCxnSpPr/>
          <p:nvPr/>
        </p:nvCxnSpPr>
        <p:spPr>
          <a:xfrm flipH="1">
            <a:off x="4042458" y="195287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CB8B517-82D9-40B4-9565-A1F917447F06}"/>
              </a:ext>
            </a:extLst>
          </p:cNvPr>
          <p:cNvCxnSpPr/>
          <p:nvPr/>
        </p:nvCxnSpPr>
        <p:spPr>
          <a:xfrm flipH="1">
            <a:off x="4877654" y="2010815"/>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6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8C1442D-120C-4B5C-8AAA-A0EEF9B6F00D}"/>
              </a:ext>
            </a:extLst>
          </p:cNvPr>
          <p:cNvSpPr txBox="1"/>
          <p:nvPr/>
        </p:nvSpPr>
        <p:spPr>
          <a:xfrm>
            <a:off x="847437" y="1661165"/>
            <a:ext cx="5738090" cy="1569660"/>
          </a:xfrm>
          <a:prstGeom prst="rect">
            <a:avLst/>
          </a:prstGeom>
          <a:noFill/>
        </p:spPr>
        <p:txBody>
          <a:bodyPr wrap="square">
            <a:spAutoFit/>
          </a:bodyPr>
          <a:lstStyle/>
          <a:p>
            <a:r>
              <a:rPr lang="vi-VN" sz="2400" dirty="0">
                <a:latin typeface="Times New Roman" pitchFamily="18" charset="0"/>
                <a:cs typeface="Times New Roman" pitchFamily="18" charset="0"/>
              </a:rPr>
              <a:t>Việt Nam có những vị anh hùng có công lớn với đất nước như Hai Bà Trưng, Bà Triệu, Trần Hưng Đạo, Quang Trung, Hồ Chí Minh,... </a:t>
            </a:r>
            <a:endParaRPr lang="en-US" sz="2400"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D77F1A86-CDC8-4CA5-A651-C5B958BD05A0}"/>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5764" y="1728934"/>
            <a:ext cx="288000" cy="288000"/>
          </a:xfrm>
          <a:prstGeom prst="rect">
            <a:avLst/>
          </a:prstGeom>
        </p:spPr>
      </p:pic>
    </p:spTree>
    <p:extLst>
      <p:ext uri="{BB962C8B-B14F-4D97-AF65-F5344CB8AC3E}">
        <p14:creationId xmlns:p14="http://schemas.microsoft.com/office/powerpoint/2010/main" val="11532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2&quot;/&gt;&lt;property id=&quot;20307&quot; value=&quot;352&quot;/&gt;&lt;/object&gt;&lt;object type=&quot;3&quot; unique_id=&quot;10004&quot;&gt;&lt;property id=&quot;20148&quot; value=&quot;5&quot;/&gt;&lt;property id=&quot;20300&quot; value=&quot;Slide 3&quot;/&gt;&lt;property id=&quot;20307&quot; value=&quot;353&quot;/&gt;&lt;/object&gt;&lt;object type=&quot;3&quot; unique_id=&quot;10005&quot;&gt;&lt;property id=&quot;20148&quot; value=&quot;5&quot;/&gt;&lt;property id=&quot;20300&quot; value=&quot;Slide 4&quot;/&gt;&lt;property id=&quot;20307&quot; value=&quot;355&quot;/&gt;&lt;/object&gt;&lt;object type=&quot;3&quot; unique_id=&quot;10007&quot;&gt;&lt;property id=&quot;20148&quot; value=&quot;5&quot;/&gt;&lt;property id=&quot;20300&quot; value=&quot;Slide 5&quot;/&gt;&lt;property id=&quot;20307&quot; value=&quot;378&quot;/&gt;&lt;/object&gt;&lt;object type=&quot;3&quot; unique_id=&quot;10008&quot;&gt;&lt;property id=&quot;20148&quot; value=&quot;5&quot;/&gt;&lt;property id=&quot;20300&quot; value=&quot;Slide 6&quot;/&gt;&lt;property id=&quot;20307&quot; value=&quot;375&quot;/&gt;&lt;/object&gt;&lt;object type=&quot;3&quot; unique_id=&quot;10009&quot;&gt;&lt;property id=&quot;20148&quot; value=&quot;5&quot;/&gt;&lt;property id=&quot;20300&quot; value=&quot;Slide 7&quot;/&gt;&lt;property id=&quot;20307&quot; value=&quot;389&quot;/&gt;&lt;/object&gt;&lt;object type=&quot;3&quot; unique_id=&quot;10010&quot;&gt;&lt;property id=&quot;20148&quot; value=&quot;5&quot;/&gt;&lt;property id=&quot;20300&quot; value=&quot;Slide 8&quot;/&gt;&lt;property id=&quot;20307&quot; value=&quot;393&quot;/&gt;&lt;/object&gt;&lt;object type=&quot;3&quot; unique_id=&quot;10011&quot;&gt;&lt;property id=&quot;20148&quot; value=&quot;5&quot;/&gt;&lt;property id=&quot;20300&quot; value=&quot;Slide 9&quot;/&gt;&lt;property id=&quot;20307&quot; value=&quot;394&quot;/&gt;&lt;/object&gt;&lt;object type=&quot;3&quot; unique_id=&quot;10012&quot;&gt;&lt;property id=&quot;20148&quot; value=&quot;5&quot;/&gt;&lt;property id=&quot;20300&quot; value=&quot;Slide 10&quot;/&gt;&lt;property id=&quot;20307&quot; value=&quot;390&quot;/&gt;&lt;/object&gt;&lt;object type=&quot;3&quot; unique_id=&quot;10013&quot;&gt;&lt;property id=&quot;20148&quot; value=&quot;5&quot;/&gt;&lt;property id=&quot;20300&quot; value=&quot;Slide 11&quot;/&gt;&lt;property id=&quot;20307&quot; value=&quot;391&quot;/&gt;&lt;/object&gt;&lt;object type=&quot;3&quot; unique_id=&quot;10014&quot;&gt;&lt;property id=&quot;20148&quot; value=&quot;5&quot;/&gt;&lt;property id=&quot;20300&quot; value=&quot;Slide 12&quot;/&gt;&lt;property id=&quot;20307&quot; value=&quot;359&quot;/&gt;&lt;/object&gt;&lt;object type=&quot;3&quot; unique_id=&quot;10015&quot;&gt;&lt;property id=&quot;20148&quot; value=&quot;5&quot;/&gt;&lt;property id=&quot;20300&quot; value=&quot;Slide 13&quot;/&gt;&lt;property id=&quot;20307&quot; value=&quot;395&quot;/&gt;&lt;/object&gt;&lt;object type=&quot;3&quot; unique_id=&quot;10016&quot;&gt;&lt;property id=&quot;20148&quot; value=&quot;5&quot;/&gt;&lt;property id=&quot;20300&quot; value=&quot;Slide 14&quot;/&gt;&lt;property id=&quot;20307&quot; value=&quot;392&quot;/&gt;&lt;/object&gt;&lt;object type=&quot;3&quot; unique_id=&quot;10017&quot;&gt;&lt;property id=&quot;20148&quot; value=&quot;5&quot;/&gt;&lt;property id=&quot;20300&quot; value=&quot;Slide 15&quot;/&gt;&lt;property id=&quot;20307&quot; value=&quot;396&quot;/&gt;&lt;/object&gt;&lt;object type=&quot;3&quot; unique_id=&quot;10018&quot;&gt;&lt;property id=&quot;20148&quot; value=&quot;5&quot;/&gt;&lt;property id=&quot;20300&quot; value=&quot;Slide 16&quot;/&gt;&lt;property id=&quot;20307&quot; value=&quot;397&quot;/&gt;&lt;/object&gt;&lt;object type=&quot;3&quot; unique_id=&quot;10019&quot;&gt;&lt;property id=&quot;20148&quot; value=&quot;5&quot;/&gt;&lt;property id=&quot;20300&quot; value=&quot;Slide 17&quot;/&gt;&lt;property id=&quot;20307&quot; value=&quot;398&quot;/&gt;&lt;/object&gt;&lt;object type=&quot;3&quot; unique_id=&quot;10020&quot;&gt;&lt;property id=&quot;20148&quot; value=&quot;5&quot;/&gt;&lt;property id=&quot;20300&quot; value=&quot;Slide 18&quot;/&gt;&lt;property id=&quot;20307&quot; value=&quot;399&quot;/&gt;&lt;/object&gt;&lt;object type=&quot;3&quot; unique_id=&quot;10021&quot;&gt;&lt;property id=&quot;20148&quot; value=&quot;5&quot;/&gt;&lt;property id=&quot;20300&quot; value=&quot;Slide 19&quot;/&gt;&lt;property id=&quot;20307&quot; value=&quot;385&quot;/&gt;&lt;/object&gt;&lt;object type=&quot;3&quot; unique_id=&quot;10022&quot;&gt;&lt;property id=&quot;20148&quot; value=&quot;5&quot;/&gt;&lt;property id=&quot;20300&quot; value=&quot;Slide 20&quot;/&gt;&lt;property id=&quot;20307&quot; value=&quot;400&quot;/&gt;&lt;/object&gt;&lt;object type=&quot;3&quot; unique_id=&quot;10023&quot;&gt;&lt;property id=&quot;20148&quot; value=&quot;5&quot;/&gt;&lt;property id=&quot;20300&quot; value=&quot;Slide 21&quot;/&gt;&lt;property id=&quot;20307&quot; value=&quot;360&quot;/&gt;&lt;/object&gt;&lt;object type=&quot;3&quot; unique_id=&quot;10024&quot;&gt;&lt;property id=&quot;20148&quot; value=&quot;5&quot;/&gt;&lt;property id=&quot;20300&quot; value=&quot;Slide 22&quot;/&gt;&lt;property id=&quot;20307&quot; value=&quot;386&quot;/&gt;&lt;/object&gt;&lt;object type=&quot;3&quot; unique_id=&quot;10025&quot;&gt;&lt;property id=&quot;20148&quot; value=&quot;5&quot;/&gt;&lt;property id=&quot;20300&quot; value=&quot;Slide 23&quot;/&gt;&lt;property id=&quot;20307&quot; value=&quot;361&quot;/&gt;&lt;/object&gt;&lt;object type=&quot;3&quot; unique_id=&quot;10026&quot;&gt;&lt;property id=&quot;20148&quot; value=&quot;5&quot;/&gt;&lt;property id=&quot;20300&quot; value=&quot;Slide 24&quot;/&gt;&lt;property id=&quot;20307&quot; value=&quot;401&quot;/&gt;&lt;/object&gt;&lt;object type=&quot;3&quot; unique_id=&quot;10027&quot;&gt;&lt;property id=&quot;20148&quot; value=&quot;5&quot;/&gt;&lt;property id=&quot;20300&quot; value=&quot;Slide 25&quot;/&gt;&lt;property id=&quot;20307&quot; value=&quot;384&quot;/&gt;&lt;/object&gt;&lt;object type=&quot;3&quot; unique_id=&quot;10028&quot;&gt;&lt;property id=&quot;20148&quot; value=&quot;5&quot;/&gt;&lt;property id=&quot;20300&quot; value=&quot;Slide 26&quot;/&gt;&lt;property id=&quot;20307&quot; value=&quot;363&quot;/&gt;&lt;/object&gt;&lt;object type=&quot;3&quot; unique_id=&quot;10029&quot;&gt;&lt;property id=&quot;20148&quot; value=&quot;5&quot;/&gt;&lt;property id=&quot;20300&quot; value=&quot;Slide 27&quot;/&gt;&lt;property id=&quot;20307&quot; value=&quot;387&quot;/&gt;&lt;/object&gt;&lt;object type=&quot;3&quot; unique_id=&quot;10030&quot;&gt;&lt;property id=&quot;20148&quot; value=&quot;5&quot;/&gt;&lt;property id=&quot;20300&quot; value=&quot;Slide 28&quot;/&gt;&lt;property id=&quot;20307&quot; value=&quot;402&quot;/&gt;&lt;/object&gt;&lt;object type=&quot;3&quot; unique_id=&quot;10031&quot;&gt;&lt;property id=&quot;20148&quot; value=&quot;5&quot;/&gt;&lt;property id=&quot;20300&quot; value=&quot;Slide 29 - &amp;quot;Củng cố, dặn dò&amp;quot;&quot;/&gt;&lt;property id=&quot;20307&quot; value=&quot;329&quot;/&gt;&lt;/object&gt;&lt;object type=&quot;3&quot; unique_id=&quot;10032&quot;&gt;&lt;property id=&quot;20148&quot; value=&quot;5&quot;/&gt;&lt;property id=&quot;20300&quot; value=&quot;Slide 30&quot;/&gt;&lt;property id=&quot;20307&quot; value=&quot;2007577161&quot;/&gt;&lt;/object&gt;&lt;object type=&quot;3&quot; unique_id=&quot;10275&quot;&gt;&lt;property id=&quot;20148&quot; value=&quot;5&quot;/&gt;&lt;property id=&quot;20300&quot; value=&quot;Slide 1&quot;/&gt;&lt;property id=&quot;20307&quot; value=&quot;2007577162&quot;/&gt;&lt;/object&gt;&lt;/object&gt;&lt;object type=&quot;8&quot; unique_id=&quot;1006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TotalTime>
  <Words>1164</Words>
  <Application>Microsoft Office PowerPoint</Application>
  <PresentationFormat>Custom</PresentationFormat>
  <Paragraphs>123</Paragraphs>
  <Slides>30</Slides>
  <Notes>3</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30</vt:i4>
      </vt:variant>
    </vt:vector>
  </HeadingPairs>
  <TitlesOfParts>
    <vt:vector size="54" baseType="lpstr">
      <vt:lpstr>Arial</vt:lpstr>
      <vt:lpstr>iCiel Cadena</vt:lpstr>
      <vt:lpstr>Wingdings</vt:lpstr>
      <vt:lpstr>Roboto Condensed Light</vt:lpstr>
      <vt:lpstr>UTM Avo</vt:lpstr>
      <vt:lpstr>Livvic</vt:lpstr>
      <vt:lpstr>Montserrat</vt:lpstr>
      <vt:lpstr>等线</vt:lpstr>
      <vt:lpstr>Comfortaa</vt:lpstr>
      <vt:lpstr>等线 Light</vt:lpstr>
      <vt:lpstr>Kalam</vt:lpstr>
      <vt:lpstr>Delius Unicase</vt:lpstr>
      <vt:lpstr>Arial-Rounded</vt:lpstr>
      <vt:lpstr>Times New Roman</vt:lpstr>
      <vt:lpstr>Calibri</vt:lpstr>
      <vt:lpstr>微软雅黑</vt:lpstr>
      <vt:lpstr>Calibri Light</vt:lpstr>
      <vt:lpstr>Chewy</vt:lpstr>
      <vt:lpstr>Doodle Sketchbook by Slidesgo</vt:lpstr>
      <vt:lpstr>Custom Design</vt:lpstr>
      <vt:lpstr>Response to Intervention: The Alphabet by Slidesgo</vt:lpstr>
      <vt:lpstr>Office 主题​​</vt:lpstr>
      <vt:lpstr>1_Doodle Sketchbook by Slidesgo</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MTC</cp:lastModifiedBy>
  <cp:revision>217</cp:revision>
  <dcterms:modified xsi:type="dcterms:W3CDTF">2022-04-26T08:19:50Z</dcterms:modified>
</cp:coreProperties>
</file>