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1"/>
  </p:notesMasterIdLst>
  <p:sldIdLst>
    <p:sldId id="426" r:id="rId3"/>
    <p:sldId id="422" r:id="rId4"/>
    <p:sldId id="423" r:id="rId5"/>
    <p:sldId id="424" r:id="rId6"/>
    <p:sldId id="409" r:id="rId7"/>
    <p:sldId id="410" r:id="rId8"/>
    <p:sldId id="419" r:id="rId9"/>
    <p:sldId id="420" r:id="rId10"/>
  </p:sldIdLst>
  <p:sldSz cx="6858000" cy="5143500"/>
  <p:notesSz cx="6858000" cy="9144000"/>
  <p:embeddedFontLst>
    <p:embeddedFont>
      <p:font typeface="Kalam" panose="020B0604020202020204" charset="0"/>
      <p:regular r:id="rId12"/>
      <p:bold r:id="rId13"/>
    </p:embeddedFont>
    <p:embeddedFont>
      <p:font typeface="SimSun" panose="02010600030101010101" pitchFamily="2" charset="-122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Microsoft YaHei" panose="020B0503020204020204" pitchFamily="34" charset="-122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426"/>
    <a:srgbClr val="FFAB40"/>
    <a:srgbClr val="FFFFFF"/>
    <a:srgbClr val="FF0090"/>
    <a:srgbClr val="AEE2FA"/>
    <a:srgbClr val="07A7AF"/>
    <a:srgbClr val="F6D5A8"/>
    <a:srgbClr val="F45A21"/>
    <a:srgbClr val="DBE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818" autoAdjust="0"/>
  </p:normalViewPr>
  <p:slideViewPr>
    <p:cSldViewPr snapToGrid="0">
      <p:cViewPr varScale="1">
        <p:scale>
          <a:sx n="97" d="100"/>
          <a:sy n="97" d="100"/>
        </p:scale>
        <p:origin x="1326" y="8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84540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091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09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52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7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0BCD88A2-A8ED-4796-ABF9-3B8FE568CFA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D15D1682-7505-41DF-BF39-FFEDA95B3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39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6858000" cy="51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3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  <p:sldLayoutId id="2147483707" r:id="rId9"/>
    <p:sldLayoutId id="2147483708" r:id="rId10"/>
    <p:sldLayoutId id="214748370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1585912" y="1257300"/>
            <a:ext cx="3814763" cy="1143000"/>
          </a:xfrm>
          <a:prstGeom prst="rect">
            <a:avLst/>
          </a:prstGeom>
        </p:spPr>
        <p:txBody>
          <a:bodyPr wrap="none" lIns="57607" tIns="28804" rIns="57607" bIns="28804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576072">
              <a:buClrTx/>
              <a:defRPr/>
            </a:pPr>
            <a:endParaRPr lang="vi-VN" sz="7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1585316" y="1696861"/>
            <a:ext cx="3472459" cy="541514"/>
          </a:xfrm>
          <a:prstGeom prst="rect">
            <a:avLst/>
          </a:prstGeom>
        </p:spPr>
        <p:txBody>
          <a:bodyPr wrap="none" lIns="57607" tIns="28804" rIns="57607" bIns="288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76072">
              <a:buClrTx/>
              <a:defRPr/>
            </a:pPr>
            <a:r>
              <a:rPr lang="en-US" sz="23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0" y="-10716"/>
            <a:ext cx="6894368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985837" y="400050"/>
            <a:ext cx="5248708" cy="13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607" tIns="28804" rIns="57607" bIns="288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576072" eaLnBrk="1" hangingPunct="1">
              <a:lnSpc>
                <a:spcPct val="150000"/>
              </a:lnSpc>
              <a:buClrTx/>
              <a:defRPr/>
            </a:pPr>
            <a:r>
              <a:rPr lang="en-US" sz="18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PHÒNG GIÁO DỤC VÀ ĐÀO TẠO QUẬN LONG BIÊN</a:t>
            </a:r>
          </a:p>
          <a:p>
            <a:pPr algn="ctr" defTabSz="576072" eaLnBrk="1" hangingPunct="1">
              <a:lnSpc>
                <a:spcPct val="150000"/>
              </a:lnSpc>
              <a:buClrTx/>
              <a:defRPr/>
            </a:pPr>
            <a:r>
              <a:rPr lang="en-US" sz="18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938505" y="2497618"/>
            <a:ext cx="4800600" cy="8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76072">
              <a:spcBef>
                <a:spcPct val="50000"/>
              </a:spcBef>
              <a:buClrTx/>
              <a:defRPr/>
            </a:pPr>
            <a:r>
              <a:rPr lang="en-US" altLang="en-US" sz="2500" b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+mn-cs"/>
              </a:rPr>
              <a:t>PHÂN MÔN : </a:t>
            </a:r>
            <a:r>
              <a:rPr lang="en-US" altLang="en-US" sz="2500" b="1" kern="120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+mn-cs"/>
              </a:rPr>
              <a:t>ĐỌC MỞ RỘNG</a:t>
            </a:r>
            <a:endParaRPr lang="en-US" sz="2500" b="1" i="1" kern="1200" dirty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defTabSz="576072">
              <a:buClrTx/>
              <a:defRPr/>
            </a:pPr>
            <a:endParaRPr lang="en-US" sz="2500" b="1" i="1" kern="1200" dirty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112330" y="3109091"/>
            <a:ext cx="4800600" cy="4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576072" eaLnBrk="1" hangingPunct="1">
              <a:buClrTx/>
              <a:defRPr/>
            </a:pPr>
            <a:r>
              <a:rPr lang="en-US" sz="23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90" y="3749440"/>
            <a:ext cx="5397130" cy="4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607" tIns="28804" rIns="57607" bIns="288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576072" eaLnBrk="1" hangingPunct="1">
              <a:buClrTx/>
              <a:defRPr/>
            </a:pPr>
            <a:r>
              <a:rPr lang="en-US" sz="23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Bài</a:t>
            </a:r>
            <a:r>
              <a:rPr lang="en-US" sz="23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: </a:t>
            </a:r>
            <a:r>
              <a:rPr lang="en-US" sz="23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Tìm</a:t>
            </a:r>
            <a:r>
              <a:rPr lang="en-US" sz="23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3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đọc</a:t>
            </a:r>
            <a:r>
              <a:rPr lang="en-US" sz="23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3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một</a:t>
            </a:r>
            <a:r>
              <a:rPr lang="en-US" sz="23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3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câu</a:t>
            </a:r>
            <a:r>
              <a:rPr lang="en-US" sz="23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3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chuyện</a:t>
            </a:r>
            <a:r>
              <a:rPr lang="en-US" sz="23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3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về</a:t>
            </a:r>
            <a:r>
              <a:rPr lang="en-US" sz="23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3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Bác</a:t>
            </a:r>
            <a:r>
              <a:rPr lang="en-US" sz="23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3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Hồ</a:t>
            </a:r>
            <a:r>
              <a:rPr lang="en-US" sz="23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 </a:t>
            </a:r>
            <a:endParaRPr lang="en-US" sz="2300" b="1" kern="1200" dirty="0">
              <a:solidFill>
                <a:srgbClr val="7030A0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" y="133716"/>
            <a:ext cx="85724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7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7" y="582676"/>
            <a:ext cx="964906" cy="96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996885" y="981220"/>
            <a:ext cx="5276064" cy="328711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67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988516"/>
            <a:ext cx="5143500" cy="40222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478" y="1492151"/>
            <a:ext cx="4467657" cy="22395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574" y="1202830"/>
            <a:ext cx="1074954" cy="11602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6530" y="1152508"/>
            <a:ext cx="833903" cy="10298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0200" y="3014306"/>
            <a:ext cx="3460343" cy="84974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4435876" y="2284371"/>
            <a:ext cx="712879" cy="486904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30594" y="2104522"/>
            <a:ext cx="263986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257175">
              <a:defRPr/>
            </a:pPr>
            <a:r>
              <a:rPr lang="en-US" altLang="zh-CN" sz="405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405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5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2091031" y="1952776"/>
            <a:ext cx="245106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39969" y="2286007"/>
            <a:ext cx="6908891" cy="2213298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272619" y="1107119"/>
            <a:ext cx="3801948" cy="1866527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5" y="3255979"/>
              <a:ext cx="3409987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75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 MỞ RỘNG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8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575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1575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6</a:t>
              </a:r>
              <a:r>
                <a:rPr lang="vi-VN" sz="1575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endParaRPr lang="en-US" sz="1575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50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C4A894-B793-4ADC-A997-381599FD1794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17F175-7681-44E6-8E52-D1601DA49A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379091" y="340142"/>
            <a:ext cx="1277807" cy="1271173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D8D5F3-B97D-4DDB-A4AF-B9DEA36F872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092" y="1488176"/>
            <a:ext cx="6369594" cy="36553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ED813B-8E2A-4343-9285-F6833F0AAE9B}"/>
              </a:ext>
            </a:extLst>
          </p:cNvPr>
          <p:cNvSpPr txBox="1"/>
          <p:nvPr/>
        </p:nvSpPr>
        <p:spPr>
          <a:xfrm>
            <a:off x="1656898" y="607807"/>
            <a:ext cx="4790741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800" dirty="0">
                <a:latin typeface="UTM Avo" panose="02040603050506020204" pitchFamily="18" charset="0"/>
              </a:rPr>
              <a:t>Tìm đọc bài thơ, câu chuyện viết về cảnh đẹp trên các miền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251225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D9F1F0-E9C9-4730-9149-C96C6566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399" y="1047562"/>
            <a:ext cx="6470802" cy="3609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FC1A6A-8341-408E-A39C-3221B51E2D30}"/>
              </a:ext>
            </a:extLst>
          </p:cNvPr>
          <p:cNvSpPr txBox="1"/>
          <p:nvPr/>
        </p:nvSpPr>
        <p:spPr>
          <a:xfrm>
            <a:off x="590084" y="460586"/>
            <a:ext cx="567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vi-VN" sz="1800" dirty="0">
                <a:latin typeface="UTM Avo" panose="02040603050506020204" pitchFamily="18" charset="0"/>
              </a:rPr>
              <a:t>Đọc cho bạn nghe đoạn thơ hoặc đoạn truyện em thích.</a:t>
            </a:r>
          </a:p>
        </p:txBody>
      </p:sp>
    </p:spTree>
    <p:extLst>
      <p:ext uri="{BB962C8B-B14F-4D97-AF65-F5344CB8AC3E}">
        <p14:creationId xmlns:p14="http://schemas.microsoft.com/office/powerpoint/2010/main" val="17115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63BDE4-4A84-470C-8C0B-34BF405282A6}"/>
              </a:ext>
            </a:extLst>
          </p:cNvPr>
          <p:cNvSpPr txBox="1"/>
          <p:nvPr/>
        </p:nvSpPr>
        <p:spPr>
          <a:xfrm>
            <a:off x="1510748" y="2453238"/>
            <a:ext cx="3876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HĐ tiếp nối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3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931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&quot;/&gt;&lt;property id=&quot;20307&quot; value=&quot;422&quot;/&gt;&lt;/object&gt;&lt;object type=&quot;3&quot; unique_id=&quot;10005&quot;&gt;&lt;property id=&quot;20148&quot; value=&quot;5&quot;/&gt;&lt;property id=&quot;20300&quot; value=&quot;Slide 3&quot;/&gt;&lt;property id=&quot;20307&quot; value=&quot;423&quot;/&gt;&lt;/object&gt;&lt;object type=&quot;3&quot; unique_id=&quot;10006&quot;&gt;&lt;property id=&quot;20148&quot; value=&quot;5&quot;/&gt;&lt;property id=&quot;20300&quot; value=&quot;Slide 4&quot;/&gt;&lt;property id=&quot;20307&quot; value=&quot;425&quot;/&gt;&lt;/object&gt;&lt;object type=&quot;3&quot; unique_id=&quot;10007&quot;&gt;&lt;property id=&quot;20148&quot; value=&quot;5&quot;/&gt;&lt;property id=&quot;20300&quot; value=&quot;Slide 5&quot;/&gt;&lt;property id=&quot;20307&quot; value=&quot;424&quot;/&gt;&lt;/object&gt;&lt;object type=&quot;3&quot; unique_id=&quot;10008&quot;&gt;&lt;property id=&quot;20148&quot; value=&quot;5&quot;/&gt;&lt;property id=&quot;20300&quot; value=&quot;Slide 6&quot;/&gt;&lt;property id=&quot;20307&quot; value=&quot;409&quot;/&gt;&lt;/object&gt;&lt;object type=&quot;3&quot; unique_id=&quot;10009&quot;&gt;&lt;property id=&quot;20148&quot; value=&quot;5&quot;/&gt;&lt;property id=&quot;20300&quot; value=&quot;Slide 7&quot;/&gt;&lt;property id=&quot;20307&quot; value=&quot;410&quot;/&gt;&lt;/object&gt;&lt;object type=&quot;3&quot; unique_id=&quot;10010&quot;&gt;&lt;property id=&quot;20148&quot; value=&quot;5&quot;/&gt;&lt;property id=&quot;20300&quot; value=&quot;Slide 8&quot;/&gt;&lt;property id=&quot;20307&quot; value=&quot;419&quot;/&gt;&lt;/object&gt;&lt;object type=&quot;3&quot; unique_id=&quot;10011&quot;&gt;&lt;property id=&quot;20148&quot; value=&quot;5&quot;/&gt;&lt;property id=&quot;20300&quot; value=&quot;Slide 9&quot;/&gt;&lt;property id=&quot;20307&quot; value=&quot;420&quot;/&gt;&lt;/object&gt;&lt;object type=&quot;3&quot; unique_id=&quot;10262&quot;&gt;&lt;property id=&quot;20148&quot; value=&quot;5&quot;/&gt;&lt;property id=&quot;20300&quot; value=&quot;Slide 1&quot;/&gt;&lt;property id=&quot;20307&quot; value=&quot;426&quot;/&gt;&lt;/object&gt;&lt;/object&gt;&lt;object type=&quot;8&quot; unique_id=&quot;10022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3810</TotalTime>
  <Words>85</Words>
  <Application>Microsoft Office PowerPoint</Application>
  <PresentationFormat>Custom</PresentationFormat>
  <Paragraphs>15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等线</vt:lpstr>
      <vt:lpstr>Times New Roman</vt:lpstr>
      <vt:lpstr>UTM Avo</vt:lpstr>
      <vt:lpstr>Arial</vt:lpstr>
      <vt:lpstr>Kalam</vt:lpstr>
      <vt:lpstr>SimSun</vt:lpstr>
      <vt:lpstr>Calibri Light</vt:lpstr>
      <vt:lpstr>Microsoft YaHei</vt:lpstr>
      <vt:lpstr>Calibri</vt:lpstr>
      <vt:lpstr>UTM Cookies</vt:lpstr>
      <vt:lpstr>Montserrat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261</cp:revision>
  <dcterms:modified xsi:type="dcterms:W3CDTF">2024-04-17T05:44:05Z</dcterms:modified>
</cp:coreProperties>
</file>