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86" r:id="rId5"/>
    <p:sldMasterId id="2147483899" r:id="rId6"/>
  </p:sldMasterIdLst>
  <p:notesMasterIdLst>
    <p:notesMasterId r:id="rId15"/>
  </p:notesMasterIdLst>
  <p:sldIdLst>
    <p:sldId id="3417" r:id="rId7"/>
    <p:sldId id="3412" r:id="rId8"/>
    <p:sldId id="3406" r:id="rId9"/>
    <p:sldId id="3407" r:id="rId10"/>
    <p:sldId id="3408" r:id="rId11"/>
    <p:sldId id="3409" r:id="rId12"/>
    <p:sldId id="3410" r:id="rId13"/>
    <p:sldId id="28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6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16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968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651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167237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37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001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57952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9167499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49716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894825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2522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4366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19012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373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5251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910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63375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474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4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2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857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 MÔN :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Nói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nghe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694" y="4999252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8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E6A43-2F26-4185-8A06-F0A5CBD5E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b="58752"/>
          <a:stretch/>
        </p:blipFill>
        <p:spPr>
          <a:xfrm>
            <a:off x="278597" y="667657"/>
            <a:ext cx="11496061" cy="2335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DA86E4-46A8-459A-BFA5-7DC45316D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59904" b="-1152"/>
          <a:stretch/>
        </p:blipFill>
        <p:spPr>
          <a:xfrm>
            <a:off x="661182" y="3487384"/>
            <a:ext cx="11071273" cy="2583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858" y="3021134"/>
            <a:ext cx="589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Cậu bé Gióng có gì đặc biệt?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3003354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đã nói gì với sứ giả?</a:t>
            </a:r>
            <a:endParaRPr lang="en-US" sz="24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6448" y="6089529"/>
            <a:ext cx="772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đã thay đổi như thế nào?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2857" y="5893252"/>
            <a:ext cx="7469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Sau khi đánh đuổi giặc Ân, </a:t>
            </a:r>
            <a:endParaRPr lang="en-US" sz="24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r>
              <a:rPr lang="vi-VN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</a:t>
            </a:r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 làm gì?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457" y="0"/>
            <a:ext cx="11321143" cy="638629"/>
          </a:xfrm>
          <a:prstGeom prst="rect">
            <a:avLst/>
          </a:prstGeom>
          <a:solidFill>
            <a:srgbClr val="FFE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E6A43-2F26-4185-8A06-F0A5CBD5E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b="58752"/>
          <a:stretch/>
        </p:blipFill>
        <p:spPr>
          <a:xfrm>
            <a:off x="278597" y="211015"/>
            <a:ext cx="11496061" cy="279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DA86E4-46A8-459A-BFA5-7DC45316D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59904" b="-1152"/>
          <a:stretch/>
        </p:blipFill>
        <p:spPr>
          <a:xfrm>
            <a:off x="661182" y="3545440"/>
            <a:ext cx="11071273" cy="2583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886" y="2963076"/>
            <a:ext cx="589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Cậu bé Gióng có gì đặc biệt?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974326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đã nói gì với sứ giả?</a:t>
            </a:r>
            <a:endParaRPr lang="en-US" sz="24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6448" y="6147585"/>
            <a:ext cx="772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đã thay đổi như thế nào?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0273" y="5994850"/>
            <a:ext cx="71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Sau khi đánh đuổi giặc Ân, </a:t>
            </a:r>
            <a:endParaRPr lang="en-US" sz="24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r>
              <a:rPr lang="vi-VN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</a:t>
            </a:r>
            <a:r>
              <a:rPr lang="vi-VN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 làm gì?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20D432-22E7-4F55-A3F4-4BC440FDA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51128" b="58752"/>
          <a:stretch/>
        </p:blipFill>
        <p:spPr>
          <a:xfrm>
            <a:off x="801857" y="257606"/>
            <a:ext cx="10480431" cy="424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938585" y="4927627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Cậu bé Gióng có gì đặc biệt?</a:t>
            </a:r>
            <a:endParaRPr lang="en-US" sz="3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1709" y="4548111"/>
            <a:ext cx="10283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Cậu bé Gióng không biết nói, biết cười, không biết tự xúc ăn.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A465E-F469-454B-A8ED-F43A236AE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50584" b="58752"/>
          <a:stretch/>
        </p:blipFill>
        <p:spPr>
          <a:xfrm>
            <a:off x="217713" y="203200"/>
            <a:ext cx="11611429" cy="4542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309257" y="4858720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đã nói gì với sứ giả?</a:t>
            </a:r>
            <a:endParaRPr lang="en-US" sz="3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542" y="4920680"/>
            <a:ext cx="11437257" cy="114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2700"/>
              </a:lnSpc>
            </a:pPr>
            <a:r>
              <a:rPr lang="vi-VN" sz="3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“Về bảo với vua rèn cho ta một con ngựa sắt, một thanh gươm sắt, một áo giáp sắt và một nón sắt, ta sẽ đánh đuổi giặc dữ cho!”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457" y="501458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đã thay đổi như thế nào?</a:t>
            </a:r>
            <a:endParaRPr lang="en-US" sz="3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4971" y="5064026"/>
            <a:ext cx="979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Gióng lớn nhanh như thổi, người cao to sừng sững.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266DF-5832-4087-9C0A-340A88B2D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59904" r="50558" b="-1152"/>
          <a:stretch/>
        </p:blipFill>
        <p:spPr>
          <a:xfrm>
            <a:off x="0" y="333835"/>
            <a:ext cx="11930743" cy="471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3060" y="4913941"/>
            <a:ext cx="7849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Sau khi đánh đuổi giặc Ân, Gióng đã làm gì?</a:t>
            </a:r>
            <a:endParaRPr lang="en-US" sz="3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058" y="5042655"/>
            <a:ext cx="1162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Sau khi đánh đuổi giặc Ân, Gióng cưỡi ngựa bay về trời.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EDAAD-5E90-400C-805F-67E201E4C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50793" t="59904" b="-1152"/>
          <a:stretch/>
        </p:blipFill>
        <p:spPr>
          <a:xfrm>
            <a:off x="0" y="232229"/>
            <a:ext cx="12017829" cy="449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A1BE12-047C-411B-93F4-8D7C79A7D8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4" t="27413" r="15871" b="22587"/>
          <a:stretch/>
        </p:blipFill>
        <p:spPr>
          <a:xfrm>
            <a:off x="10498997" y="5441865"/>
            <a:ext cx="1284369" cy="989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04ABC1-55F1-4CBD-90D4-E94AF09C11F4}"/>
              </a:ext>
            </a:extLst>
          </p:cNvPr>
          <p:cNvSpPr txBox="1"/>
          <p:nvPr/>
        </p:nvSpPr>
        <p:spPr>
          <a:xfrm>
            <a:off x="936224" y="12101"/>
            <a:ext cx="11443345" cy="81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Kể lại từng đoạn của câu chuyện theo 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31981B-CEB3-46B4-8AF2-02EEEE55A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1083213" y="872197"/>
            <a:ext cx="9115864" cy="2556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26AFC-651A-4C3A-933E-BB5C19FE5C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1237616" y="3653828"/>
            <a:ext cx="8651971" cy="30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7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3416&quot;/&gt;&lt;/object&gt;&lt;object type=&quot;3&quot; unique_id=&quot;10005&quot;&gt;&lt;property id=&quot;20148&quot; value=&quot;5&quot;/&gt;&lt;property id=&quot;20300&quot; value=&quot;Slide 3&quot;/&gt;&lt;property id=&quot;20307&quot; value=&quot;3412&quot;/&gt;&lt;/object&gt;&lt;object type=&quot;3&quot; unique_id=&quot;10006&quot;&gt;&lt;property id=&quot;20148&quot; value=&quot;5&quot;/&gt;&lt;property id=&quot;20300&quot; value=&quot;Slide 4&quot;/&gt;&lt;property id=&quot;20307&quot; value=&quot;413&quot;/&gt;&lt;/object&gt;&lt;object type=&quot;3&quot; unique_id=&quot;10007&quot;&gt;&lt;property id=&quot;20148&quot; value=&quot;5&quot;/&gt;&lt;property id=&quot;20300&quot; value=&quot;Slide 5&quot;/&gt;&lt;property id=&quot;20307&quot; value=&quot;3406&quot;/&gt;&lt;/object&gt;&lt;object type=&quot;3&quot; unique_id=&quot;10008&quot;&gt;&lt;property id=&quot;20148&quot; value=&quot;5&quot;/&gt;&lt;property id=&quot;20300&quot; value=&quot;Slide 6&quot;/&gt;&lt;property id=&quot;20307&quot; value=&quot;3407&quot;/&gt;&lt;/object&gt;&lt;object type=&quot;3&quot; unique_id=&quot;10009&quot;&gt;&lt;property id=&quot;20148&quot; value=&quot;5&quot;/&gt;&lt;property id=&quot;20300&quot; value=&quot;Slide 7&quot;/&gt;&lt;property id=&quot;20307&quot; value=&quot;3408&quot;/&gt;&lt;/object&gt;&lt;object type=&quot;3&quot; unique_id=&quot;10010&quot;&gt;&lt;property id=&quot;20148&quot; value=&quot;5&quot;/&gt;&lt;property id=&quot;20300&quot; value=&quot;Slide 8&quot;/&gt;&lt;property id=&quot;20307&quot; value=&quot;3409&quot;/&gt;&lt;/object&gt;&lt;object type=&quot;3&quot; unique_id=&quot;10011&quot;&gt;&lt;property id=&quot;20148&quot; value=&quot;5&quot;/&gt;&lt;property id=&quot;20300&quot; value=&quot;Slide 9&quot;/&gt;&lt;property id=&quot;20307&quot; value=&quot;3410&quot;/&gt;&lt;/object&gt;&lt;object type=&quot;3&quot; unique_id=&quot;10012&quot;&gt;&lt;property id=&quot;20148&quot; value=&quot;5&quot;/&gt;&lt;property id=&quot;20300&quot; value=&quot;Slide 10&quot;/&gt;&lt;property id=&quot;20307&quot; value=&quot;283&quot;/&gt;&lt;/object&gt;&lt;object type=&quot;3&quot; unique_id=&quot;10013&quot;&gt;&lt;property id=&quot;20148&quot; value=&quot;5&quot;/&gt;&lt;property id=&quot;20300&quot; value=&quot;Slide 11&quot;/&gt;&lt;property id=&quot;20307&quot; value=&quot;3414&quot;/&gt;&lt;/object&gt;&lt;object type=&quot;3&quot; unique_id=&quot;10014&quot;&gt;&lt;property id=&quot;20148&quot; value=&quot;5&quot;/&gt;&lt;property id=&quot;20300&quot; value=&quot;Slide 12&quot;/&gt;&lt;property id=&quot;20307&quot; value=&quot;514&quot;/&gt;&lt;/object&gt;&lt;object type=&quot;3&quot; unique_id=&quot;10206&quot;&gt;&lt;property id=&quot;20148&quot; value=&quot;5&quot;/&gt;&lt;property id=&quot;20300&quot; value=&quot;Slide 1&quot;/&gt;&lt;property id=&quot;20307&quot; value=&quot;3417&quot;/&gt;&lt;/object&gt;&lt;/object&gt;&lt;object type=&quot;8&quot; unique_id=&quot;1002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236</Words>
  <Application>Microsoft Office PowerPoint</Application>
  <PresentationFormat>Widescreen</PresentationFormat>
  <Paragraphs>27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宋体</vt:lpstr>
      <vt:lpstr>Arial</vt:lpstr>
      <vt:lpstr>Arial-Rounded</vt:lpstr>
      <vt:lpstr>Calibri</vt:lpstr>
      <vt:lpstr>等线</vt:lpstr>
      <vt:lpstr>Times New Roman</vt:lpstr>
      <vt:lpstr>Office Theme</vt:lpstr>
      <vt:lpstr>2_Office 主题</vt:lpstr>
      <vt:lpstr>https://www.freeppt7.com</vt:lpstr>
      <vt:lpstr>3_Office 主题</vt:lpstr>
      <vt:lpstr>1_https://www.freeppt7.com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53</cp:revision>
  <dcterms:created xsi:type="dcterms:W3CDTF">2021-07-20T01:55:21Z</dcterms:created>
  <dcterms:modified xsi:type="dcterms:W3CDTF">2024-04-17T05:39:23Z</dcterms:modified>
</cp:coreProperties>
</file>