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8" r:id="rId2"/>
  </p:sldMasterIdLst>
  <p:notesMasterIdLst>
    <p:notesMasterId r:id="rId13"/>
  </p:notesMasterIdLst>
  <p:sldIdLst>
    <p:sldId id="314" r:id="rId3"/>
    <p:sldId id="306" r:id="rId4"/>
    <p:sldId id="308" r:id="rId5"/>
    <p:sldId id="310" r:id="rId6"/>
    <p:sldId id="296" r:id="rId7"/>
    <p:sldId id="309" r:id="rId8"/>
    <p:sldId id="312" r:id="rId9"/>
    <p:sldId id="294" r:id="rId10"/>
    <p:sldId id="313" r:id="rId11"/>
    <p:sldId id="271" r:id="rId12"/>
  </p:sldIdLst>
  <p:sldSz cx="12192000" cy="6858000"/>
  <p:notesSz cx="6858000" cy="9144000"/>
  <p:custDataLst>
    <p:tags r:id="rId14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8F6"/>
    <a:srgbClr val="07060A"/>
    <a:srgbClr val="98D5CD"/>
    <a:srgbClr val="F6BABB"/>
    <a:srgbClr val="E4BBD6"/>
    <a:srgbClr val="F7C188"/>
    <a:srgbClr val="FFFAD9"/>
    <a:srgbClr val="E89A5C"/>
    <a:srgbClr val="DA8B37"/>
    <a:srgbClr val="FDE5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12" autoAdjust="0"/>
    <p:restoredTop sz="94660"/>
  </p:normalViewPr>
  <p:slideViewPr>
    <p:cSldViewPr snapToGrid="0">
      <p:cViewPr varScale="1">
        <p:scale>
          <a:sx n="73" d="100"/>
          <a:sy n="73" d="100"/>
        </p:scale>
        <p:origin x="43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0B60CB-74B6-48B0-895D-92CE252775C3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AE1F7-BA3A-462C-8A7F-8DAAB0F43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368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918226" y="1165742"/>
            <a:ext cx="7941895" cy="1239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</a:t>
            </a:r>
            <a:endParaRPr kumimoji="0" lang="vi-VN" sz="7200" b="1" i="0" u="none" strike="noStrike" kern="0" cap="none" spc="50" normalizeH="0" baseline="0" noProof="0" smtClean="0">
              <a:ln w="952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uLnTx/>
              <a:uFillTx/>
              <a:latin typeface="+mj-lt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8920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114299"/>
            <a:ext cx="11838369" cy="6718300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6091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114299"/>
            <a:ext cx="11838369" cy="6718300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8121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114299"/>
            <a:ext cx="11838369" cy="6718300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4914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6800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114299"/>
            <a:ext cx="11838369" cy="6718300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8617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114299"/>
            <a:ext cx="11838369" cy="6718300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7382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114299"/>
            <a:ext cx="11838369" cy="6718300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178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114299"/>
            <a:ext cx="11838369" cy="6718300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701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114299"/>
            <a:ext cx="11838369" cy="6718300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747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114299"/>
            <a:ext cx="11838369" cy="6718300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8727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114299"/>
            <a:ext cx="11838369" cy="6718300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8764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114299"/>
            <a:ext cx="11838369" cy="6718300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7825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114299"/>
            <a:ext cx="11838369" cy="6718300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4493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96" r:id="rId3"/>
    <p:sldLayoutId id="2147483695" r:id="rId4"/>
    <p:sldLayoutId id="2147483694" r:id="rId5"/>
    <p:sldLayoutId id="2147483693" r:id="rId6"/>
    <p:sldLayoutId id="2147483692" r:id="rId7"/>
    <p:sldLayoutId id="2147483691" r:id="rId8"/>
    <p:sldLayoutId id="2147483690" r:id="rId9"/>
    <p:sldLayoutId id="2147483689" r:id="rId10"/>
    <p:sldLayoutId id="2147483688" r:id="rId11"/>
    <p:sldLayoutId id="2147483687" r:id="rId12"/>
    <p:sldLayoutId id="2147483697" r:id="rId13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49920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5.wdp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1" i="0" u="none" strike="noStrike" kern="10" cap="none" spc="0" normalizeH="0" baseline="0" noProof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09060" y="2785992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MÔN: 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ĐẠO ĐỨC</a:t>
            </a:r>
            <a:endParaRPr kumimoji="0" lang="en-US" sz="36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ỦY BAN NHÂN DÂN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19" y="4975745"/>
            <a:ext cx="115776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Ôn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tập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kỳ</a:t>
            </a:r>
            <a:r>
              <a:rPr lang="en-US" sz="3600" b="1" smtClean="0">
                <a:solidFill>
                  <a:srgbClr val="7030A0"/>
                </a:solidFill>
                <a:cs typeface="Times New Roman" pitchFamily="18" charset="0"/>
              </a:rPr>
              <a:t> II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21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ute children playing at pencil house Premium Vector">
            <a:extLst>
              <a:ext uri="{FF2B5EF4-FFF2-40B4-BE49-F238E27FC236}">
                <a16:creationId xmlns:a16="http://schemas.microsoft.com/office/drawing/2014/main" id="{22EA5111-4BB0-451D-B093-72EC1A40C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09" y="578959"/>
            <a:ext cx="4644572" cy="590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CB40D7-4253-4DC5-A39E-C3C207990C8A}"/>
              </a:ext>
            </a:extLst>
          </p:cNvPr>
          <p:cNvSpPr txBox="1"/>
          <p:nvPr/>
        </p:nvSpPr>
        <p:spPr>
          <a:xfrm flipH="1">
            <a:off x="4746553" y="1415572"/>
            <a:ext cx="58350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TẠM BIỆT</a:t>
            </a:r>
          </a:p>
          <a:p>
            <a:pPr algn="ctr"/>
            <a:r>
              <a:rPr lang="vi-VN" sz="720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VÀ</a:t>
            </a:r>
          </a:p>
          <a:p>
            <a:pPr algn="ctr"/>
            <a:r>
              <a:rPr lang="vi-VN" sz="720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HẸN GẶP LẠI</a:t>
            </a:r>
            <a:r>
              <a:rPr lang="vi-VN" sz="720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vi-VN" sz="7200" dirty="0"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16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4.07407E-6 L -1.45833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8" t="5707" r="27901"/>
          <a:stretch/>
        </p:blipFill>
        <p:spPr>
          <a:xfrm>
            <a:off x="-249596" y="391348"/>
            <a:ext cx="4691099" cy="6466652"/>
          </a:xfrm>
          <a:prstGeom prst="rect">
            <a:avLst/>
          </a:prstGeom>
        </p:spPr>
      </p:pic>
      <p:pic>
        <p:nvPicPr>
          <p:cNvPr id="3" name="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19" t="44335" r="30371" b="19231"/>
          <a:stretch/>
        </p:blipFill>
        <p:spPr>
          <a:xfrm>
            <a:off x="770732" y="3427612"/>
            <a:ext cx="2829748" cy="2498607"/>
          </a:xfrm>
          <a:prstGeom prst="rect">
            <a:avLst/>
          </a:prstGeom>
        </p:spPr>
      </p:pic>
      <p:pic>
        <p:nvPicPr>
          <p:cNvPr id="4" name="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4" t="5707" r="43333" b="59616"/>
          <a:stretch/>
        </p:blipFill>
        <p:spPr>
          <a:xfrm>
            <a:off x="303300" y="202549"/>
            <a:ext cx="2648107" cy="23781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54651" y="1537082"/>
            <a:ext cx="530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chemeClr val="accent5"/>
                </a:solidFill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1</a:t>
            </a:r>
            <a:endParaRPr lang="zh-CN" altLang="en-US" sz="5400" dirty="0">
              <a:solidFill>
                <a:schemeClr val="accent5"/>
              </a:solidFill>
              <a:latin typeface="Times New Roman" pitchFamily="18" charset="0"/>
              <a:ea typeface="方正粗圆_GBK" pitchFamily="65" charset="-122"/>
              <a:cs typeface="Times New Roman" pitchFamily="18" charset="0"/>
            </a:endParaRPr>
          </a:p>
        </p:txBody>
      </p:sp>
      <p:cxnSp>
        <p:nvCxnSpPr>
          <p:cNvPr id="6" name="12"/>
          <p:cNvCxnSpPr/>
          <p:nvPr/>
        </p:nvCxnSpPr>
        <p:spPr>
          <a:xfrm>
            <a:off x="2637033" y="1537082"/>
            <a:ext cx="2784309" cy="788529"/>
          </a:xfrm>
          <a:prstGeom prst="bentConnector3">
            <a:avLst>
              <a:gd name="adj1" fmla="val 77570"/>
            </a:avLst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43"/>
          <p:cNvCxnSpPr/>
          <p:nvPr/>
        </p:nvCxnSpPr>
        <p:spPr>
          <a:xfrm flipV="1">
            <a:off x="2054836" y="4930568"/>
            <a:ext cx="2907359" cy="1649080"/>
          </a:xfrm>
          <a:prstGeom prst="bentConnector3">
            <a:avLst>
              <a:gd name="adj1" fmla="val 83259"/>
            </a:avLst>
          </a:prstGeom>
          <a:ln w="254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358350" y="4142039"/>
            <a:ext cx="530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>
                <a:solidFill>
                  <a:srgbClr val="0070C0"/>
                </a:solidFill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2</a:t>
            </a:r>
            <a:endParaRPr lang="zh-CN" altLang="en-US" sz="5400" b="1" dirty="0">
              <a:solidFill>
                <a:srgbClr val="0070C0"/>
              </a:solidFill>
              <a:latin typeface="Times New Roman" pitchFamily="18" charset="0"/>
              <a:ea typeface="方正粗圆_GBK" pitchFamily="65" charset="-122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0585212">
            <a:off x="796439" y="2687482"/>
            <a:ext cx="2951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MỤC TIÊU 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方正粗圆_GBK" pitchFamily="65" charset="-122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84239" y="1679280"/>
            <a:ext cx="6506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Ôn tập kiến thức đã học </a:t>
            </a:r>
            <a:endParaRPr lang="en-US" sz="3600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88850" y="4330403"/>
            <a:ext cx="6585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Liên hệ bản thân về những điều đã học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空心弧 40"/>
          <p:cNvSpPr>
            <a:spLocks noChangeArrowheads="1"/>
          </p:cNvSpPr>
          <p:nvPr/>
        </p:nvSpPr>
        <p:spPr bwMode="auto">
          <a:xfrm rot="5400000">
            <a:off x="345902" y="1122620"/>
            <a:ext cx="4261166" cy="4262821"/>
          </a:xfrm>
          <a:custGeom>
            <a:avLst/>
            <a:gdLst>
              <a:gd name="T0" fmla="*/ 387411545 w 21600"/>
              <a:gd name="T1" fmla="*/ 0 h 21600"/>
              <a:gd name="T2" fmla="*/ 4806720 w 21600"/>
              <a:gd name="T3" fmla="*/ 387712366 h 21600"/>
              <a:gd name="T4" fmla="*/ 387411545 w 21600"/>
              <a:gd name="T5" fmla="*/ 9656961 h 21600"/>
              <a:gd name="T6" fmla="*/ 770016179 w 21600"/>
              <a:gd name="T7" fmla="*/ 38771236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69" y="10800"/>
                </a:moveTo>
                <a:cubicBezTo>
                  <a:pt x="269" y="4983"/>
                  <a:pt x="4983" y="269"/>
                  <a:pt x="10800" y="269"/>
                </a:cubicBezTo>
                <a:cubicBezTo>
                  <a:pt x="16616" y="268"/>
                  <a:pt x="21330" y="4983"/>
                  <a:pt x="21331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269" y="10800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39999"/>
            </a:schemeClr>
          </a:solidFill>
          <a:ln>
            <a:noFill/>
          </a:ln>
          <a:extLst/>
        </p:spPr>
        <p:txBody>
          <a:bodyPr lIns="95235" tIns="47617" rIns="95235" bIns="47617" anchor="ctr"/>
          <a:lstStyle/>
          <a:p>
            <a:endParaRPr lang="zh-CN" altLang="en-US" sz="250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57" name="直接连接符 52"/>
          <p:cNvSpPr>
            <a:spLocks noChangeShapeType="1"/>
          </p:cNvSpPr>
          <p:nvPr/>
        </p:nvSpPr>
        <p:spPr bwMode="auto">
          <a:xfrm>
            <a:off x="3072437" y="974191"/>
            <a:ext cx="1499790" cy="1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50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58" name="直接连接符 58"/>
          <p:cNvSpPr>
            <a:spLocks noChangeShapeType="1"/>
          </p:cNvSpPr>
          <p:nvPr/>
        </p:nvSpPr>
        <p:spPr bwMode="auto">
          <a:xfrm flipV="1">
            <a:off x="4697697" y="3393474"/>
            <a:ext cx="1778491" cy="7520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50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cxnSp>
        <p:nvCxnSpPr>
          <p:cNvPr id="59" name="直接连接符 62"/>
          <p:cNvCxnSpPr>
            <a:cxnSpLocks noChangeShapeType="1"/>
          </p:cNvCxnSpPr>
          <p:nvPr/>
        </p:nvCxnSpPr>
        <p:spPr bwMode="auto">
          <a:xfrm flipV="1">
            <a:off x="3874164" y="1612171"/>
            <a:ext cx="1598754" cy="14830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" name="直接连接符 66"/>
          <p:cNvSpPr>
            <a:spLocks noChangeShapeType="1"/>
          </p:cNvSpPr>
          <p:nvPr/>
        </p:nvSpPr>
        <p:spPr bwMode="auto">
          <a:xfrm flipV="1">
            <a:off x="4343575" y="2496305"/>
            <a:ext cx="1829997" cy="550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50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grpSp>
        <p:nvGrpSpPr>
          <p:cNvPr id="61" name="组合 17"/>
          <p:cNvGrpSpPr/>
          <p:nvPr/>
        </p:nvGrpSpPr>
        <p:grpSpPr>
          <a:xfrm>
            <a:off x="796195" y="1476288"/>
            <a:ext cx="3468415" cy="346841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2" name="同心圆 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63" name="椭圆 2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endParaRPr>
            </a:p>
          </p:txBody>
        </p:sp>
      </p:grpSp>
      <p:sp>
        <p:nvSpPr>
          <p:cNvPr id="64" name="椭圆 21"/>
          <p:cNvSpPr/>
          <p:nvPr/>
        </p:nvSpPr>
        <p:spPr>
          <a:xfrm>
            <a:off x="2680980" y="832154"/>
            <a:ext cx="480522" cy="48052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0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65" name="椭圆 22"/>
          <p:cNvSpPr/>
          <p:nvPr/>
        </p:nvSpPr>
        <p:spPr>
          <a:xfrm>
            <a:off x="3494319" y="1364315"/>
            <a:ext cx="480522" cy="48052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0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66" name="椭圆 23"/>
          <p:cNvSpPr/>
          <p:nvPr/>
        </p:nvSpPr>
        <p:spPr>
          <a:xfrm>
            <a:off x="4091705" y="2148965"/>
            <a:ext cx="480522" cy="48052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0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67" name="椭圆 24"/>
          <p:cNvSpPr/>
          <p:nvPr/>
        </p:nvSpPr>
        <p:spPr>
          <a:xfrm>
            <a:off x="4350670" y="3111340"/>
            <a:ext cx="480522" cy="48052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0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C568950-4E58-4E16-9CB5-3DB9FAE92311}"/>
              </a:ext>
            </a:extLst>
          </p:cNvPr>
          <p:cNvSpPr txBox="1"/>
          <p:nvPr/>
        </p:nvSpPr>
        <p:spPr>
          <a:xfrm>
            <a:off x="730635" y="2464640"/>
            <a:ext cx="35415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Nhắc lại tên các bài đạo đức đã học ở kì 2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椭圆 23"/>
          <p:cNvSpPr/>
          <p:nvPr/>
        </p:nvSpPr>
        <p:spPr>
          <a:xfrm>
            <a:off x="4076697" y="4015479"/>
            <a:ext cx="480522" cy="48052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0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77" name="椭圆 23"/>
          <p:cNvSpPr/>
          <p:nvPr/>
        </p:nvSpPr>
        <p:spPr>
          <a:xfrm>
            <a:off x="2179388" y="5144353"/>
            <a:ext cx="480522" cy="48052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0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78" name="椭圆 24"/>
          <p:cNvSpPr/>
          <p:nvPr/>
        </p:nvSpPr>
        <p:spPr>
          <a:xfrm>
            <a:off x="3393642" y="4714035"/>
            <a:ext cx="480522" cy="48052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0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79" name="直接连接符 58"/>
          <p:cNvSpPr>
            <a:spLocks noChangeShapeType="1"/>
          </p:cNvSpPr>
          <p:nvPr/>
        </p:nvSpPr>
        <p:spPr bwMode="auto">
          <a:xfrm flipV="1">
            <a:off x="4501489" y="4248220"/>
            <a:ext cx="1778491" cy="7520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50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80" name="直接连接符 58"/>
          <p:cNvSpPr>
            <a:spLocks noChangeShapeType="1"/>
          </p:cNvSpPr>
          <p:nvPr/>
        </p:nvSpPr>
        <p:spPr bwMode="auto">
          <a:xfrm>
            <a:off x="3803451" y="4978483"/>
            <a:ext cx="2128380" cy="19217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50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81" name="直接连接符 58"/>
          <p:cNvSpPr>
            <a:spLocks noChangeShapeType="1"/>
          </p:cNvSpPr>
          <p:nvPr/>
        </p:nvSpPr>
        <p:spPr bwMode="auto">
          <a:xfrm>
            <a:off x="2374926" y="5674965"/>
            <a:ext cx="1767001" cy="62489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50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4141927" y="457081"/>
            <a:ext cx="5912819" cy="636652"/>
            <a:chOff x="4908416" y="788613"/>
            <a:chExt cx="5912819" cy="760236"/>
          </a:xfrm>
        </p:grpSpPr>
        <p:sp>
          <p:nvSpPr>
            <p:cNvPr id="97" name="isḻîḓè">
              <a:extLst>
                <a:ext uri="{FF2B5EF4-FFF2-40B4-BE49-F238E27FC236}">
                  <a16:creationId xmlns:a16="http://schemas.microsoft.com/office/drawing/2014/main" id="{2D5C3EA8-0EA8-4A1D-AB27-36CB41F4EB17}"/>
                </a:ext>
              </a:extLst>
            </p:cNvPr>
            <p:cNvSpPr/>
            <p:nvPr/>
          </p:nvSpPr>
          <p:spPr bwMode="auto">
            <a:xfrm>
              <a:off x="4908416" y="788613"/>
              <a:ext cx="5750876" cy="760236"/>
            </a:xfrm>
            <a:prstGeom prst="roundRect">
              <a:avLst>
                <a:gd name="adj" fmla="val 3283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zh-CN" altLang="en-US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仓耳玄三M W05" panose="02020400000000000000" pitchFamily="18" charset="-122"/>
                <a:cs typeface="Times New Roman" pitchFamily="18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5760314" y="894807"/>
              <a:ext cx="5060921" cy="551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solidFill>
                    <a:srgbClr val="07060A"/>
                  </a:solidFill>
                  <a:latin typeface="Times New Roman" pitchFamily="18" charset="0"/>
                  <a:cs typeface="Times New Roman" pitchFamily="18" charset="0"/>
                </a:rPr>
                <a:t>Bài 9: Cảm xúc của em</a:t>
              </a:r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24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4584638" y="1288625"/>
            <a:ext cx="6168893" cy="636652"/>
            <a:chOff x="4908416" y="788613"/>
            <a:chExt cx="6168893" cy="760236"/>
          </a:xfrm>
        </p:grpSpPr>
        <p:sp>
          <p:nvSpPr>
            <p:cNvPr id="100" name="isḻîḓè">
              <a:extLst>
                <a:ext uri="{FF2B5EF4-FFF2-40B4-BE49-F238E27FC236}">
                  <a16:creationId xmlns:a16="http://schemas.microsoft.com/office/drawing/2014/main" id="{2D5C3EA8-0EA8-4A1D-AB27-36CB41F4EB17}"/>
                </a:ext>
              </a:extLst>
            </p:cNvPr>
            <p:cNvSpPr/>
            <p:nvPr/>
          </p:nvSpPr>
          <p:spPr bwMode="auto">
            <a:xfrm>
              <a:off x="4908416" y="788613"/>
              <a:ext cx="5750876" cy="760236"/>
            </a:xfrm>
            <a:prstGeom prst="roundRect">
              <a:avLst>
                <a:gd name="adj" fmla="val 3283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zh-CN" altLang="en-US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仓耳玄三M W05" panose="02020400000000000000" pitchFamily="18" charset="-122"/>
                <a:cs typeface="Times New Roman" pitchFamily="18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5226097" y="892437"/>
              <a:ext cx="5851212" cy="551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solidFill>
                    <a:srgbClr val="07060A"/>
                  </a:solidFill>
                  <a:latin typeface="Times New Roman" pitchFamily="18" charset="0"/>
                  <a:cs typeface="Times New Roman" pitchFamily="18" charset="0"/>
                </a:rPr>
                <a:t>Bài 10: Kiềm chế cảm xúc tiêu cực</a:t>
              </a:r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24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059017" y="2177979"/>
            <a:ext cx="5750876" cy="636652"/>
            <a:chOff x="4908416" y="788613"/>
            <a:chExt cx="5750876" cy="760236"/>
          </a:xfrm>
        </p:grpSpPr>
        <p:sp>
          <p:nvSpPr>
            <p:cNvPr id="103" name="isḻîḓè">
              <a:extLst>
                <a:ext uri="{FF2B5EF4-FFF2-40B4-BE49-F238E27FC236}">
                  <a16:creationId xmlns:a16="http://schemas.microsoft.com/office/drawing/2014/main" id="{2D5C3EA8-0EA8-4A1D-AB27-36CB41F4EB17}"/>
                </a:ext>
              </a:extLst>
            </p:cNvPr>
            <p:cNvSpPr/>
            <p:nvPr/>
          </p:nvSpPr>
          <p:spPr bwMode="auto">
            <a:xfrm>
              <a:off x="4908416" y="788613"/>
              <a:ext cx="5750876" cy="760236"/>
            </a:xfrm>
            <a:prstGeom prst="roundRect">
              <a:avLst>
                <a:gd name="adj" fmla="val 3283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zh-CN" altLang="en-US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仓耳玄三M W05" panose="02020400000000000000" pitchFamily="18" charset="-122"/>
                <a:cs typeface="Times New Roman" pitchFamily="18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4991326" y="908315"/>
              <a:ext cx="5667966" cy="551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solidFill>
                    <a:srgbClr val="07060A"/>
                  </a:solidFill>
                  <a:latin typeface="Times New Roman" pitchFamily="18" charset="0"/>
                  <a:cs typeface="Times New Roman" pitchFamily="18" charset="0"/>
                </a:rPr>
                <a:t>Bài 11: Tìm kiếm sự hỗ trợ khi ở nhà</a:t>
              </a:r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24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5390734" y="2982436"/>
            <a:ext cx="6172910" cy="636652"/>
            <a:chOff x="4826232" y="788613"/>
            <a:chExt cx="6172910" cy="760236"/>
          </a:xfrm>
        </p:grpSpPr>
        <p:sp>
          <p:nvSpPr>
            <p:cNvPr id="106" name="isḻîḓè">
              <a:extLst>
                <a:ext uri="{FF2B5EF4-FFF2-40B4-BE49-F238E27FC236}">
                  <a16:creationId xmlns:a16="http://schemas.microsoft.com/office/drawing/2014/main" id="{2D5C3EA8-0EA8-4A1D-AB27-36CB41F4EB17}"/>
                </a:ext>
              </a:extLst>
            </p:cNvPr>
            <p:cNvSpPr/>
            <p:nvPr/>
          </p:nvSpPr>
          <p:spPr bwMode="auto">
            <a:xfrm>
              <a:off x="4908416" y="788613"/>
              <a:ext cx="5891768" cy="760236"/>
            </a:xfrm>
            <a:prstGeom prst="roundRect">
              <a:avLst>
                <a:gd name="adj" fmla="val 3283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zh-CN" altLang="en-US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仓耳玄三M W05" panose="02020400000000000000" pitchFamily="18" charset="-122"/>
                <a:cs typeface="Times New Roman" pitchFamily="18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826232" y="923719"/>
              <a:ext cx="6172910" cy="551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solidFill>
                    <a:srgbClr val="07060A"/>
                  </a:solidFill>
                  <a:latin typeface="Times New Roman" pitchFamily="18" charset="0"/>
                  <a:cs typeface="Times New Roman" pitchFamily="18" charset="0"/>
                </a:rPr>
                <a:t>Bài 12: Tìm kiếm sự hỗ trợ khi ở trường</a:t>
              </a:r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24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4916279" y="3913665"/>
            <a:ext cx="6791371" cy="636652"/>
            <a:chOff x="4765678" y="788613"/>
            <a:chExt cx="6791371" cy="760236"/>
          </a:xfrm>
        </p:grpSpPr>
        <p:sp>
          <p:nvSpPr>
            <p:cNvPr id="109" name="isḻîḓè">
              <a:extLst>
                <a:ext uri="{FF2B5EF4-FFF2-40B4-BE49-F238E27FC236}">
                  <a16:creationId xmlns:a16="http://schemas.microsoft.com/office/drawing/2014/main" id="{2D5C3EA8-0EA8-4A1D-AB27-36CB41F4EB17}"/>
                </a:ext>
              </a:extLst>
            </p:cNvPr>
            <p:cNvSpPr/>
            <p:nvPr/>
          </p:nvSpPr>
          <p:spPr bwMode="auto">
            <a:xfrm>
              <a:off x="4908415" y="788613"/>
              <a:ext cx="6504627" cy="760236"/>
            </a:xfrm>
            <a:prstGeom prst="roundRect">
              <a:avLst>
                <a:gd name="adj" fmla="val 3283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zh-CN" altLang="en-US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仓耳玄三M W05" panose="02020400000000000000" pitchFamily="18" charset="-122"/>
                <a:cs typeface="Times New Roman" pitchFamily="18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4765678" y="908731"/>
              <a:ext cx="6791371" cy="551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solidFill>
                    <a:srgbClr val="07060A"/>
                  </a:solidFill>
                  <a:latin typeface="Times New Roman" pitchFamily="18" charset="0"/>
                  <a:cs typeface="Times New Roman" pitchFamily="18" charset="0"/>
                </a:rPr>
                <a:t>Bài 13: Tìm kiếm sự hỗ trợ ở nơi công cộng</a:t>
              </a:r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24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4572227" y="4784640"/>
            <a:ext cx="6247952" cy="636652"/>
            <a:chOff x="4831795" y="788613"/>
            <a:chExt cx="6247952" cy="760236"/>
          </a:xfrm>
        </p:grpSpPr>
        <p:sp>
          <p:nvSpPr>
            <p:cNvPr id="112" name="isḻîḓè">
              <a:extLst>
                <a:ext uri="{FF2B5EF4-FFF2-40B4-BE49-F238E27FC236}">
                  <a16:creationId xmlns:a16="http://schemas.microsoft.com/office/drawing/2014/main" id="{2D5C3EA8-0EA8-4A1D-AB27-36CB41F4EB17}"/>
                </a:ext>
              </a:extLst>
            </p:cNvPr>
            <p:cNvSpPr/>
            <p:nvPr/>
          </p:nvSpPr>
          <p:spPr bwMode="auto">
            <a:xfrm>
              <a:off x="4908415" y="788613"/>
              <a:ext cx="6104683" cy="760236"/>
            </a:xfrm>
            <a:prstGeom prst="roundRect">
              <a:avLst>
                <a:gd name="adj" fmla="val 3283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zh-CN" altLang="en-US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仓耳玄三M W05" panose="02020400000000000000" pitchFamily="18" charset="-122"/>
                <a:cs typeface="Times New Roman" pitchFamily="18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4831795" y="860394"/>
              <a:ext cx="6247952" cy="551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solidFill>
                    <a:srgbClr val="07060A"/>
                  </a:solidFill>
                  <a:latin typeface="Times New Roman" pitchFamily="18" charset="0"/>
                  <a:cs typeface="Times New Roman" pitchFamily="18" charset="0"/>
                </a:rPr>
                <a:t>Bài 14: Tìm hiểu quy định nơi công cộng</a:t>
              </a:r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24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4050299" y="5615135"/>
            <a:ext cx="6947971" cy="636652"/>
            <a:chOff x="4882018" y="788613"/>
            <a:chExt cx="6947971" cy="760236"/>
          </a:xfrm>
        </p:grpSpPr>
        <p:sp>
          <p:nvSpPr>
            <p:cNvPr id="115" name="isḻîḓè">
              <a:extLst>
                <a:ext uri="{FF2B5EF4-FFF2-40B4-BE49-F238E27FC236}">
                  <a16:creationId xmlns:a16="http://schemas.microsoft.com/office/drawing/2014/main" id="{2D5C3EA8-0EA8-4A1D-AB27-36CB41F4EB17}"/>
                </a:ext>
              </a:extLst>
            </p:cNvPr>
            <p:cNvSpPr/>
            <p:nvPr/>
          </p:nvSpPr>
          <p:spPr bwMode="auto">
            <a:xfrm>
              <a:off x="4908416" y="788613"/>
              <a:ext cx="6676834" cy="760236"/>
            </a:xfrm>
            <a:prstGeom prst="roundRect">
              <a:avLst>
                <a:gd name="adj" fmla="val 3283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zh-CN" altLang="en-US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仓耳玄三M W05" panose="02020400000000000000" pitchFamily="18" charset="-122"/>
                <a:cs typeface="Times New Roman" pitchFamily="18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4882018" y="910643"/>
              <a:ext cx="6947971" cy="551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solidFill>
                    <a:srgbClr val="07060A"/>
                  </a:solidFill>
                  <a:latin typeface="Times New Roman" pitchFamily="18" charset="0"/>
                  <a:cs typeface="Times New Roman" pitchFamily="18" charset="0"/>
                </a:rPr>
                <a:t>Bài 15: Em tuân thủ quy định nơi công cộng</a:t>
              </a:r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24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362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60" grpId="0" animBg="1"/>
      <p:bldP spid="64" grpId="0" animBg="1"/>
      <p:bldP spid="65" grpId="0" animBg="1"/>
      <p:bldP spid="66" grpId="0" animBg="1"/>
      <p:bldP spid="67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0" y="-2589"/>
            <a:ext cx="2176970" cy="756480"/>
            <a:chOff x="694783" y="3073620"/>
            <a:chExt cx="4118023" cy="103337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94783" y="3073620"/>
              <a:ext cx="3237063" cy="103337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125365" y="3350375"/>
              <a:ext cx="3687441" cy="546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 b="1" smtClean="0">
                  <a:solidFill>
                    <a:srgbClr val="7030A0"/>
                  </a:solidFill>
                  <a:latin typeface="+mj-lt"/>
                </a:rPr>
                <a:t>LUYỆN TẬP</a:t>
              </a:r>
              <a:endParaRPr lang="vi-VN" sz="2000" b="1" dirty="0">
                <a:solidFill>
                  <a:srgbClr val="7030A0"/>
                </a:solidFill>
                <a:latin typeface="+mj-lt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606603" y="164455"/>
            <a:ext cx="10585397" cy="751801"/>
            <a:chOff x="2315497" y="261600"/>
            <a:chExt cx="10585397" cy="75180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F5B5BE0-68B5-6044-9F41-174A37510CC1}"/>
                </a:ext>
              </a:extLst>
            </p:cNvPr>
            <p:cNvGrpSpPr/>
            <p:nvPr/>
          </p:nvGrpSpPr>
          <p:grpSpPr>
            <a:xfrm>
              <a:off x="2315497" y="354566"/>
              <a:ext cx="10585397" cy="658835"/>
              <a:chOff x="569406" y="5723585"/>
              <a:chExt cx="10585397" cy="658835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0224593-08C3-254B-B0A6-8C374A2E0576}"/>
                  </a:ext>
                </a:extLst>
              </p:cNvPr>
              <p:cNvSpPr txBox="1"/>
              <p:nvPr/>
            </p:nvSpPr>
            <p:spPr>
              <a:xfrm flipH="1">
                <a:off x="1145567" y="5723585"/>
                <a:ext cx="10009236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b="1" i="1" smtClean="0">
                    <a:ln w="0">
                      <a:noFill/>
                    </a:ln>
                    <a:solidFill>
                      <a:srgbClr val="002060"/>
                    </a:solidFill>
                  </a:rPr>
                  <a:t>Ghi dấu      vào ô trống trước cách ứng xử phù hợp nhất.</a:t>
                </a:r>
                <a:r>
                  <a:rPr lang="vi-VN" sz="2800" b="1" i="1" smtClean="0">
                    <a:ln w="0">
                      <a:noFill/>
                    </a:ln>
                    <a:solidFill>
                      <a:srgbClr val="002060"/>
                    </a:solidFill>
                  </a:rPr>
                  <a:t> </a:t>
                </a:r>
                <a:endParaRPr lang="vi-VN" sz="2800" b="1" i="1" dirty="0">
                  <a:ln w="0">
                    <a:noFill/>
                  </a:ln>
                  <a:solidFill>
                    <a:srgbClr val="002060"/>
                  </a:solidFill>
                </a:endParaRPr>
              </a:p>
            </p:txBody>
          </p:sp>
          <p:sp>
            <p:nvSpPr>
              <p:cNvPr id="15" name="Oval Callout 14">
                <a:extLst>
                  <a:ext uri="{FF2B5EF4-FFF2-40B4-BE49-F238E27FC236}">
                    <a16:creationId xmlns:a16="http://schemas.microsoft.com/office/drawing/2014/main" id="{345AAD12-8C72-274D-8CF8-AE2F865DA341}"/>
                  </a:ext>
                </a:extLst>
              </p:cNvPr>
              <p:cNvSpPr/>
              <p:nvPr/>
            </p:nvSpPr>
            <p:spPr>
              <a:xfrm>
                <a:off x="569406" y="5825254"/>
                <a:ext cx="576161" cy="535326"/>
              </a:xfrm>
              <a:prstGeom prst="wedgeEllipseCallout">
                <a:avLst>
                  <a:gd name="adj1" fmla="val -43505"/>
                  <a:gd name="adj2" fmla="val 55845"/>
                </a:avLst>
              </a:prstGeom>
              <a:solidFill>
                <a:srgbClr val="EF5F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200" dirty="0">
                    <a:solidFill>
                      <a:sysClr val="windowText" lastClr="000000"/>
                    </a:solidFill>
                    <a:latin typeface="UTM Cooper Black" panose="02040603050506020204" pitchFamily="18" charset="0"/>
                  </a:rPr>
                  <a:t>?</a:t>
                </a:r>
              </a:p>
            </p:txBody>
          </p:sp>
        </p:grpSp>
        <p:pic>
          <p:nvPicPr>
            <p:cNvPr id="10" name="Picture 2" descr="Bright Green Tick Clip Art at Clker.com - vector clip art online, royalty  free &amp;amp; public domain">
              <a:extLst>
                <a:ext uri="{FF2B5EF4-FFF2-40B4-BE49-F238E27FC236}">
                  <a16:creationId xmlns:a16="http://schemas.microsoft.com/office/drawing/2014/main" id="{665C8C3A-AB32-BC4E-9DA3-EC64CC7110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5288" y="261600"/>
              <a:ext cx="615772" cy="640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8046720" y="2933720"/>
            <a:ext cx="3856704" cy="3856297"/>
            <a:chOff x="1069258" y="3185652"/>
            <a:chExt cx="4616246" cy="3539613"/>
          </a:xfrm>
        </p:grpSpPr>
        <p:pic>
          <p:nvPicPr>
            <p:cNvPr id="16" name="Picture 2" descr="10 Bảo Tàng lịch sử nổi tiếng nhất ở Hà Nội - Vntrip.vn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6" r="19168" b="14389"/>
            <a:stretch/>
          </p:blipFill>
          <p:spPr bwMode="auto">
            <a:xfrm>
              <a:off x="1069258" y="3185652"/>
              <a:ext cx="4616246" cy="3400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2806" y="4513007"/>
              <a:ext cx="2212258" cy="2212258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0224593-08C3-254B-B0A6-8C374A2E0576}"/>
              </a:ext>
            </a:extLst>
          </p:cNvPr>
          <p:cNvSpPr txBox="1"/>
          <p:nvPr/>
        </p:nvSpPr>
        <p:spPr>
          <a:xfrm flipH="1">
            <a:off x="807446" y="1053497"/>
            <a:ext cx="10009236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smtClean="0">
                <a:ln w="0">
                  <a:noFill/>
                </a:ln>
                <a:solidFill>
                  <a:srgbClr val="07060A"/>
                </a:solidFill>
              </a:rPr>
              <a:t>1. Em cùng Lan, Nam tới thăm bảo tàng quân đội, ở đó mọi người đang lắng nghe cô hướng dẫn viên nói về chiến công của bộ đội. Lan cười nói tự do. Em sẽ: </a:t>
            </a:r>
            <a:endParaRPr lang="vi-VN" sz="2800" dirty="0">
              <a:ln w="0">
                <a:noFill/>
              </a:ln>
              <a:solidFill>
                <a:srgbClr val="07060A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446" y="3204486"/>
            <a:ext cx="69494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2800" smtClean="0">
                <a:ln w="0">
                  <a:noFill/>
                </a:ln>
                <a:solidFill>
                  <a:srgbClr val="07060A"/>
                </a:solidFill>
              </a:rPr>
              <a:t>Đồng tình, cười nói cùng bạn.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2800" smtClean="0">
                <a:ln w="0">
                  <a:noFill/>
                </a:ln>
                <a:solidFill>
                  <a:srgbClr val="07060A"/>
                </a:solidFill>
              </a:rPr>
              <a:t>Mặc cho bạn cười, nói còn mình nghe cô hướng dẫn viên nói.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2800" smtClean="0">
                <a:ln w="0">
                  <a:noFill/>
                </a:ln>
                <a:solidFill>
                  <a:srgbClr val="07060A"/>
                </a:solidFill>
              </a:rPr>
              <a:t>Nhắc nhở bạn cùng im lặng lắng nghe.</a:t>
            </a:r>
            <a:endParaRPr lang="en-US" sz="2800"/>
          </a:p>
        </p:txBody>
      </p:sp>
      <p:sp>
        <p:nvSpPr>
          <p:cNvPr id="9" name="Rounded Rectangle 8"/>
          <p:cNvSpPr/>
          <p:nvPr/>
        </p:nvSpPr>
        <p:spPr>
          <a:xfrm>
            <a:off x="6100354" y="3304599"/>
            <a:ext cx="600892" cy="522818"/>
          </a:xfrm>
          <a:prstGeom prst="roundRect">
            <a:avLst/>
          </a:prstGeom>
          <a:solidFill>
            <a:srgbClr val="F9F8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4972594" y="4560068"/>
            <a:ext cx="600892" cy="522818"/>
          </a:xfrm>
          <a:prstGeom prst="roundRect">
            <a:avLst/>
          </a:prstGeom>
          <a:solidFill>
            <a:srgbClr val="F9F8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7432765" y="5207422"/>
            <a:ext cx="600892" cy="522818"/>
          </a:xfrm>
          <a:prstGeom prst="roundRect">
            <a:avLst/>
          </a:prstGeom>
          <a:solidFill>
            <a:srgbClr val="F9F8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 descr="Bright Green Tick Clip Art at Clker.com - vector clip art online, royalty  free &amp;amp; public domain">
            <a:extLst>
              <a:ext uri="{FF2B5EF4-FFF2-40B4-BE49-F238E27FC236}">
                <a16:creationId xmlns:a16="http://schemas.microsoft.com/office/drawing/2014/main" id="{665C8C3A-AB32-BC4E-9DA3-EC64CC711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788" y="5055366"/>
            <a:ext cx="615772" cy="64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59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0" y="-2589"/>
            <a:ext cx="2176970" cy="756480"/>
            <a:chOff x="694783" y="3073620"/>
            <a:chExt cx="4118023" cy="103337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94783" y="3073620"/>
              <a:ext cx="3237063" cy="103337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125365" y="3350375"/>
              <a:ext cx="3687441" cy="546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 b="1" smtClean="0">
                  <a:solidFill>
                    <a:srgbClr val="7030A0"/>
                  </a:solidFill>
                  <a:latin typeface="+mj-lt"/>
                </a:rPr>
                <a:t>LUYỆN TẬP</a:t>
              </a:r>
              <a:endParaRPr lang="vi-VN" sz="2000" b="1" dirty="0">
                <a:solidFill>
                  <a:srgbClr val="7030A0"/>
                </a:solidFill>
                <a:latin typeface="+mj-lt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606603" y="164455"/>
            <a:ext cx="10585397" cy="751801"/>
            <a:chOff x="2315497" y="261600"/>
            <a:chExt cx="10585397" cy="75180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F5B5BE0-68B5-6044-9F41-174A37510CC1}"/>
                </a:ext>
              </a:extLst>
            </p:cNvPr>
            <p:cNvGrpSpPr/>
            <p:nvPr/>
          </p:nvGrpSpPr>
          <p:grpSpPr>
            <a:xfrm>
              <a:off x="2315497" y="354566"/>
              <a:ext cx="10585397" cy="658835"/>
              <a:chOff x="569406" y="5723585"/>
              <a:chExt cx="10585397" cy="658835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0224593-08C3-254B-B0A6-8C374A2E0576}"/>
                  </a:ext>
                </a:extLst>
              </p:cNvPr>
              <p:cNvSpPr txBox="1"/>
              <p:nvPr/>
            </p:nvSpPr>
            <p:spPr>
              <a:xfrm flipH="1">
                <a:off x="1145567" y="5723585"/>
                <a:ext cx="10009236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b="1" i="1" smtClean="0">
                    <a:ln w="0">
                      <a:noFill/>
                    </a:ln>
                    <a:solidFill>
                      <a:srgbClr val="002060"/>
                    </a:solidFill>
                  </a:rPr>
                  <a:t>Ghi dấu      vào ô trống trước cách ứng xử phù hợp nhất.</a:t>
                </a:r>
                <a:r>
                  <a:rPr lang="vi-VN" sz="2800" b="1" i="1" smtClean="0">
                    <a:ln w="0">
                      <a:noFill/>
                    </a:ln>
                    <a:solidFill>
                      <a:srgbClr val="002060"/>
                    </a:solidFill>
                  </a:rPr>
                  <a:t> </a:t>
                </a:r>
                <a:endParaRPr lang="vi-VN" sz="2800" b="1" i="1" dirty="0">
                  <a:ln w="0">
                    <a:noFill/>
                  </a:ln>
                  <a:solidFill>
                    <a:srgbClr val="002060"/>
                  </a:solidFill>
                </a:endParaRPr>
              </a:p>
            </p:txBody>
          </p:sp>
          <p:sp>
            <p:nvSpPr>
              <p:cNvPr id="15" name="Oval Callout 14">
                <a:extLst>
                  <a:ext uri="{FF2B5EF4-FFF2-40B4-BE49-F238E27FC236}">
                    <a16:creationId xmlns:a16="http://schemas.microsoft.com/office/drawing/2014/main" id="{345AAD12-8C72-274D-8CF8-AE2F865DA341}"/>
                  </a:ext>
                </a:extLst>
              </p:cNvPr>
              <p:cNvSpPr/>
              <p:nvPr/>
            </p:nvSpPr>
            <p:spPr>
              <a:xfrm>
                <a:off x="569406" y="5825254"/>
                <a:ext cx="576161" cy="535326"/>
              </a:xfrm>
              <a:prstGeom prst="wedgeEllipseCallout">
                <a:avLst>
                  <a:gd name="adj1" fmla="val -43505"/>
                  <a:gd name="adj2" fmla="val 55845"/>
                </a:avLst>
              </a:prstGeom>
              <a:solidFill>
                <a:srgbClr val="EF5F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200" dirty="0">
                    <a:solidFill>
                      <a:sysClr val="windowText" lastClr="000000"/>
                    </a:solidFill>
                    <a:latin typeface="UTM Cooper Black" panose="02040603050506020204" pitchFamily="18" charset="0"/>
                  </a:rPr>
                  <a:t>?</a:t>
                </a:r>
              </a:p>
            </p:txBody>
          </p:sp>
        </p:grpSp>
        <p:pic>
          <p:nvPicPr>
            <p:cNvPr id="10" name="Picture 2" descr="Bright Green Tick Clip Art at Clker.com - vector clip art online, royalty  free &amp;amp; public domain">
              <a:extLst>
                <a:ext uri="{FF2B5EF4-FFF2-40B4-BE49-F238E27FC236}">
                  <a16:creationId xmlns:a16="http://schemas.microsoft.com/office/drawing/2014/main" id="{665C8C3A-AB32-BC4E-9DA3-EC64CC7110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5288" y="261600"/>
              <a:ext cx="615772" cy="640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0224593-08C3-254B-B0A6-8C374A2E0576}"/>
              </a:ext>
            </a:extLst>
          </p:cNvPr>
          <p:cNvSpPr txBox="1"/>
          <p:nvPr/>
        </p:nvSpPr>
        <p:spPr>
          <a:xfrm flipH="1">
            <a:off x="807446" y="857440"/>
            <a:ext cx="107662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>
                <a:ln w="0">
                  <a:noFill/>
                </a:ln>
                <a:solidFill>
                  <a:srgbClr val="07060A"/>
                </a:solidFill>
              </a:rPr>
              <a:t>2</a:t>
            </a:r>
            <a:r>
              <a:rPr lang="en-US" sz="2800" smtClean="0">
                <a:ln w="0">
                  <a:noFill/>
                </a:ln>
                <a:solidFill>
                  <a:srgbClr val="07060A"/>
                </a:solidFill>
              </a:rPr>
              <a:t>. Đang giờ vui chơi ở trường, em nhìn thấy Nam, Minh đuổi nhau làm em lớp một bị ngã. Nam và Minh tiếp tục đuổi nhau. Em sẽ: </a:t>
            </a:r>
            <a:endParaRPr lang="vi-VN" sz="2800" dirty="0">
              <a:ln w="0">
                <a:noFill/>
              </a:ln>
              <a:solidFill>
                <a:srgbClr val="07060A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4275" y="2295041"/>
            <a:ext cx="79183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2800">
                <a:ln w="0">
                  <a:noFill/>
                </a:ln>
                <a:solidFill>
                  <a:srgbClr val="07060A"/>
                </a:solidFill>
              </a:rPr>
              <a:t> </a:t>
            </a:r>
            <a:r>
              <a:rPr lang="en-US" sz="2800" smtClean="0">
                <a:ln w="0">
                  <a:noFill/>
                </a:ln>
                <a:solidFill>
                  <a:srgbClr val="07060A"/>
                </a:solidFill>
              </a:rPr>
              <a:t>Chạy tới nhắc Nam, Minh xin lỡi em bé.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2800" smtClean="0">
                <a:ln w="0">
                  <a:noFill/>
                </a:ln>
                <a:solidFill>
                  <a:srgbClr val="07060A"/>
                </a:solidFill>
              </a:rPr>
              <a:t> Mặc kệ em bé ngã và cũng không nói gì với hai bạn.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2800" smtClean="0">
                <a:ln w="0">
                  <a:noFill/>
                </a:ln>
                <a:solidFill>
                  <a:srgbClr val="07060A"/>
                </a:solidFill>
              </a:rPr>
              <a:t> Chạy tới đỡ em bé và đưa xuống phòng y tế.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2800" smtClean="0">
                <a:ln w="0">
                  <a:noFill/>
                </a:ln>
                <a:solidFill>
                  <a:srgbClr val="07060A"/>
                </a:solidFill>
              </a:rPr>
              <a:t>Chạy tới đỡ em bé, nhắc nhở hai bạn và cùng đưa em bé tới phòng y tế.</a:t>
            </a:r>
            <a:endParaRPr lang="en-US" sz="2800"/>
          </a:p>
        </p:txBody>
      </p:sp>
      <p:sp>
        <p:nvSpPr>
          <p:cNvPr id="9" name="Rounded Rectangle 8"/>
          <p:cNvSpPr/>
          <p:nvPr/>
        </p:nvSpPr>
        <p:spPr>
          <a:xfrm>
            <a:off x="2176970" y="3737174"/>
            <a:ext cx="600892" cy="522818"/>
          </a:xfrm>
          <a:prstGeom prst="roundRect">
            <a:avLst/>
          </a:prstGeom>
          <a:solidFill>
            <a:srgbClr val="F9F8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7187382" y="2363939"/>
            <a:ext cx="600892" cy="522818"/>
          </a:xfrm>
          <a:prstGeom prst="roundRect">
            <a:avLst/>
          </a:prstGeom>
          <a:solidFill>
            <a:srgbClr val="F9F8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963885" y="5650058"/>
            <a:ext cx="600892" cy="522818"/>
          </a:xfrm>
          <a:prstGeom prst="roundRect">
            <a:avLst/>
          </a:prstGeom>
          <a:solidFill>
            <a:srgbClr val="F9F8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 descr="Bright Green Tick Clip Art at Clker.com - vector clip art online, royalty  free &amp;amp; public domain">
            <a:extLst>
              <a:ext uri="{FF2B5EF4-FFF2-40B4-BE49-F238E27FC236}">
                <a16:creationId xmlns:a16="http://schemas.microsoft.com/office/drawing/2014/main" id="{665C8C3A-AB32-BC4E-9DA3-EC64CC711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137" y="5500384"/>
            <a:ext cx="615772" cy="64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750" y="2625348"/>
            <a:ext cx="3552250" cy="3547528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7955954" y="4301691"/>
            <a:ext cx="600892" cy="522818"/>
          </a:xfrm>
          <a:prstGeom prst="roundRect">
            <a:avLst/>
          </a:prstGeom>
          <a:solidFill>
            <a:srgbClr val="F9F8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24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DF5B5BE0-68B5-6044-9F41-174A37510CC1}"/>
              </a:ext>
            </a:extLst>
          </p:cNvPr>
          <p:cNvGrpSpPr/>
          <p:nvPr/>
        </p:nvGrpSpPr>
        <p:grpSpPr>
          <a:xfrm>
            <a:off x="2614402" y="333766"/>
            <a:ext cx="8024387" cy="738664"/>
            <a:chOff x="569406" y="5629695"/>
            <a:chExt cx="8024387" cy="73866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0224593-08C3-254B-B0A6-8C374A2E0576}"/>
                </a:ext>
              </a:extLst>
            </p:cNvPr>
            <p:cNvSpPr txBox="1"/>
            <p:nvPr/>
          </p:nvSpPr>
          <p:spPr>
            <a:xfrm flipH="1">
              <a:off x="1145567" y="5629695"/>
              <a:ext cx="744822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i="1" smtClean="0">
                  <a:ln w="0">
                    <a:noFill/>
                  </a:ln>
                  <a:solidFill>
                    <a:srgbClr val="07060A"/>
                  </a:solidFill>
                  <a:latin typeface="Times New Roman" pitchFamily="18" charset="0"/>
                  <a:cs typeface="Times New Roman" pitchFamily="18" charset="0"/>
                </a:rPr>
                <a:t>Em sẽ làm gì trong mỗi tình huống sau.</a:t>
              </a:r>
              <a:r>
                <a:rPr lang="vi-VN" sz="2800" i="1" smtClean="0">
                  <a:ln w="0">
                    <a:noFill/>
                  </a:ln>
                  <a:solidFill>
                    <a:srgbClr val="07060A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vi-VN" sz="2800" i="1" dirty="0">
                <a:ln w="0">
                  <a:noFill/>
                </a:ln>
                <a:solidFill>
                  <a:srgbClr val="07060A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Oval Callout 14">
              <a:extLst>
                <a:ext uri="{FF2B5EF4-FFF2-40B4-BE49-F238E27FC236}">
                  <a16:creationId xmlns:a16="http://schemas.microsoft.com/office/drawing/2014/main" id="{345AAD12-8C72-274D-8CF8-AE2F865DA341}"/>
                </a:ext>
              </a:extLst>
            </p:cNvPr>
            <p:cNvSpPr/>
            <p:nvPr/>
          </p:nvSpPr>
          <p:spPr>
            <a:xfrm>
              <a:off x="569406" y="5763833"/>
              <a:ext cx="576161" cy="535326"/>
            </a:xfrm>
            <a:prstGeom prst="wedgeEllipseCallout">
              <a:avLst>
                <a:gd name="adj1" fmla="val -43505"/>
                <a:gd name="adj2" fmla="val 55845"/>
              </a:avLst>
            </a:prstGeom>
            <a:solidFill>
              <a:srgbClr val="E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/>
        </p:nvGrpSpPr>
        <p:grpSpPr>
          <a:xfrm>
            <a:off x="37108" y="0"/>
            <a:ext cx="2094482" cy="1072430"/>
            <a:chOff x="-175668" y="3472413"/>
            <a:chExt cx="2740788" cy="127445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75668" y="3472413"/>
              <a:ext cx="2677424" cy="1274454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519492" y="3871899"/>
              <a:ext cx="2045628" cy="475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000" b="1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VẬN DỤNG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0224593-08C3-254B-B0A6-8C374A2E0576}"/>
              </a:ext>
            </a:extLst>
          </p:cNvPr>
          <p:cNvSpPr txBox="1"/>
          <p:nvPr/>
        </p:nvSpPr>
        <p:spPr>
          <a:xfrm flipH="1">
            <a:off x="830369" y="1081791"/>
            <a:ext cx="100092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>
                <a:ln w="0">
                  <a:noFill/>
                </a:ln>
                <a:solidFill>
                  <a:srgbClr val="07060A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smtClean="0">
                <a:ln w="0">
                  <a:noFill/>
                </a:ln>
                <a:solidFill>
                  <a:srgbClr val="07060A"/>
                </a:solidFill>
                <a:latin typeface="Times New Roman" pitchFamily="18" charset="0"/>
                <a:cs typeface="Times New Roman" pitchFamily="18" charset="0"/>
              </a:rPr>
              <a:t>, Bố mẹ đi vắng, một người lạ đến nói là bác ở quê lên chơi, nói em mở cửa. Em sẽ: ………………………………………......</a:t>
            </a:r>
          </a:p>
          <a:p>
            <a:pPr algn="just">
              <a:lnSpc>
                <a:spcPct val="150000"/>
              </a:lnSpc>
            </a:pPr>
            <a:r>
              <a:rPr lang="en-US" sz="2800">
                <a:ln w="0">
                  <a:noFill/>
                </a:ln>
                <a:solidFill>
                  <a:srgbClr val="07060A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smtClean="0">
                <a:ln w="0">
                  <a:noFill/>
                </a:ln>
                <a:solidFill>
                  <a:srgbClr val="07060A"/>
                </a:solidFill>
                <a:latin typeface="Times New Roman" pitchFamily="18" charset="0"/>
                <a:cs typeface="Times New Roman" pitchFamily="18" charset="0"/>
              </a:rPr>
              <a:t>, Lớp em có một bạn mới đến. Em sẽ: ………………………...</a:t>
            </a:r>
            <a:r>
              <a:rPr lang="vi-VN" sz="2800" smtClean="0">
                <a:ln w="0">
                  <a:noFill/>
                </a:ln>
                <a:solidFill>
                  <a:srgbClr val="0706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800" dirty="0">
              <a:ln w="0">
                <a:noFill/>
              </a:ln>
              <a:solidFill>
                <a:srgbClr val="07060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图片 5">
            <a:extLst>
              <a:ext uri="{FF2B5EF4-FFF2-40B4-BE49-F238E27FC236}">
                <a16:creationId xmlns:a16="http://schemas.microsoft.com/office/drawing/2014/main" id="{E6A1C999-14B1-4C6F-8C9F-3F7C33D2AC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51" y="5071688"/>
            <a:ext cx="3171023" cy="1572571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454551" y="3228846"/>
            <a:ext cx="4380436" cy="1647283"/>
            <a:chOff x="1454551" y="3228846"/>
            <a:chExt cx="4380436" cy="1647283"/>
          </a:xfrm>
        </p:grpSpPr>
        <p:sp>
          <p:nvSpPr>
            <p:cNvPr id="21" name="Cloud Callout 20"/>
            <p:cNvSpPr/>
            <p:nvPr/>
          </p:nvSpPr>
          <p:spPr>
            <a:xfrm>
              <a:off x="1646344" y="3228846"/>
              <a:ext cx="3910632" cy="1647283"/>
            </a:xfrm>
            <a:prstGeom prst="cloudCallout">
              <a:avLst>
                <a:gd name="adj1" fmla="val -37427"/>
                <a:gd name="adj2" fmla="val 66976"/>
              </a:avLst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A1BCFA4-B7D3-4521-9B4D-B29EB61F31AE}"/>
                </a:ext>
              </a:extLst>
            </p:cNvPr>
            <p:cNvSpPr txBox="1"/>
            <p:nvPr/>
          </p:nvSpPr>
          <p:spPr>
            <a:xfrm>
              <a:off x="1454551" y="3582634"/>
              <a:ext cx="438043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mtClean="0">
                  <a:latin typeface="Times New Roman" pitchFamily="18" charset="0"/>
                  <a:cs typeface="Times New Roman" pitchFamily="18" charset="0"/>
                </a:rPr>
                <a:t>Hoạt động nhóm 4</a:t>
              </a:r>
            </a:p>
            <a:p>
              <a:pPr algn="ctr"/>
              <a:r>
                <a:rPr lang="en-US" sz="2800" smtClean="0">
                  <a:latin typeface="Times New Roman" pitchFamily="18" charset="0"/>
                  <a:cs typeface="Times New Roman" pitchFamily="18" charset="0"/>
                </a:rPr>
                <a:t> Thời gian 3 phút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9" name="图片 46087" descr="1-4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11854" y="3605326"/>
            <a:ext cx="2145995" cy="188250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0" name="Color wheel &amp; 3 Minute Countdown With Music - 3 phút đếm ngược">
            <a:hlinkClick r:id="" action="ppaction://media"/>
            <a:extLst>
              <a:ext uri="{FF2B5EF4-FFF2-40B4-BE49-F238E27FC236}">
                <a16:creationId xmlns:a16="http://schemas.microsoft.com/office/drawing/2014/main" id="{F5FE653D-EE40-4583-B274-014E4B050F4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13247" y="5217176"/>
            <a:ext cx="2539018" cy="142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60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90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DF5B5BE0-68B5-6044-9F41-174A37510CC1}"/>
              </a:ext>
            </a:extLst>
          </p:cNvPr>
          <p:cNvGrpSpPr/>
          <p:nvPr/>
        </p:nvGrpSpPr>
        <p:grpSpPr>
          <a:xfrm>
            <a:off x="2295270" y="219880"/>
            <a:ext cx="10585397" cy="658835"/>
            <a:chOff x="569406" y="5723585"/>
            <a:chExt cx="10585397" cy="65883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0224593-08C3-254B-B0A6-8C374A2E0576}"/>
                </a:ext>
              </a:extLst>
            </p:cNvPr>
            <p:cNvSpPr txBox="1"/>
            <p:nvPr/>
          </p:nvSpPr>
          <p:spPr>
            <a:xfrm flipH="1">
              <a:off x="1145567" y="5723585"/>
              <a:ext cx="10009236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i="1" smtClean="0">
                  <a:ln w="0">
                    <a:noFill/>
                  </a:ln>
                  <a:solidFill>
                    <a:srgbClr val="07060A"/>
                  </a:solidFill>
                </a:rPr>
                <a:t>Em sẽ làm gì trong mỗi tình huống sau.</a:t>
              </a:r>
              <a:r>
                <a:rPr lang="vi-VN" sz="2800" i="1" smtClean="0">
                  <a:ln w="0">
                    <a:noFill/>
                  </a:ln>
                  <a:solidFill>
                    <a:srgbClr val="07060A"/>
                  </a:solidFill>
                </a:rPr>
                <a:t> </a:t>
              </a:r>
              <a:endParaRPr lang="vi-VN" sz="2800" i="1" dirty="0">
                <a:ln w="0">
                  <a:noFill/>
                </a:ln>
                <a:solidFill>
                  <a:srgbClr val="07060A"/>
                </a:solidFill>
              </a:endParaRPr>
            </a:p>
          </p:txBody>
        </p:sp>
        <p:sp>
          <p:nvSpPr>
            <p:cNvPr id="15" name="Oval Callout 14">
              <a:extLst>
                <a:ext uri="{FF2B5EF4-FFF2-40B4-BE49-F238E27FC236}">
                  <a16:creationId xmlns:a16="http://schemas.microsoft.com/office/drawing/2014/main" id="{345AAD12-8C72-274D-8CF8-AE2F865DA341}"/>
                </a:ext>
              </a:extLst>
            </p:cNvPr>
            <p:cNvSpPr/>
            <p:nvPr/>
          </p:nvSpPr>
          <p:spPr>
            <a:xfrm>
              <a:off x="569406" y="5825254"/>
              <a:ext cx="576161" cy="535326"/>
            </a:xfrm>
            <a:prstGeom prst="wedgeEllipseCallout">
              <a:avLst>
                <a:gd name="adj1" fmla="val -43505"/>
                <a:gd name="adj2" fmla="val 55845"/>
              </a:avLst>
            </a:prstGeom>
            <a:solidFill>
              <a:srgbClr val="E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ysClr val="windowText" lastClr="000000"/>
                  </a:solidFill>
                  <a:latin typeface="UTM Cooper Black" panose="02040603050506020204" pitchFamily="18" charset="0"/>
                </a:rPr>
                <a:t>?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0224593-08C3-254B-B0A6-8C374A2E0576}"/>
              </a:ext>
            </a:extLst>
          </p:cNvPr>
          <p:cNvSpPr txBox="1"/>
          <p:nvPr/>
        </p:nvSpPr>
        <p:spPr>
          <a:xfrm flipH="1">
            <a:off x="582342" y="2131161"/>
            <a:ext cx="49323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ln w="0">
                  <a:noFill/>
                </a:ln>
                <a:solidFill>
                  <a:srgbClr val="07060A"/>
                </a:solidFill>
              </a:rPr>
              <a:t> Bố mẹ đi vắng, một người lạ đến nói là bác ở quê lên chơi, nói em mở cửa. Em sẽ: </a:t>
            </a:r>
          </a:p>
          <a:p>
            <a:pPr algn="just"/>
            <a:endParaRPr lang="en-US" sz="2800" smtClean="0">
              <a:ln w="0">
                <a:noFill/>
              </a:ln>
              <a:solidFill>
                <a:srgbClr val="07060A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0171" y="3475564"/>
            <a:ext cx="48120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Không mở cửa và gọi hỏi bố mẹ, nếu bố mẹ nói là bác ở quê lên chơi thì em sẽ mở cửa cho bác. </a:t>
            </a:r>
            <a:endParaRPr lang="en-US" sz="3200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F571834-CA6E-6C48-AFEA-C333C08A83EC}"/>
              </a:ext>
            </a:extLst>
          </p:cNvPr>
          <p:cNvGrpSpPr/>
          <p:nvPr/>
        </p:nvGrpSpPr>
        <p:grpSpPr>
          <a:xfrm>
            <a:off x="582342" y="1044655"/>
            <a:ext cx="5516009" cy="5378249"/>
            <a:chOff x="1180397" y="1040585"/>
            <a:chExt cx="10892689" cy="5276562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823ACE43-4935-5647-ACB8-E468C3BF3806}"/>
                </a:ext>
              </a:extLst>
            </p:cNvPr>
            <p:cNvGrpSpPr/>
            <p:nvPr/>
          </p:nvGrpSpPr>
          <p:grpSpPr>
            <a:xfrm>
              <a:off x="1180397" y="1040585"/>
              <a:ext cx="10040451" cy="4832159"/>
              <a:chOff x="768927" y="1778050"/>
              <a:chExt cx="5340928" cy="2375244"/>
            </a:xfrm>
          </p:grpSpPr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13C4CA08-D907-AB47-9890-D5C708A62016}"/>
                  </a:ext>
                </a:extLst>
              </p:cNvPr>
              <p:cNvGrpSpPr/>
              <p:nvPr/>
            </p:nvGrpSpPr>
            <p:grpSpPr>
              <a:xfrm>
                <a:off x="768927" y="1778050"/>
                <a:ext cx="5340928" cy="2375244"/>
                <a:chOff x="768927" y="1778050"/>
                <a:chExt cx="5340928" cy="2375244"/>
              </a:xfrm>
            </p:grpSpPr>
            <p:sp>
              <p:nvSpPr>
                <p:cNvPr id="88" name="Rectangle 14">
                  <a:extLst>
                    <a:ext uri="{FF2B5EF4-FFF2-40B4-BE49-F238E27FC236}">
                      <a16:creationId xmlns:a16="http://schemas.microsoft.com/office/drawing/2014/main" id="{3CA4B8A4-BD73-1A4D-9669-D50E85E7A8CD}"/>
                    </a:ext>
                  </a:extLst>
                </p:cNvPr>
                <p:cNvSpPr/>
                <p:nvPr/>
              </p:nvSpPr>
              <p:spPr>
                <a:xfrm>
                  <a:off x="2818643" y="1856064"/>
                  <a:ext cx="1269423" cy="476680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rgbClr val="BAE5E4"/>
                </a:solidFill>
                <a:ln w="25400" cap="flat" cmpd="sng" algn="ctr">
                  <a:solidFill>
                    <a:srgbClr val="BAE5E4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grpSp>
              <p:nvGrpSpPr>
                <p:cNvPr id="89" name="Google Shape;1251;p47">
                  <a:extLst>
                    <a:ext uri="{FF2B5EF4-FFF2-40B4-BE49-F238E27FC236}">
                      <a16:creationId xmlns:a16="http://schemas.microsoft.com/office/drawing/2014/main" id="{6FB856EC-3135-1E42-8E51-0622F0CC4E88}"/>
                    </a:ext>
                  </a:extLst>
                </p:cNvPr>
                <p:cNvGrpSpPr/>
                <p:nvPr/>
              </p:nvGrpSpPr>
              <p:grpSpPr>
                <a:xfrm>
                  <a:off x="768927" y="1778050"/>
                  <a:ext cx="5340928" cy="2375244"/>
                  <a:chOff x="4875791" y="1025097"/>
                  <a:chExt cx="1252993" cy="1365240"/>
                </a:xfrm>
              </p:grpSpPr>
              <p:sp>
                <p:nvSpPr>
                  <p:cNvPr id="91" name="Google Shape;1252;p47">
                    <a:extLst>
                      <a:ext uri="{FF2B5EF4-FFF2-40B4-BE49-F238E27FC236}">
                        <a16:creationId xmlns:a16="http://schemas.microsoft.com/office/drawing/2014/main" id="{6C1A5145-CDE8-B24E-A54D-EC82E7377F76}"/>
                      </a:ext>
                    </a:extLst>
                  </p:cNvPr>
                  <p:cNvSpPr/>
                  <p:nvPr/>
                </p:nvSpPr>
                <p:spPr>
                  <a:xfrm>
                    <a:off x="5455534" y="1055601"/>
                    <a:ext cx="53695" cy="441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42" h="2830" extrusionOk="0">
                        <a:moveTo>
                          <a:pt x="2902" y="0"/>
                        </a:moveTo>
                        <a:cubicBezTo>
                          <a:pt x="2802" y="0"/>
                          <a:pt x="2699" y="38"/>
                          <a:pt x="2608" y="113"/>
                        </a:cubicBezTo>
                        <a:cubicBezTo>
                          <a:pt x="2174" y="439"/>
                          <a:pt x="1666" y="838"/>
                          <a:pt x="1232" y="1200"/>
                        </a:cubicBezTo>
                        <a:cubicBezTo>
                          <a:pt x="906" y="1490"/>
                          <a:pt x="580" y="1743"/>
                          <a:pt x="254" y="1997"/>
                        </a:cubicBezTo>
                        <a:cubicBezTo>
                          <a:pt x="36" y="2142"/>
                          <a:pt x="0" y="2432"/>
                          <a:pt x="145" y="2649"/>
                        </a:cubicBezTo>
                        <a:cubicBezTo>
                          <a:pt x="254" y="2758"/>
                          <a:pt x="362" y="2830"/>
                          <a:pt x="507" y="2830"/>
                        </a:cubicBezTo>
                        <a:cubicBezTo>
                          <a:pt x="616" y="2830"/>
                          <a:pt x="725" y="2794"/>
                          <a:pt x="797" y="2721"/>
                        </a:cubicBezTo>
                        <a:cubicBezTo>
                          <a:pt x="1123" y="2504"/>
                          <a:pt x="1449" y="2214"/>
                          <a:pt x="1811" y="1924"/>
                        </a:cubicBezTo>
                        <a:cubicBezTo>
                          <a:pt x="2246" y="1562"/>
                          <a:pt x="2717" y="1200"/>
                          <a:pt x="3151" y="874"/>
                        </a:cubicBezTo>
                        <a:cubicBezTo>
                          <a:pt x="3369" y="729"/>
                          <a:pt x="3441" y="403"/>
                          <a:pt x="3260" y="222"/>
                        </a:cubicBezTo>
                        <a:cubicBezTo>
                          <a:pt x="3176" y="74"/>
                          <a:pt x="3042" y="0"/>
                          <a:pt x="2902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2" name="Google Shape;1253;p47">
                    <a:extLst>
                      <a:ext uri="{FF2B5EF4-FFF2-40B4-BE49-F238E27FC236}">
                        <a16:creationId xmlns:a16="http://schemas.microsoft.com/office/drawing/2014/main" id="{27DABE88-F859-314D-ACF1-7A8CFAC6A68B}"/>
                      </a:ext>
                    </a:extLst>
                  </p:cNvPr>
                  <p:cNvSpPr/>
                  <p:nvPr/>
                </p:nvSpPr>
                <p:spPr>
                  <a:xfrm>
                    <a:off x="4952637" y="2200313"/>
                    <a:ext cx="1086088" cy="1357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621" h="8704" extrusionOk="0">
                        <a:moveTo>
                          <a:pt x="68963" y="1"/>
                        </a:moveTo>
                        <a:cubicBezTo>
                          <a:pt x="68838" y="1"/>
                          <a:pt x="68709" y="56"/>
                          <a:pt x="68603" y="191"/>
                        </a:cubicBezTo>
                        <a:cubicBezTo>
                          <a:pt x="68096" y="771"/>
                          <a:pt x="67589" y="1278"/>
                          <a:pt x="67010" y="1821"/>
                        </a:cubicBezTo>
                        <a:cubicBezTo>
                          <a:pt x="66539" y="2256"/>
                          <a:pt x="66032" y="2727"/>
                          <a:pt x="65561" y="3234"/>
                        </a:cubicBezTo>
                        <a:cubicBezTo>
                          <a:pt x="65380" y="3415"/>
                          <a:pt x="65380" y="3704"/>
                          <a:pt x="65597" y="3886"/>
                        </a:cubicBezTo>
                        <a:cubicBezTo>
                          <a:pt x="65670" y="3958"/>
                          <a:pt x="65814" y="3994"/>
                          <a:pt x="65923" y="3994"/>
                        </a:cubicBezTo>
                        <a:cubicBezTo>
                          <a:pt x="66032" y="3994"/>
                          <a:pt x="66177" y="3958"/>
                          <a:pt x="66249" y="3849"/>
                        </a:cubicBezTo>
                        <a:cubicBezTo>
                          <a:pt x="66684" y="3415"/>
                          <a:pt x="67191" y="2944"/>
                          <a:pt x="67662" y="2509"/>
                        </a:cubicBezTo>
                        <a:cubicBezTo>
                          <a:pt x="68241" y="1966"/>
                          <a:pt x="68821" y="1386"/>
                          <a:pt x="69328" y="771"/>
                        </a:cubicBezTo>
                        <a:cubicBezTo>
                          <a:pt x="69620" y="425"/>
                          <a:pt x="69308" y="1"/>
                          <a:pt x="68963" y="1"/>
                        </a:cubicBezTo>
                        <a:close/>
                        <a:moveTo>
                          <a:pt x="65670" y="481"/>
                        </a:moveTo>
                        <a:cubicBezTo>
                          <a:pt x="64329" y="481"/>
                          <a:pt x="61214" y="4393"/>
                          <a:pt x="60599" y="5407"/>
                        </a:cubicBezTo>
                        <a:cubicBezTo>
                          <a:pt x="60417" y="5624"/>
                          <a:pt x="60490" y="5914"/>
                          <a:pt x="60743" y="6059"/>
                        </a:cubicBezTo>
                        <a:cubicBezTo>
                          <a:pt x="60816" y="6095"/>
                          <a:pt x="60888" y="6131"/>
                          <a:pt x="60961" y="6131"/>
                        </a:cubicBezTo>
                        <a:cubicBezTo>
                          <a:pt x="61142" y="6131"/>
                          <a:pt x="61287" y="6059"/>
                          <a:pt x="61359" y="5914"/>
                        </a:cubicBezTo>
                        <a:cubicBezTo>
                          <a:pt x="62373" y="4320"/>
                          <a:pt x="65054" y="1459"/>
                          <a:pt x="65670" y="1423"/>
                        </a:cubicBezTo>
                        <a:cubicBezTo>
                          <a:pt x="66285" y="1423"/>
                          <a:pt x="66285" y="481"/>
                          <a:pt x="65670" y="481"/>
                        </a:cubicBezTo>
                        <a:close/>
                        <a:moveTo>
                          <a:pt x="2877" y="4720"/>
                        </a:moveTo>
                        <a:cubicBezTo>
                          <a:pt x="2764" y="4720"/>
                          <a:pt x="2645" y="4763"/>
                          <a:pt x="2536" y="4864"/>
                        </a:cubicBezTo>
                        <a:cubicBezTo>
                          <a:pt x="1956" y="5479"/>
                          <a:pt x="1377" y="6168"/>
                          <a:pt x="906" y="6892"/>
                        </a:cubicBezTo>
                        <a:cubicBezTo>
                          <a:pt x="652" y="7254"/>
                          <a:pt x="435" y="7616"/>
                          <a:pt x="145" y="7942"/>
                        </a:cubicBezTo>
                        <a:cubicBezTo>
                          <a:pt x="0" y="8160"/>
                          <a:pt x="36" y="8449"/>
                          <a:pt x="254" y="8631"/>
                        </a:cubicBezTo>
                        <a:cubicBezTo>
                          <a:pt x="326" y="8667"/>
                          <a:pt x="435" y="8703"/>
                          <a:pt x="507" y="8703"/>
                        </a:cubicBezTo>
                        <a:cubicBezTo>
                          <a:pt x="688" y="8703"/>
                          <a:pt x="797" y="8667"/>
                          <a:pt x="906" y="8522"/>
                        </a:cubicBezTo>
                        <a:cubicBezTo>
                          <a:pt x="1159" y="8196"/>
                          <a:pt x="1449" y="7797"/>
                          <a:pt x="1703" y="7435"/>
                        </a:cubicBezTo>
                        <a:cubicBezTo>
                          <a:pt x="2137" y="6747"/>
                          <a:pt x="2644" y="6131"/>
                          <a:pt x="3224" y="5516"/>
                        </a:cubicBezTo>
                        <a:cubicBezTo>
                          <a:pt x="3558" y="5182"/>
                          <a:pt x="3251" y="4720"/>
                          <a:pt x="2877" y="472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3" name="Google Shape;1254;p47">
                    <a:extLst>
                      <a:ext uri="{FF2B5EF4-FFF2-40B4-BE49-F238E27FC236}">
                        <a16:creationId xmlns:a16="http://schemas.microsoft.com/office/drawing/2014/main" id="{A4002B87-B817-8140-B95D-D4A6E3279513}"/>
                      </a:ext>
                    </a:extLst>
                  </p:cNvPr>
                  <p:cNvSpPr/>
                  <p:nvPr/>
                </p:nvSpPr>
                <p:spPr>
                  <a:xfrm>
                    <a:off x="4875791" y="1025097"/>
                    <a:ext cx="1252993" cy="13652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992" h="92543" extrusionOk="0">
                        <a:moveTo>
                          <a:pt x="38286" y="939"/>
                        </a:moveTo>
                        <a:cubicBezTo>
                          <a:pt x="38395" y="975"/>
                          <a:pt x="38503" y="1011"/>
                          <a:pt x="38576" y="1084"/>
                        </a:cubicBezTo>
                        <a:cubicBezTo>
                          <a:pt x="39409" y="1663"/>
                          <a:pt x="40206" y="2315"/>
                          <a:pt x="40894" y="3040"/>
                        </a:cubicBezTo>
                        <a:cubicBezTo>
                          <a:pt x="40982" y="3127"/>
                          <a:pt x="41109" y="3175"/>
                          <a:pt x="41237" y="3175"/>
                        </a:cubicBezTo>
                        <a:cubicBezTo>
                          <a:pt x="41319" y="3175"/>
                          <a:pt x="41402" y="3155"/>
                          <a:pt x="41474" y="3112"/>
                        </a:cubicBezTo>
                        <a:cubicBezTo>
                          <a:pt x="42234" y="2714"/>
                          <a:pt x="43031" y="2315"/>
                          <a:pt x="43828" y="1989"/>
                        </a:cubicBezTo>
                        <a:cubicBezTo>
                          <a:pt x="44009" y="1881"/>
                          <a:pt x="44190" y="1844"/>
                          <a:pt x="44371" y="1844"/>
                        </a:cubicBezTo>
                        <a:cubicBezTo>
                          <a:pt x="44589" y="1844"/>
                          <a:pt x="44806" y="1953"/>
                          <a:pt x="44987" y="2098"/>
                        </a:cubicBezTo>
                        <a:cubicBezTo>
                          <a:pt x="45494" y="2424"/>
                          <a:pt x="45929" y="2931"/>
                          <a:pt x="46219" y="3510"/>
                        </a:cubicBezTo>
                        <a:cubicBezTo>
                          <a:pt x="46298" y="3670"/>
                          <a:pt x="46455" y="3770"/>
                          <a:pt x="46633" y="3770"/>
                        </a:cubicBezTo>
                        <a:cubicBezTo>
                          <a:pt x="46698" y="3770"/>
                          <a:pt x="46766" y="3757"/>
                          <a:pt x="46834" y="3728"/>
                        </a:cubicBezTo>
                        <a:lnTo>
                          <a:pt x="49877" y="2532"/>
                        </a:lnTo>
                        <a:lnTo>
                          <a:pt x="49877" y="2532"/>
                        </a:lnTo>
                        <a:cubicBezTo>
                          <a:pt x="49442" y="5177"/>
                          <a:pt x="49189" y="7821"/>
                          <a:pt x="49152" y="10501"/>
                        </a:cubicBezTo>
                        <a:cubicBezTo>
                          <a:pt x="49008" y="14232"/>
                          <a:pt x="48863" y="18071"/>
                          <a:pt x="47595" y="21694"/>
                        </a:cubicBezTo>
                        <a:cubicBezTo>
                          <a:pt x="47052" y="21186"/>
                          <a:pt x="46508" y="20752"/>
                          <a:pt x="45893" y="20390"/>
                        </a:cubicBezTo>
                        <a:cubicBezTo>
                          <a:pt x="45675" y="20208"/>
                          <a:pt x="45422" y="20136"/>
                          <a:pt x="45168" y="20100"/>
                        </a:cubicBezTo>
                        <a:lnTo>
                          <a:pt x="45096" y="20100"/>
                        </a:lnTo>
                        <a:cubicBezTo>
                          <a:pt x="44842" y="20136"/>
                          <a:pt x="44589" y="20245"/>
                          <a:pt x="44371" y="20462"/>
                        </a:cubicBezTo>
                        <a:lnTo>
                          <a:pt x="43430" y="21295"/>
                        </a:lnTo>
                        <a:cubicBezTo>
                          <a:pt x="43246" y="21494"/>
                          <a:pt x="42997" y="21590"/>
                          <a:pt x="42749" y="21590"/>
                        </a:cubicBezTo>
                        <a:cubicBezTo>
                          <a:pt x="42411" y="21590"/>
                          <a:pt x="42075" y="21412"/>
                          <a:pt x="41908" y="21078"/>
                        </a:cubicBezTo>
                        <a:lnTo>
                          <a:pt x="41800" y="20897"/>
                        </a:lnTo>
                        <a:cubicBezTo>
                          <a:pt x="41510" y="20390"/>
                          <a:pt x="41039" y="20027"/>
                          <a:pt x="40496" y="19846"/>
                        </a:cubicBezTo>
                        <a:cubicBezTo>
                          <a:pt x="40314" y="19774"/>
                          <a:pt x="40097" y="19738"/>
                          <a:pt x="39916" y="19738"/>
                        </a:cubicBezTo>
                        <a:cubicBezTo>
                          <a:pt x="39300" y="19774"/>
                          <a:pt x="38721" y="19955"/>
                          <a:pt x="38214" y="20208"/>
                        </a:cubicBezTo>
                        <a:lnTo>
                          <a:pt x="35533" y="21331"/>
                        </a:lnTo>
                        <a:cubicBezTo>
                          <a:pt x="34773" y="20788"/>
                          <a:pt x="34012" y="20136"/>
                          <a:pt x="33360" y="19448"/>
                        </a:cubicBezTo>
                        <a:cubicBezTo>
                          <a:pt x="33276" y="19342"/>
                          <a:pt x="33142" y="19286"/>
                          <a:pt x="33009" y="19286"/>
                        </a:cubicBezTo>
                        <a:cubicBezTo>
                          <a:pt x="32914" y="19286"/>
                          <a:pt x="32820" y="19315"/>
                          <a:pt x="32744" y="19375"/>
                        </a:cubicBezTo>
                        <a:lnTo>
                          <a:pt x="31875" y="20027"/>
                        </a:lnTo>
                        <a:cubicBezTo>
                          <a:pt x="32020" y="13978"/>
                          <a:pt x="32636" y="7966"/>
                          <a:pt x="33795" y="2025"/>
                        </a:cubicBezTo>
                        <a:lnTo>
                          <a:pt x="35497" y="2750"/>
                        </a:lnTo>
                        <a:cubicBezTo>
                          <a:pt x="35557" y="2786"/>
                          <a:pt x="35622" y="2802"/>
                          <a:pt x="35686" y="2802"/>
                        </a:cubicBezTo>
                        <a:cubicBezTo>
                          <a:pt x="35815" y="2802"/>
                          <a:pt x="35944" y="2738"/>
                          <a:pt x="36040" y="2641"/>
                        </a:cubicBezTo>
                        <a:cubicBezTo>
                          <a:pt x="36620" y="2025"/>
                          <a:pt x="37272" y="1482"/>
                          <a:pt x="37996" y="1047"/>
                        </a:cubicBezTo>
                        <a:cubicBezTo>
                          <a:pt x="38069" y="1011"/>
                          <a:pt x="38177" y="939"/>
                          <a:pt x="38286" y="939"/>
                        </a:cubicBezTo>
                        <a:close/>
                        <a:moveTo>
                          <a:pt x="14090" y="12892"/>
                        </a:moveTo>
                        <a:cubicBezTo>
                          <a:pt x="19089" y="12892"/>
                          <a:pt x="25065" y="12928"/>
                          <a:pt x="31295" y="12964"/>
                        </a:cubicBezTo>
                        <a:cubicBezTo>
                          <a:pt x="31078" y="15645"/>
                          <a:pt x="30969" y="18289"/>
                          <a:pt x="30933" y="20969"/>
                        </a:cubicBezTo>
                        <a:cubicBezTo>
                          <a:pt x="30933" y="21114"/>
                          <a:pt x="31006" y="21295"/>
                          <a:pt x="31187" y="21368"/>
                        </a:cubicBezTo>
                        <a:cubicBezTo>
                          <a:pt x="31252" y="21400"/>
                          <a:pt x="31332" y="21418"/>
                          <a:pt x="31410" y="21418"/>
                        </a:cubicBezTo>
                        <a:cubicBezTo>
                          <a:pt x="31505" y="21418"/>
                          <a:pt x="31598" y="21391"/>
                          <a:pt x="31658" y="21331"/>
                        </a:cubicBezTo>
                        <a:lnTo>
                          <a:pt x="32962" y="20390"/>
                        </a:lnTo>
                        <a:cubicBezTo>
                          <a:pt x="33650" y="21078"/>
                          <a:pt x="34410" y="21694"/>
                          <a:pt x="35244" y="22237"/>
                        </a:cubicBezTo>
                        <a:cubicBezTo>
                          <a:pt x="35312" y="22306"/>
                          <a:pt x="35410" y="22331"/>
                          <a:pt x="35510" y="22331"/>
                        </a:cubicBezTo>
                        <a:cubicBezTo>
                          <a:pt x="35567" y="22331"/>
                          <a:pt x="35625" y="22323"/>
                          <a:pt x="35678" y="22309"/>
                        </a:cubicBezTo>
                        <a:lnTo>
                          <a:pt x="38576" y="21042"/>
                        </a:lnTo>
                        <a:cubicBezTo>
                          <a:pt x="38979" y="20840"/>
                          <a:pt x="39429" y="20730"/>
                          <a:pt x="39888" y="20730"/>
                        </a:cubicBezTo>
                        <a:cubicBezTo>
                          <a:pt x="40005" y="20730"/>
                          <a:pt x="40124" y="20737"/>
                          <a:pt x="40242" y="20752"/>
                        </a:cubicBezTo>
                        <a:cubicBezTo>
                          <a:pt x="40568" y="20824"/>
                          <a:pt x="40749" y="21078"/>
                          <a:pt x="41003" y="21440"/>
                        </a:cubicBezTo>
                        <a:lnTo>
                          <a:pt x="41184" y="21657"/>
                        </a:lnTo>
                        <a:cubicBezTo>
                          <a:pt x="41546" y="22164"/>
                          <a:pt x="42162" y="22490"/>
                          <a:pt x="42814" y="22527"/>
                        </a:cubicBezTo>
                        <a:cubicBezTo>
                          <a:pt x="42959" y="22527"/>
                          <a:pt x="43067" y="22490"/>
                          <a:pt x="43212" y="22490"/>
                        </a:cubicBezTo>
                        <a:cubicBezTo>
                          <a:pt x="43502" y="22382"/>
                          <a:pt x="43792" y="22201"/>
                          <a:pt x="44045" y="21983"/>
                        </a:cubicBezTo>
                        <a:lnTo>
                          <a:pt x="44987" y="21186"/>
                        </a:lnTo>
                        <a:cubicBezTo>
                          <a:pt x="45023" y="21150"/>
                          <a:pt x="45096" y="21078"/>
                          <a:pt x="45132" y="21078"/>
                        </a:cubicBezTo>
                        <a:cubicBezTo>
                          <a:pt x="45204" y="21078"/>
                          <a:pt x="45277" y="21114"/>
                          <a:pt x="45349" y="21186"/>
                        </a:cubicBezTo>
                        <a:cubicBezTo>
                          <a:pt x="46110" y="21657"/>
                          <a:pt x="46798" y="22237"/>
                          <a:pt x="47450" y="22853"/>
                        </a:cubicBezTo>
                        <a:cubicBezTo>
                          <a:pt x="47523" y="22925"/>
                          <a:pt x="47667" y="22997"/>
                          <a:pt x="47776" y="22997"/>
                        </a:cubicBezTo>
                        <a:lnTo>
                          <a:pt x="47885" y="22997"/>
                        </a:lnTo>
                        <a:cubicBezTo>
                          <a:pt x="48030" y="22961"/>
                          <a:pt x="48175" y="22853"/>
                          <a:pt x="48211" y="22708"/>
                        </a:cubicBezTo>
                        <a:cubicBezTo>
                          <a:pt x="49442" y="19593"/>
                          <a:pt x="49804" y="16369"/>
                          <a:pt x="49986" y="13182"/>
                        </a:cubicBezTo>
                        <a:cubicBezTo>
                          <a:pt x="64112" y="13363"/>
                          <a:pt x="76391" y="13544"/>
                          <a:pt x="78782" y="13580"/>
                        </a:cubicBezTo>
                        <a:cubicBezTo>
                          <a:pt x="79941" y="26982"/>
                          <a:pt x="77369" y="83559"/>
                          <a:pt x="77188" y="88087"/>
                        </a:cubicBezTo>
                        <a:cubicBezTo>
                          <a:pt x="72044" y="90369"/>
                          <a:pt x="57157" y="91637"/>
                          <a:pt x="36149" y="91637"/>
                        </a:cubicBezTo>
                        <a:cubicBezTo>
                          <a:pt x="18799" y="91637"/>
                          <a:pt x="3441" y="90695"/>
                          <a:pt x="2137" y="89934"/>
                        </a:cubicBezTo>
                        <a:cubicBezTo>
                          <a:pt x="725" y="87508"/>
                          <a:pt x="1304" y="42847"/>
                          <a:pt x="2029" y="13037"/>
                        </a:cubicBezTo>
                        <a:cubicBezTo>
                          <a:pt x="4274" y="12928"/>
                          <a:pt x="8331" y="12892"/>
                          <a:pt x="14090" y="12892"/>
                        </a:cubicBezTo>
                        <a:close/>
                        <a:moveTo>
                          <a:pt x="38269" y="0"/>
                        </a:moveTo>
                        <a:cubicBezTo>
                          <a:pt x="37999" y="0"/>
                          <a:pt x="37725" y="82"/>
                          <a:pt x="37489" y="251"/>
                        </a:cubicBezTo>
                        <a:cubicBezTo>
                          <a:pt x="36801" y="685"/>
                          <a:pt x="36149" y="1192"/>
                          <a:pt x="35569" y="1772"/>
                        </a:cubicBezTo>
                        <a:lnTo>
                          <a:pt x="33650" y="866"/>
                        </a:lnTo>
                        <a:cubicBezTo>
                          <a:pt x="33577" y="830"/>
                          <a:pt x="33505" y="812"/>
                          <a:pt x="33432" y="812"/>
                        </a:cubicBezTo>
                        <a:cubicBezTo>
                          <a:pt x="33360" y="812"/>
                          <a:pt x="33288" y="830"/>
                          <a:pt x="33215" y="866"/>
                        </a:cubicBezTo>
                        <a:cubicBezTo>
                          <a:pt x="33106" y="939"/>
                          <a:pt x="32998" y="1047"/>
                          <a:pt x="32998" y="1192"/>
                        </a:cubicBezTo>
                        <a:cubicBezTo>
                          <a:pt x="32273" y="4778"/>
                          <a:pt x="31730" y="8364"/>
                          <a:pt x="31404" y="12022"/>
                        </a:cubicBezTo>
                        <a:cubicBezTo>
                          <a:pt x="25102" y="11950"/>
                          <a:pt x="19125" y="11914"/>
                          <a:pt x="14090" y="11914"/>
                        </a:cubicBezTo>
                        <a:cubicBezTo>
                          <a:pt x="7933" y="11914"/>
                          <a:pt x="3695" y="11986"/>
                          <a:pt x="1521" y="12059"/>
                        </a:cubicBezTo>
                        <a:cubicBezTo>
                          <a:pt x="1268" y="12095"/>
                          <a:pt x="1087" y="12276"/>
                          <a:pt x="1051" y="12530"/>
                        </a:cubicBezTo>
                        <a:cubicBezTo>
                          <a:pt x="1051" y="12711"/>
                          <a:pt x="616" y="31691"/>
                          <a:pt x="399" y="50671"/>
                        </a:cubicBezTo>
                        <a:cubicBezTo>
                          <a:pt x="0" y="89282"/>
                          <a:pt x="1051" y="90188"/>
                          <a:pt x="1485" y="90586"/>
                        </a:cubicBezTo>
                        <a:cubicBezTo>
                          <a:pt x="2862" y="91782"/>
                          <a:pt x="20501" y="92542"/>
                          <a:pt x="36149" y="92542"/>
                        </a:cubicBezTo>
                        <a:cubicBezTo>
                          <a:pt x="46291" y="92542"/>
                          <a:pt x="70740" y="92180"/>
                          <a:pt x="77840" y="88811"/>
                        </a:cubicBezTo>
                        <a:cubicBezTo>
                          <a:pt x="77985" y="88739"/>
                          <a:pt x="78093" y="88558"/>
                          <a:pt x="78093" y="88413"/>
                        </a:cubicBezTo>
                        <a:cubicBezTo>
                          <a:pt x="78130" y="87761"/>
                          <a:pt x="80991" y="26185"/>
                          <a:pt x="79687" y="13037"/>
                        </a:cubicBezTo>
                        <a:cubicBezTo>
                          <a:pt x="79651" y="12819"/>
                          <a:pt x="79470" y="12638"/>
                          <a:pt x="79216" y="12602"/>
                        </a:cubicBezTo>
                        <a:cubicBezTo>
                          <a:pt x="78999" y="12602"/>
                          <a:pt x="65669" y="12421"/>
                          <a:pt x="50022" y="12204"/>
                        </a:cubicBezTo>
                        <a:cubicBezTo>
                          <a:pt x="50058" y="11660"/>
                          <a:pt x="50058" y="11117"/>
                          <a:pt x="50094" y="10537"/>
                        </a:cubicBezTo>
                        <a:cubicBezTo>
                          <a:pt x="50203" y="7676"/>
                          <a:pt x="50312" y="4706"/>
                          <a:pt x="50927" y="1881"/>
                        </a:cubicBezTo>
                        <a:cubicBezTo>
                          <a:pt x="51013" y="1565"/>
                          <a:pt x="50782" y="1318"/>
                          <a:pt x="50520" y="1318"/>
                        </a:cubicBezTo>
                        <a:cubicBezTo>
                          <a:pt x="50451" y="1318"/>
                          <a:pt x="50380" y="1336"/>
                          <a:pt x="50312" y="1373"/>
                        </a:cubicBezTo>
                        <a:lnTo>
                          <a:pt x="46834" y="2714"/>
                        </a:lnTo>
                        <a:cubicBezTo>
                          <a:pt x="46508" y="2170"/>
                          <a:pt x="46037" y="1699"/>
                          <a:pt x="45530" y="1337"/>
                        </a:cubicBezTo>
                        <a:cubicBezTo>
                          <a:pt x="45168" y="1047"/>
                          <a:pt x="44770" y="903"/>
                          <a:pt x="44371" y="903"/>
                        </a:cubicBezTo>
                        <a:cubicBezTo>
                          <a:pt x="44045" y="903"/>
                          <a:pt x="43719" y="975"/>
                          <a:pt x="43466" y="1120"/>
                        </a:cubicBezTo>
                        <a:cubicBezTo>
                          <a:pt x="42705" y="1446"/>
                          <a:pt x="42017" y="1772"/>
                          <a:pt x="41329" y="2134"/>
                        </a:cubicBezTo>
                        <a:cubicBezTo>
                          <a:pt x="40640" y="1482"/>
                          <a:pt x="39916" y="866"/>
                          <a:pt x="39119" y="323"/>
                        </a:cubicBezTo>
                        <a:cubicBezTo>
                          <a:pt x="38886" y="110"/>
                          <a:pt x="38581" y="0"/>
                          <a:pt x="38269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r>
                      <a:rPr kumimoji="0" lang="en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cs typeface="Arial"/>
                        <a:sym typeface="Arial"/>
                      </a:rPr>
                      <a:t>   </a:t>
                    </a: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4" name="Google Shape;1255;p47">
                    <a:extLst>
                      <a:ext uri="{FF2B5EF4-FFF2-40B4-BE49-F238E27FC236}">
                        <a16:creationId xmlns:a16="http://schemas.microsoft.com/office/drawing/2014/main" id="{B3D74879-1709-414B-8DD3-FE8BCFFE2C68}"/>
                      </a:ext>
                    </a:extLst>
                  </p:cNvPr>
                  <p:cNvSpPr/>
                  <p:nvPr/>
                </p:nvSpPr>
                <p:spPr>
                  <a:xfrm>
                    <a:off x="5451010" y="1048035"/>
                    <a:ext cx="109075" cy="994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92" h="6373" extrusionOk="0">
                        <a:moveTo>
                          <a:pt x="6448" y="1"/>
                        </a:moveTo>
                        <a:cubicBezTo>
                          <a:pt x="6330" y="1"/>
                          <a:pt x="6212" y="55"/>
                          <a:pt x="6122" y="164"/>
                        </a:cubicBezTo>
                        <a:cubicBezTo>
                          <a:pt x="4311" y="2011"/>
                          <a:pt x="2210" y="4148"/>
                          <a:pt x="326" y="5488"/>
                        </a:cubicBezTo>
                        <a:cubicBezTo>
                          <a:pt x="73" y="5633"/>
                          <a:pt x="0" y="5959"/>
                          <a:pt x="182" y="6176"/>
                        </a:cubicBezTo>
                        <a:cubicBezTo>
                          <a:pt x="269" y="6307"/>
                          <a:pt x="408" y="6372"/>
                          <a:pt x="552" y="6372"/>
                        </a:cubicBezTo>
                        <a:cubicBezTo>
                          <a:pt x="648" y="6372"/>
                          <a:pt x="747" y="6343"/>
                          <a:pt x="834" y="6285"/>
                        </a:cubicBezTo>
                        <a:cubicBezTo>
                          <a:pt x="2826" y="4872"/>
                          <a:pt x="4963" y="2735"/>
                          <a:pt x="6774" y="816"/>
                        </a:cubicBezTo>
                        <a:cubicBezTo>
                          <a:pt x="6991" y="635"/>
                          <a:pt x="6991" y="345"/>
                          <a:pt x="6774" y="164"/>
                        </a:cubicBezTo>
                        <a:cubicBezTo>
                          <a:pt x="6683" y="55"/>
                          <a:pt x="6566" y="1"/>
                          <a:pt x="6448" y="1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" name="Google Shape;1256;p47">
                    <a:extLst>
                      <a:ext uri="{FF2B5EF4-FFF2-40B4-BE49-F238E27FC236}">
                        <a16:creationId xmlns:a16="http://schemas.microsoft.com/office/drawing/2014/main" id="{B8F2AC85-4DFA-2645-BF87-1F96D6F08DAA}"/>
                      </a:ext>
                    </a:extLst>
                  </p:cNvPr>
                  <p:cNvSpPr/>
                  <p:nvPr/>
                </p:nvSpPr>
                <p:spPr>
                  <a:xfrm>
                    <a:off x="5519557" y="1088423"/>
                    <a:ext cx="44476" cy="373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1" h="2394" extrusionOk="0">
                        <a:moveTo>
                          <a:pt x="2320" y="0"/>
                        </a:moveTo>
                        <a:cubicBezTo>
                          <a:pt x="2232" y="0"/>
                          <a:pt x="2141" y="24"/>
                          <a:pt x="2054" y="74"/>
                        </a:cubicBezTo>
                        <a:cubicBezTo>
                          <a:pt x="1366" y="472"/>
                          <a:pt x="786" y="980"/>
                          <a:pt x="315" y="1595"/>
                        </a:cubicBezTo>
                        <a:cubicBezTo>
                          <a:pt x="0" y="1910"/>
                          <a:pt x="226" y="2394"/>
                          <a:pt x="634" y="2394"/>
                        </a:cubicBezTo>
                        <a:cubicBezTo>
                          <a:pt x="648" y="2394"/>
                          <a:pt x="663" y="2393"/>
                          <a:pt x="677" y="2392"/>
                        </a:cubicBezTo>
                        <a:cubicBezTo>
                          <a:pt x="822" y="2356"/>
                          <a:pt x="931" y="2320"/>
                          <a:pt x="1040" y="2211"/>
                        </a:cubicBezTo>
                        <a:cubicBezTo>
                          <a:pt x="1438" y="1668"/>
                          <a:pt x="1945" y="1233"/>
                          <a:pt x="2525" y="907"/>
                        </a:cubicBezTo>
                        <a:cubicBezTo>
                          <a:pt x="2778" y="798"/>
                          <a:pt x="2851" y="472"/>
                          <a:pt x="2742" y="255"/>
                        </a:cubicBezTo>
                        <a:cubicBezTo>
                          <a:pt x="2647" y="89"/>
                          <a:pt x="2489" y="0"/>
                          <a:pt x="2320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6" name="Google Shape;1257;p47">
                    <a:extLst>
                      <a:ext uri="{FF2B5EF4-FFF2-40B4-BE49-F238E27FC236}">
                        <a16:creationId xmlns:a16="http://schemas.microsoft.com/office/drawing/2014/main" id="{D9FF5AC6-02B2-8F4E-B915-019D631B7EFC}"/>
                      </a:ext>
                    </a:extLst>
                  </p:cNvPr>
                  <p:cNvSpPr/>
                  <p:nvPr/>
                </p:nvSpPr>
                <p:spPr>
                  <a:xfrm>
                    <a:off x="5895142" y="2207801"/>
                    <a:ext cx="92118" cy="881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05" h="5652" extrusionOk="0">
                        <a:moveTo>
                          <a:pt x="5253" y="1"/>
                        </a:moveTo>
                        <a:cubicBezTo>
                          <a:pt x="3912" y="1"/>
                          <a:pt x="797" y="3913"/>
                          <a:pt x="182" y="4927"/>
                        </a:cubicBezTo>
                        <a:cubicBezTo>
                          <a:pt x="0" y="5144"/>
                          <a:pt x="73" y="5434"/>
                          <a:pt x="326" y="5579"/>
                        </a:cubicBezTo>
                        <a:cubicBezTo>
                          <a:pt x="399" y="5615"/>
                          <a:pt x="471" y="5651"/>
                          <a:pt x="544" y="5651"/>
                        </a:cubicBezTo>
                        <a:cubicBezTo>
                          <a:pt x="725" y="5651"/>
                          <a:pt x="870" y="5579"/>
                          <a:pt x="942" y="5434"/>
                        </a:cubicBezTo>
                        <a:cubicBezTo>
                          <a:pt x="1956" y="3840"/>
                          <a:pt x="4637" y="979"/>
                          <a:pt x="5253" y="943"/>
                        </a:cubicBezTo>
                        <a:cubicBezTo>
                          <a:pt x="5904" y="943"/>
                          <a:pt x="5904" y="1"/>
                          <a:pt x="5253" y="1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7" name="Google Shape;1258;p47">
                    <a:extLst>
                      <a:ext uri="{FF2B5EF4-FFF2-40B4-BE49-F238E27FC236}">
                        <a16:creationId xmlns:a16="http://schemas.microsoft.com/office/drawing/2014/main" id="{F0DC2E2B-80C9-204E-B93C-468E7AB3E94B}"/>
                      </a:ext>
                    </a:extLst>
                  </p:cNvPr>
                  <p:cNvSpPr/>
                  <p:nvPr/>
                </p:nvSpPr>
                <p:spPr>
                  <a:xfrm>
                    <a:off x="5972549" y="2200578"/>
                    <a:ext cx="66768" cy="626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80" h="4014" extrusionOk="0">
                        <a:moveTo>
                          <a:pt x="3613" y="0"/>
                        </a:moveTo>
                        <a:cubicBezTo>
                          <a:pt x="3490" y="0"/>
                          <a:pt x="3364" y="51"/>
                          <a:pt x="3261" y="174"/>
                        </a:cubicBezTo>
                        <a:cubicBezTo>
                          <a:pt x="2754" y="754"/>
                          <a:pt x="2210" y="1297"/>
                          <a:pt x="1631" y="1804"/>
                        </a:cubicBezTo>
                        <a:cubicBezTo>
                          <a:pt x="1160" y="2239"/>
                          <a:pt x="653" y="2710"/>
                          <a:pt x="182" y="3217"/>
                        </a:cubicBezTo>
                        <a:cubicBezTo>
                          <a:pt x="1" y="3398"/>
                          <a:pt x="37" y="3687"/>
                          <a:pt x="254" y="3869"/>
                        </a:cubicBezTo>
                        <a:cubicBezTo>
                          <a:pt x="327" y="3941"/>
                          <a:pt x="435" y="4013"/>
                          <a:pt x="544" y="4013"/>
                        </a:cubicBezTo>
                        <a:cubicBezTo>
                          <a:pt x="689" y="4013"/>
                          <a:pt x="798" y="3941"/>
                          <a:pt x="906" y="3832"/>
                        </a:cubicBezTo>
                        <a:cubicBezTo>
                          <a:pt x="1341" y="3398"/>
                          <a:pt x="1812" y="2927"/>
                          <a:pt x="2283" y="2492"/>
                        </a:cubicBezTo>
                        <a:cubicBezTo>
                          <a:pt x="2898" y="1949"/>
                          <a:pt x="3442" y="1369"/>
                          <a:pt x="3985" y="790"/>
                        </a:cubicBezTo>
                        <a:cubicBezTo>
                          <a:pt x="4280" y="415"/>
                          <a:pt x="3960" y="0"/>
                          <a:pt x="3613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8" name="Google Shape;1259;p47">
                    <a:extLst>
                      <a:ext uri="{FF2B5EF4-FFF2-40B4-BE49-F238E27FC236}">
                        <a16:creationId xmlns:a16="http://schemas.microsoft.com/office/drawing/2014/main" id="{52C589DC-1678-1146-8B3C-EFAEBA866CC5}"/>
                      </a:ext>
                    </a:extLst>
                  </p:cNvPr>
                  <p:cNvSpPr/>
                  <p:nvPr/>
                </p:nvSpPr>
                <p:spPr>
                  <a:xfrm>
                    <a:off x="5672477" y="1116295"/>
                    <a:ext cx="46348" cy="549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71" h="3525" extrusionOk="0">
                        <a:moveTo>
                          <a:pt x="2423" y="1"/>
                        </a:moveTo>
                        <a:cubicBezTo>
                          <a:pt x="2312" y="1"/>
                          <a:pt x="2199" y="38"/>
                          <a:pt x="2102" y="120"/>
                        </a:cubicBezTo>
                        <a:cubicBezTo>
                          <a:pt x="1558" y="663"/>
                          <a:pt x="1087" y="1243"/>
                          <a:pt x="725" y="1931"/>
                        </a:cubicBezTo>
                        <a:cubicBezTo>
                          <a:pt x="544" y="2257"/>
                          <a:pt x="363" y="2547"/>
                          <a:pt x="182" y="2800"/>
                        </a:cubicBezTo>
                        <a:cubicBezTo>
                          <a:pt x="1" y="2981"/>
                          <a:pt x="37" y="3307"/>
                          <a:pt x="254" y="3452"/>
                        </a:cubicBezTo>
                        <a:cubicBezTo>
                          <a:pt x="327" y="3489"/>
                          <a:pt x="435" y="3525"/>
                          <a:pt x="544" y="3525"/>
                        </a:cubicBezTo>
                        <a:cubicBezTo>
                          <a:pt x="689" y="3525"/>
                          <a:pt x="834" y="3452"/>
                          <a:pt x="906" y="3344"/>
                        </a:cubicBezTo>
                        <a:cubicBezTo>
                          <a:pt x="1124" y="3054"/>
                          <a:pt x="1341" y="2764"/>
                          <a:pt x="1522" y="2402"/>
                        </a:cubicBezTo>
                        <a:cubicBezTo>
                          <a:pt x="1848" y="1822"/>
                          <a:pt x="2246" y="1315"/>
                          <a:pt x="2717" y="844"/>
                        </a:cubicBezTo>
                        <a:cubicBezTo>
                          <a:pt x="2935" y="663"/>
                          <a:pt x="2971" y="374"/>
                          <a:pt x="2790" y="156"/>
                        </a:cubicBezTo>
                        <a:cubicBezTo>
                          <a:pt x="2690" y="57"/>
                          <a:pt x="2558" y="1"/>
                          <a:pt x="2423" y="1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9" name="Google Shape;1260;p47">
                    <a:extLst>
                      <a:ext uri="{FF2B5EF4-FFF2-40B4-BE49-F238E27FC236}">
                        <a16:creationId xmlns:a16="http://schemas.microsoft.com/office/drawing/2014/main" id="{58C60EFC-BB17-C944-BB20-1C199B21FBFF}"/>
                      </a:ext>
                    </a:extLst>
                  </p:cNvPr>
                  <p:cNvSpPr/>
                  <p:nvPr/>
                </p:nvSpPr>
                <p:spPr>
                  <a:xfrm>
                    <a:off x="5736640" y="1108948"/>
                    <a:ext cx="39406" cy="330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6" h="2119" extrusionOk="0">
                        <a:moveTo>
                          <a:pt x="1813" y="0"/>
                        </a:moveTo>
                        <a:cubicBezTo>
                          <a:pt x="1710" y="0"/>
                          <a:pt x="1602" y="36"/>
                          <a:pt x="1502" y="120"/>
                        </a:cubicBezTo>
                        <a:cubicBezTo>
                          <a:pt x="1104" y="482"/>
                          <a:pt x="705" y="917"/>
                          <a:pt x="307" y="1315"/>
                        </a:cubicBezTo>
                        <a:cubicBezTo>
                          <a:pt x="1" y="1621"/>
                          <a:pt x="205" y="2119"/>
                          <a:pt x="591" y="2119"/>
                        </a:cubicBezTo>
                        <a:cubicBezTo>
                          <a:pt x="616" y="2119"/>
                          <a:pt x="642" y="2117"/>
                          <a:pt x="669" y="2112"/>
                        </a:cubicBezTo>
                        <a:cubicBezTo>
                          <a:pt x="778" y="2112"/>
                          <a:pt x="922" y="2076"/>
                          <a:pt x="995" y="1967"/>
                        </a:cubicBezTo>
                        <a:cubicBezTo>
                          <a:pt x="1357" y="1569"/>
                          <a:pt x="1756" y="1171"/>
                          <a:pt x="2154" y="808"/>
                        </a:cubicBezTo>
                        <a:cubicBezTo>
                          <a:pt x="2525" y="494"/>
                          <a:pt x="2199" y="0"/>
                          <a:pt x="1813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0" name="Google Shape;1261;p47">
                    <a:extLst>
                      <a:ext uri="{FF2B5EF4-FFF2-40B4-BE49-F238E27FC236}">
                        <a16:creationId xmlns:a16="http://schemas.microsoft.com/office/drawing/2014/main" id="{EF93B93F-DC79-2C4E-99CA-EFB0DA9501A5}"/>
                      </a:ext>
                    </a:extLst>
                  </p:cNvPr>
                  <p:cNvSpPr/>
                  <p:nvPr/>
                </p:nvSpPr>
                <p:spPr>
                  <a:xfrm>
                    <a:off x="4911073" y="2266707"/>
                    <a:ext cx="55505" cy="62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58" h="3984" extrusionOk="0">
                        <a:moveTo>
                          <a:pt x="2894" y="0"/>
                        </a:moveTo>
                        <a:cubicBezTo>
                          <a:pt x="2786" y="0"/>
                          <a:pt x="2673" y="43"/>
                          <a:pt x="2572" y="144"/>
                        </a:cubicBezTo>
                        <a:cubicBezTo>
                          <a:pt x="1956" y="759"/>
                          <a:pt x="1377" y="1448"/>
                          <a:pt x="906" y="2172"/>
                        </a:cubicBezTo>
                        <a:cubicBezTo>
                          <a:pt x="688" y="2534"/>
                          <a:pt x="435" y="2896"/>
                          <a:pt x="145" y="3222"/>
                        </a:cubicBezTo>
                        <a:cubicBezTo>
                          <a:pt x="0" y="3440"/>
                          <a:pt x="36" y="3729"/>
                          <a:pt x="254" y="3911"/>
                        </a:cubicBezTo>
                        <a:cubicBezTo>
                          <a:pt x="326" y="3947"/>
                          <a:pt x="435" y="3983"/>
                          <a:pt x="544" y="3983"/>
                        </a:cubicBezTo>
                        <a:cubicBezTo>
                          <a:pt x="688" y="3983"/>
                          <a:pt x="797" y="3947"/>
                          <a:pt x="906" y="3802"/>
                        </a:cubicBezTo>
                        <a:cubicBezTo>
                          <a:pt x="1196" y="3476"/>
                          <a:pt x="1449" y="3077"/>
                          <a:pt x="1703" y="2715"/>
                        </a:cubicBezTo>
                        <a:cubicBezTo>
                          <a:pt x="2137" y="2027"/>
                          <a:pt x="2644" y="1411"/>
                          <a:pt x="3224" y="796"/>
                        </a:cubicBezTo>
                        <a:cubicBezTo>
                          <a:pt x="3558" y="462"/>
                          <a:pt x="3251" y="0"/>
                          <a:pt x="2894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90" name="Rectangle 14">
                  <a:extLst>
                    <a:ext uri="{FF2B5EF4-FFF2-40B4-BE49-F238E27FC236}">
                      <a16:creationId xmlns:a16="http://schemas.microsoft.com/office/drawing/2014/main" id="{C33EAD5D-BAF5-FC45-9793-76ACA8BA01B1}"/>
                    </a:ext>
                  </a:extLst>
                </p:cNvPr>
                <p:cNvSpPr/>
                <p:nvPr/>
              </p:nvSpPr>
              <p:spPr>
                <a:xfrm>
                  <a:off x="3075383" y="1811586"/>
                  <a:ext cx="615357" cy="371363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rgbClr val="BAE5E4"/>
                </a:solidFill>
                <a:ln w="25400" cap="flat" cmpd="sng" algn="ctr">
                  <a:solidFill>
                    <a:srgbClr val="BAE5E4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04A31767-1529-FD41-9DD0-7C21607BC14F}"/>
                  </a:ext>
                </a:extLst>
              </p:cNvPr>
              <p:cNvSpPr txBox="1"/>
              <p:nvPr/>
            </p:nvSpPr>
            <p:spPr>
              <a:xfrm>
                <a:off x="3112295" y="1856263"/>
                <a:ext cx="1008305" cy="282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rPr>
                  <a:t>A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62" name="Google Shape;1029;p42">
              <a:extLst>
                <a:ext uri="{FF2B5EF4-FFF2-40B4-BE49-F238E27FC236}">
                  <a16:creationId xmlns:a16="http://schemas.microsoft.com/office/drawing/2014/main" id="{C4652BFD-4FDA-7F4B-BEFA-210D5F63E51D}"/>
                </a:ext>
              </a:extLst>
            </p:cNvPr>
            <p:cNvGrpSpPr/>
            <p:nvPr/>
          </p:nvGrpSpPr>
          <p:grpSpPr>
            <a:xfrm rot="20594821">
              <a:off x="9152640" y="4438879"/>
              <a:ext cx="2920446" cy="1878268"/>
              <a:chOff x="7495166" y="3912596"/>
              <a:chExt cx="1250423" cy="804202"/>
            </a:xfrm>
          </p:grpSpPr>
          <p:grpSp>
            <p:nvGrpSpPr>
              <p:cNvPr id="63" name="Google Shape;1030;p42">
                <a:extLst>
                  <a:ext uri="{FF2B5EF4-FFF2-40B4-BE49-F238E27FC236}">
                    <a16:creationId xmlns:a16="http://schemas.microsoft.com/office/drawing/2014/main" id="{A7987C2F-8AE8-6E4B-8F0F-FC9622F8044A}"/>
                  </a:ext>
                </a:extLst>
              </p:cNvPr>
              <p:cNvGrpSpPr/>
              <p:nvPr/>
            </p:nvGrpSpPr>
            <p:grpSpPr>
              <a:xfrm>
                <a:off x="8115957" y="3912596"/>
                <a:ext cx="629632" cy="591794"/>
                <a:chOff x="6528424" y="1260656"/>
                <a:chExt cx="1975626" cy="1856900"/>
              </a:xfrm>
            </p:grpSpPr>
            <p:sp>
              <p:nvSpPr>
                <p:cNvPr id="65" name="Google Shape;1031;p42">
                  <a:extLst>
                    <a:ext uri="{FF2B5EF4-FFF2-40B4-BE49-F238E27FC236}">
                      <a16:creationId xmlns:a16="http://schemas.microsoft.com/office/drawing/2014/main" id="{A47C73C3-9CE9-7D41-BE90-ED3B036EE8B8}"/>
                    </a:ext>
                  </a:extLst>
                </p:cNvPr>
                <p:cNvSpPr/>
                <p:nvPr/>
              </p:nvSpPr>
              <p:spPr>
                <a:xfrm>
                  <a:off x="6940941" y="1771450"/>
                  <a:ext cx="1116302" cy="963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6" h="8347" extrusionOk="0">
                      <a:moveTo>
                        <a:pt x="1743" y="1583"/>
                      </a:moveTo>
                      <a:cubicBezTo>
                        <a:pt x="1783" y="1583"/>
                        <a:pt x="1822" y="1593"/>
                        <a:pt x="1862" y="1612"/>
                      </a:cubicBezTo>
                      <a:cubicBezTo>
                        <a:pt x="1901" y="1692"/>
                        <a:pt x="1901" y="1771"/>
                        <a:pt x="1862" y="1850"/>
                      </a:cubicBezTo>
                      <a:cubicBezTo>
                        <a:pt x="1624" y="2325"/>
                        <a:pt x="1466" y="2880"/>
                        <a:pt x="1426" y="3435"/>
                      </a:cubicBezTo>
                      <a:cubicBezTo>
                        <a:pt x="1387" y="3553"/>
                        <a:pt x="1347" y="3672"/>
                        <a:pt x="1347" y="3791"/>
                      </a:cubicBezTo>
                      <a:lnTo>
                        <a:pt x="1268" y="3791"/>
                      </a:lnTo>
                      <a:cubicBezTo>
                        <a:pt x="1188" y="3672"/>
                        <a:pt x="1149" y="3553"/>
                        <a:pt x="1109" y="3435"/>
                      </a:cubicBezTo>
                      <a:cubicBezTo>
                        <a:pt x="1030" y="2920"/>
                        <a:pt x="1109" y="2365"/>
                        <a:pt x="1387" y="1890"/>
                      </a:cubicBezTo>
                      <a:cubicBezTo>
                        <a:pt x="1426" y="1771"/>
                        <a:pt x="1545" y="1692"/>
                        <a:pt x="1624" y="1612"/>
                      </a:cubicBezTo>
                      <a:cubicBezTo>
                        <a:pt x="1664" y="1593"/>
                        <a:pt x="1703" y="1583"/>
                        <a:pt x="1743" y="1583"/>
                      </a:cubicBezTo>
                      <a:close/>
                      <a:moveTo>
                        <a:pt x="8041" y="3870"/>
                      </a:moveTo>
                      <a:lnTo>
                        <a:pt x="8041" y="4187"/>
                      </a:lnTo>
                      <a:cubicBezTo>
                        <a:pt x="7843" y="4385"/>
                        <a:pt x="7685" y="4583"/>
                        <a:pt x="7487" y="4781"/>
                      </a:cubicBezTo>
                      <a:lnTo>
                        <a:pt x="7487" y="4742"/>
                      </a:lnTo>
                      <a:cubicBezTo>
                        <a:pt x="7447" y="4781"/>
                        <a:pt x="7398" y="4801"/>
                        <a:pt x="7348" y="4801"/>
                      </a:cubicBezTo>
                      <a:cubicBezTo>
                        <a:pt x="7299" y="4801"/>
                        <a:pt x="7249" y="4781"/>
                        <a:pt x="7210" y="4742"/>
                      </a:cubicBezTo>
                      <a:cubicBezTo>
                        <a:pt x="7170" y="4663"/>
                        <a:pt x="7170" y="4583"/>
                        <a:pt x="7210" y="4504"/>
                      </a:cubicBezTo>
                      <a:cubicBezTo>
                        <a:pt x="7368" y="4306"/>
                        <a:pt x="7566" y="4108"/>
                        <a:pt x="7764" y="3949"/>
                      </a:cubicBezTo>
                      <a:cubicBezTo>
                        <a:pt x="7804" y="3870"/>
                        <a:pt x="7923" y="3910"/>
                        <a:pt x="8041" y="3870"/>
                      </a:cubicBezTo>
                      <a:close/>
                      <a:moveTo>
                        <a:pt x="2288" y="3466"/>
                      </a:moveTo>
                      <a:cubicBezTo>
                        <a:pt x="2347" y="3466"/>
                        <a:pt x="2377" y="3564"/>
                        <a:pt x="2377" y="3633"/>
                      </a:cubicBezTo>
                      <a:cubicBezTo>
                        <a:pt x="2416" y="3870"/>
                        <a:pt x="2496" y="4148"/>
                        <a:pt x="2535" y="4425"/>
                      </a:cubicBezTo>
                      <a:cubicBezTo>
                        <a:pt x="2654" y="4663"/>
                        <a:pt x="2773" y="4900"/>
                        <a:pt x="2931" y="5138"/>
                      </a:cubicBezTo>
                      <a:cubicBezTo>
                        <a:pt x="2258" y="5019"/>
                        <a:pt x="1822" y="4306"/>
                        <a:pt x="2060" y="3633"/>
                      </a:cubicBezTo>
                      <a:cubicBezTo>
                        <a:pt x="2060" y="3593"/>
                        <a:pt x="2179" y="3514"/>
                        <a:pt x="2258" y="3474"/>
                      </a:cubicBezTo>
                      <a:cubicBezTo>
                        <a:pt x="2269" y="3469"/>
                        <a:pt x="2279" y="3466"/>
                        <a:pt x="2288" y="3466"/>
                      </a:cubicBezTo>
                      <a:close/>
                      <a:moveTo>
                        <a:pt x="1545" y="4266"/>
                      </a:moveTo>
                      <a:cubicBezTo>
                        <a:pt x="1624" y="4266"/>
                        <a:pt x="1703" y="4306"/>
                        <a:pt x="1743" y="4346"/>
                      </a:cubicBezTo>
                      <a:cubicBezTo>
                        <a:pt x="1783" y="4464"/>
                        <a:pt x="1822" y="4544"/>
                        <a:pt x="1822" y="4663"/>
                      </a:cubicBezTo>
                      <a:cubicBezTo>
                        <a:pt x="1822" y="4979"/>
                        <a:pt x="2020" y="5296"/>
                        <a:pt x="2298" y="5534"/>
                      </a:cubicBezTo>
                      <a:cubicBezTo>
                        <a:pt x="2298" y="5574"/>
                        <a:pt x="2337" y="5574"/>
                        <a:pt x="2377" y="5613"/>
                      </a:cubicBezTo>
                      <a:cubicBezTo>
                        <a:pt x="2279" y="5669"/>
                        <a:pt x="2175" y="5696"/>
                        <a:pt x="2076" y="5696"/>
                      </a:cubicBezTo>
                      <a:cubicBezTo>
                        <a:pt x="1895" y="5696"/>
                        <a:pt x="1727" y="5608"/>
                        <a:pt x="1624" y="5455"/>
                      </a:cubicBezTo>
                      <a:lnTo>
                        <a:pt x="1664" y="5455"/>
                      </a:lnTo>
                      <a:cubicBezTo>
                        <a:pt x="1426" y="5138"/>
                        <a:pt x="1347" y="4781"/>
                        <a:pt x="1426" y="4425"/>
                      </a:cubicBezTo>
                      <a:cubicBezTo>
                        <a:pt x="1426" y="4346"/>
                        <a:pt x="1505" y="4266"/>
                        <a:pt x="1545" y="4266"/>
                      </a:cubicBezTo>
                      <a:close/>
                      <a:moveTo>
                        <a:pt x="6932" y="5732"/>
                      </a:moveTo>
                      <a:cubicBezTo>
                        <a:pt x="6853" y="6247"/>
                        <a:pt x="6457" y="6683"/>
                        <a:pt x="5942" y="6841"/>
                      </a:cubicBezTo>
                      <a:cubicBezTo>
                        <a:pt x="5863" y="6802"/>
                        <a:pt x="5744" y="6762"/>
                        <a:pt x="5665" y="6722"/>
                      </a:cubicBezTo>
                      <a:cubicBezTo>
                        <a:pt x="5704" y="6643"/>
                        <a:pt x="5744" y="6564"/>
                        <a:pt x="5823" y="6524"/>
                      </a:cubicBezTo>
                      <a:cubicBezTo>
                        <a:pt x="6061" y="6287"/>
                        <a:pt x="6338" y="6089"/>
                        <a:pt x="6615" y="5890"/>
                      </a:cubicBezTo>
                      <a:cubicBezTo>
                        <a:pt x="6695" y="5851"/>
                        <a:pt x="6813" y="5772"/>
                        <a:pt x="6932" y="5732"/>
                      </a:cubicBezTo>
                      <a:close/>
                      <a:moveTo>
                        <a:pt x="2738" y="1"/>
                      </a:moveTo>
                      <a:cubicBezTo>
                        <a:pt x="1678" y="1"/>
                        <a:pt x="667" y="666"/>
                        <a:pt x="317" y="1771"/>
                      </a:cubicBezTo>
                      <a:cubicBezTo>
                        <a:pt x="0" y="2682"/>
                        <a:pt x="79" y="3672"/>
                        <a:pt x="515" y="4544"/>
                      </a:cubicBezTo>
                      <a:cubicBezTo>
                        <a:pt x="753" y="5019"/>
                        <a:pt x="1030" y="5494"/>
                        <a:pt x="1347" y="5930"/>
                      </a:cubicBezTo>
                      <a:cubicBezTo>
                        <a:pt x="2060" y="6762"/>
                        <a:pt x="2971" y="7475"/>
                        <a:pt x="3961" y="7950"/>
                      </a:cubicBezTo>
                      <a:cubicBezTo>
                        <a:pt x="4159" y="8069"/>
                        <a:pt x="4318" y="8188"/>
                        <a:pt x="4476" y="8346"/>
                      </a:cubicBezTo>
                      <a:cubicBezTo>
                        <a:pt x="4793" y="8188"/>
                        <a:pt x="5110" y="8030"/>
                        <a:pt x="5387" y="7832"/>
                      </a:cubicBezTo>
                      <a:cubicBezTo>
                        <a:pt x="6615" y="7000"/>
                        <a:pt x="7685" y="6009"/>
                        <a:pt x="8636" y="4861"/>
                      </a:cubicBezTo>
                      <a:cubicBezTo>
                        <a:pt x="9428" y="3910"/>
                        <a:pt x="9665" y="2642"/>
                        <a:pt x="9269" y="1454"/>
                      </a:cubicBezTo>
                      <a:cubicBezTo>
                        <a:pt x="9190" y="1137"/>
                        <a:pt x="8952" y="860"/>
                        <a:pt x="8675" y="662"/>
                      </a:cubicBezTo>
                      <a:cubicBezTo>
                        <a:pt x="8293" y="413"/>
                        <a:pt x="7847" y="285"/>
                        <a:pt x="7403" y="285"/>
                      </a:cubicBezTo>
                      <a:cubicBezTo>
                        <a:pt x="6925" y="285"/>
                        <a:pt x="6451" y="433"/>
                        <a:pt x="6061" y="741"/>
                      </a:cubicBezTo>
                      <a:cubicBezTo>
                        <a:pt x="5704" y="1018"/>
                        <a:pt x="5229" y="1216"/>
                        <a:pt x="4991" y="1652"/>
                      </a:cubicBezTo>
                      <a:cubicBezTo>
                        <a:pt x="4952" y="1692"/>
                        <a:pt x="4872" y="1731"/>
                        <a:pt x="4793" y="1731"/>
                      </a:cubicBezTo>
                      <a:cubicBezTo>
                        <a:pt x="4714" y="1652"/>
                        <a:pt x="4674" y="1612"/>
                        <a:pt x="4714" y="1533"/>
                      </a:cubicBezTo>
                      <a:cubicBezTo>
                        <a:pt x="4793" y="1097"/>
                        <a:pt x="4595" y="662"/>
                        <a:pt x="4199" y="464"/>
                      </a:cubicBezTo>
                      <a:cubicBezTo>
                        <a:pt x="3743" y="147"/>
                        <a:pt x="3235" y="1"/>
                        <a:pt x="2738" y="1"/>
                      </a:cubicBezTo>
                      <a:close/>
                    </a:path>
                  </a:pathLst>
                </a:custGeom>
                <a:solidFill>
                  <a:srgbClr val="FFAB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66" name="Google Shape;1032;p42">
                  <a:extLst>
                    <a:ext uri="{FF2B5EF4-FFF2-40B4-BE49-F238E27FC236}">
                      <a16:creationId xmlns:a16="http://schemas.microsoft.com/office/drawing/2014/main" id="{5C9CCDC6-6D76-7D4A-9A7E-52211A808AA2}"/>
                    </a:ext>
                  </a:extLst>
                </p:cNvPr>
                <p:cNvSpPr/>
                <p:nvPr/>
              </p:nvSpPr>
              <p:spPr>
                <a:xfrm>
                  <a:off x="6876846" y="1714285"/>
                  <a:ext cx="1230750" cy="1075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7" h="9316" extrusionOk="0">
                      <a:moveTo>
                        <a:pt x="3253" y="496"/>
                      </a:moveTo>
                      <a:cubicBezTo>
                        <a:pt x="3751" y="496"/>
                        <a:pt x="4259" y="642"/>
                        <a:pt x="4714" y="959"/>
                      </a:cubicBezTo>
                      <a:cubicBezTo>
                        <a:pt x="5110" y="1157"/>
                        <a:pt x="5309" y="1592"/>
                        <a:pt x="5229" y="2028"/>
                      </a:cubicBezTo>
                      <a:cubicBezTo>
                        <a:pt x="5190" y="2107"/>
                        <a:pt x="5229" y="2147"/>
                        <a:pt x="5309" y="2226"/>
                      </a:cubicBezTo>
                      <a:cubicBezTo>
                        <a:pt x="5388" y="2226"/>
                        <a:pt x="5467" y="2187"/>
                        <a:pt x="5507" y="2147"/>
                      </a:cubicBezTo>
                      <a:cubicBezTo>
                        <a:pt x="5744" y="1711"/>
                        <a:pt x="6220" y="1513"/>
                        <a:pt x="6576" y="1236"/>
                      </a:cubicBezTo>
                      <a:cubicBezTo>
                        <a:pt x="6966" y="928"/>
                        <a:pt x="7441" y="780"/>
                        <a:pt x="7918" y="780"/>
                      </a:cubicBezTo>
                      <a:cubicBezTo>
                        <a:pt x="8362" y="780"/>
                        <a:pt x="8809" y="908"/>
                        <a:pt x="9191" y="1157"/>
                      </a:cubicBezTo>
                      <a:cubicBezTo>
                        <a:pt x="9507" y="1355"/>
                        <a:pt x="9706" y="1632"/>
                        <a:pt x="9824" y="1949"/>
                      </a:cubicBezTo>
                      <a:cubicBezTo>
                        <a:pt x="10220" y="3098"/>
                        <a:pt x="9983" y="4405"/>
                        <a:pt x="9191" y="5356"/>
                      </a:cubicBezTo>
                      <a:cubicBezTo>
                        <a:pt x="8279" y="6465"/>
                        <a:pt x="7170" y="7495"/>
                        <a:pt x="5982" y="8327"/>
                      </a:cubicBezTo>
                      <a:cubicBezTo>
                        <a:pt x="5665" y="8525"/>
                        <a:pt x="5348" y="8683"/>
                        <a:pt x="5031" y="8841"/>
                      </a:cubicBezTo>
                      <a:cubicBezTo>
                        <a:pt x="4873" y="8683"/>
                        <a:pt x="4714" y="8564"/>
                        <a:pt x="4556" y="8445"/>
                      </a:cubicBezTo>
                      <a:cubicBezTo>
                        <a:pt x="3526" y="7970"/>
                        <a:pt x="2655" y="7257"/>
                        <a:pt x="1942" y="6425"/>
                      </a:cubicBezTo>
                      <a:cubicBezTo>
                        <a:pt x="1585" y="5989"/>
                        <a:pt x="1268" y="5514"/>
                        <a:pt x="1030" y="5039"/>
                      </a:cubicBezTo>
                      <a:cubicBezTo>
                        <a:pt x="595" y="4167"/>
                        <a:pt x="515" y="3177"/>
                        <a:pt x="832" y="2266"/>
                      </a:cubicBezTo>
                      <a:cubicBezTo>
                        <a:pt x="1183" y="1161"/>
                        <a:pt x="2194" y="496"/>
                        <a:pt x="3253" y="496"/>
                      </a:cubicBezTo>
                      <a:close/>
                      <a:moveTo>
                        <a:pt x="3289" y="1"/>
                      </a:moveTo>
                      <a:cubicBezTo>
                        <a:pt x="2023" y="1"/>
                        <a:pt x="828" y="771"/>
                        <a:pt x="357" y="2068"/>
                      </a:cubicBezTo>
                      <a:cubicBezTo>
                        <a:pt x="1" y="3177"/>
                        <a:pt x="119" y="4405"/>
                        <a:pt x="674" y="5435"/>
                      </a:cubicBezTo>
                      <a:cubicBezTo>
                        <a:pt x="1347" y="6663"/>
                        <a:pt x="2298" y="7693"/>
                        <a:pt x="3526" y="8406"/>
                      </a:cubicBezTo>
                      <a:cubicBezTo>
                        <a:pt x="3883" y="8723"/>
                        <a:pt x="4358" y="8921"/>
                        <a:pt x="4833" y="8960"/>
                      </a:cubicBezTo>
                      <a:cubicBezTo>
                        <a:pt x="4833" y="9201"/>
                        <a:pt x="4887" y="9315"/>
                        <a:pt x="5008" y="9315"/>
                      </a:cubicBezTo>
                      <a:cubicBezTo>
                        <a:pt x="5066" y="9315"/>
                        <a:pt x="5139" y="9289"/>
                        <a:pt x="5229" y="9238"/>
                      </a:cubicBezTo>
                      <a:cubicBezTo>
                        <a:pt x="5586" y="9119"/>
                        <a:pt x="5903" y="8921"/>
                        <a:pt x="6220" y="8723"/>
                      </a:cubicBezTo>
                      <a:cubicBezTo>
                        <a:pt x="7566" y="7851"/>
                        <a:pt x="8755" y="6702"/>
                        <a:pt x="9745" y="5395"/>
                      </a:cubicBezTo>
                      <a:cubicBezTo>
                        <a:pt x="10419" y="4563"/>
                        <a:pt x="10656" y="3454"/>
                        <a:pt x="10419" y="2385"/>
                      </a:cubicBezTo>
                      <a:cubicBezTo>
                        <a:pt x="10339" y="1751"/>
                        <a:pt x="10022" y="1196"/>
                        <a:pt x="9547" y="800"/>
                      </a:cubicBezTo>
                      <a:cubicBezTo>
                        <a:pt x="9079" y="482"/>
                        <a:pt x="8532" y="323"/>
                        <a:pt x="7985" y="323"/>
                      </a:cubicBezTo>
                      <a:cubicBezTo>
                        <a:pt x="7373" y="323"/>
                        <a:pt x="6761" y="522"/>
                        <a:pt x="6259" y="919"/>
                      </a:cubicBezTo>
                      <a:cubicBezTo>
                        <a:pt x="6061" y="1077"/>
                        <a:pt x="5863" y="1196"/>
                        <a:pt x="5665" y="1355"/>
                      </a:cubicBezTo>
                      <a:cubicBezTo>
                        <a:pt x="5427" y="879"/>
                        <a:pt x="5071" y="523"/>
                        <a:pt x="4596" y="285"/>
                      </a:cubicBezTo>
                      <a:cubicBezTo>
                        <a:pt x="4169" y="92"/>
                        <a:pt x="3725" y="1"/>
                        <a:pt x="3289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67" name="Google Shape;1033;p42">
                  <a:extLst>
                    <a:ext uri="{FF2B5EF4-FFF2-40B4-BE49-F238E27FC236}">
                      <a16:creationId xmlns:a16="http://schemas.microsoft.com/office/drawing/2014/main" id="{677FD419-C366-784A-A52D-3927EDA848B7}"/>
                    </a:ext>
                  </a:extLst>
                </p:cNvPr>
                <p:cNvSpPr/>
                <p:nvPr/>
              </p:nvSpPr>
              <p:spPr>
                <a:xfrm>
                  <a:off x="7764357" y="2222884"/>
                  <a:ext cx="100705" cy="104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903" extrusionOk="0">
                      <a:moveTo>
                        <a:pt x="872" y="1"/>
                      </a:moveTo>
                      <a:cubicBezTo>
                        <a:pt x="793" y="1"/>
                        <a:pt x="674" y="1"/>
                        <a:pt x="594" y="40"/>
                      </a:cubicBezTo>
                      <a:cubicBezTo>
                        <a:pt x="396" y="199"/>
                        <a:pt x="238" y="397"/>
                        <a:pt x="80" y="595"/>
                      </a:cubicBezTo>
                      <a:cubicBezTo>
                        <a:pt x="0" y="674"/>
                        <a:pt x="0" y="793"/>
                        <a:pt x="80" y="872"/>
                      </a:cubicBezTo>
                      <a:cubicBezTo>
                        <a:pt x="119" y="892"/>
                        <a:pt x="169" y="902"/>
                        <a:pt x="218" y="902"/>
                      </a:cubicBezTo>
                      <a:cubicBezTo>
                        <a:pt x="268" y="902"/>
                        <a:pt x="317" y="892"/>
                        <a:pt x="357" y="872"/>
                      </a:cubicBezTo>
                      <a:cubicBezTo>
                        <a:pt x="555" y="674"/>
                        <a:pt x="713" y="476"/>
                        <a:pt x="872" y="278"/>
                      </a:cubicBezTo>
                      <a:lnTo>
                        <a:pt x="872" y="1"/>
                      </a:ln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68" name="Google Shape;1034;p42">
                  <a:extLst>
                    <a:ext uri="{FF2B5EF4-FFF2-40B4-BE49-F238E27FC236}">
                      <a16:creationId xmlns:a16="http://schemas.microsoft.com/office/drawing/2014/main" id="{BA5662C1-01B8-6743-93B3-960B6EC75B7E}"/>
                    </a:ext>
                  </a:extLst>
                </p:cNvPr>
                <p:cNvSpPr/>
                <p:nvPr/>
              </p:nvSpPr>
              <p:spPr>
                <a:xfrm>
                  <a:off x="7595055" y="2437918"/>
                  <a:ext cx="146554" cy="123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9" h="1071" extrusionOk="0">
                      <a:moveTo>
                        <a:pt x="1268" y="1"/>
                      </a:moveTo>
                      <a:cubicBezTo>
                        <a:pt x="1149" y="40"/>
                        <a:pt x="1031" y="80"/>
                        <a:pt x="951" y="159"/>
                      </a:cubicBezTo>
                      <a:cubicBezTo>
                        <a:pt x="674" y="357"/>
                        <a:pt x="397" y="555"/>
                        <a:pt x="159" y="753"/>
                      </a:cubicBezTo>
                      <a:cubicBezTo>
                        <a:pt x="80" y="833"/>
                        <a:pt x="40" y="912"/>
                        <a:pt x="1" y="991"/>
                      </a:cubicBezTo>
                      <a:cubicBezTo>
                        <a:pt x="80" y="1031"/>
                        <a:pt x="159" y="1070"/>
                        <a:pt x="278" y="1070"/>
                      </a:cubicBezTo>
                      <a:cubicBezTo>
                        <a:pt x="793" y="951"/>
                        <a:pt x="1189" y="516"/>
                        <a:pt x="1268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69" name="Google Shape;1035;p42">
                  <a:extLst>
                    <a:ext uri="{FF2B5EF4-FFF2-40B4-BE49-F238E27FC236}">
                      <a16:creationId xmlns:a16="http://schemas.microsoft.com/office/drawing/2014/main" id="{E6A9D448-1E07-AC4A-8776-DEB65D7DB88A}"/>
                    </a:ext>
                  </a:extLst>
                </p:cNvPr>
                <p:cNvSpPr/>
                <p:nvPr/>
              </p:nvSpPr>
              <p:spPr>
                <a:xfrm>
                  <a:off x="7151357" y="2172648"/>
                  <a:ext cx="128191" cy="192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" h="1664" extrusionOk="0">
                      <a:moveTo>
                        <a:pt x="436" y="0"/>
                      </a:moveTo>
                      <a:cubicBezTo>
                        <a:pt x="396" y="40"/>
                        <a:pt x="238" y="119"/>
                        <a:pt x="238" y="159"/>
                      </a:cubicBezTo>
                      <a:cubicBezTo>
                        <a:pt x="0" y="832"/>
                        <a:pt x="396" y="1545"/>
                        <a:pt x="1109" y="1664"/>
                      </a:cubicBezTo>
                      <a:cubicBezTo>
                        <a:pt x="951" y="1426"/>
                        <a:pt x="832" y="1189"/>
                        <a:pt x="713" y="951"/>
                      </a:cubicBezTo>
                      <a:cubicBezTo>
                        <a:pt x="634" y="674"/>
                        <a:pt x="594" y="396"/>
                        <a:pt x="555" y="159"/>
                      </a:cubicBezTo>
                      <a:cubicBezTo>
                        <a:pt x="555" y="79"/>
                        <a:pt x="436" y="0"/>
                        <a:pt x="436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70" name="Google Shape;1036;p42">
                  <a:extLst>
                    <a:ext uri="{FF2B5EF4-FFF2-40B4-BE49-F238E27FC236}">
                      <a16:creationId xmlns:a16="http://schemas.microsoft.com/office/drawing/2014/main" id="{31F66C5A-B287-6A4C-9979-5BBDC1BD5B28}"/>
                    </a:ext>
                  </a:extLst>
                </p:cNvPr>
                <p:cNvSpPr/>
                <p:nvPr/>
              </p:nvSpPr>
              <p:spPr>
                <a:xfrm>
                  <a:off x="7096385" y="2264112"/>
                  <a:ext cx="114564" cy="165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2" h="1430" extrusionOk="0">
                      <a:moveTo>
                        <a:pt x="199" y="0"/>
                      </a:moveTo>
                      <a:cubicBezTo>
                        <a:pt x="120" y="0"/>
                        <a:pt x="41" y="80"/>
                        <a:pt x="41" y="159"/>
                      </a:cubicBezTo>
                      <a:cubicBezTo>
                        <a:pt x="1" y="515"/>
                        <a:pt x="80" y="872"/>
                        <a:pt x="278" y="1189"/>
                      </a:cubicBezTo>
                      <a:cubicBezTo>
                        <a:pt x="381" y="1342"/>
                        <a:pt x="549" y="1430"/>
                        <a:pt x="719" y="1430"/>
                      </a:cubicBezTo>
                      <a:cubicBezTo>
                        <a:pt x="813" y="1430"/>
                        <a:pt x="907" y="1403"/>
                        <a:pt x="991" y="1347"/>
                      </a:cubicBezTo>
                      <a:cubicBezTo>
                        <a:pt x="991" y="1308"/>
                        <a:pt x="952" y="1308"/>
                        <a:pt x="912" y="1268"/>
                      </a:cubicBezTo>
                      <a:cubicBezTo>
                        <a:pt x="635" y="1030"/>
                        <a:pt x="476" y="713"/>
                        <a:pt x="476" y="397"/>
                      </a:cubicBezTo>
                      <a:cubicBezTo>
                        <a:pt x="437" y="278"/>
                        <a:pt x="437" y="198"/>
                        <a:pt x="397" y="80"/>
                      </a:cubicBezTo>
                      <a:cubicBezTo>
                        <a:pt x="318" y="40"/>
                        <a:pt x="278" y="0"/>
                        <a:pt x="199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71" name="Google Shape;1037;p42">
                  <a:extLst>
                    <a:ext uri="{FF2B5EF4-FFF2-40B4-BE49-F238E27FC236}">
                      <a16:creationId xmlns:a16="http://schemas.microsoft.com/office/drawing/2014/main" id="{296921A0-F8D2-9C43-8587-D6E08FA01265}"/>
                    </a:ext>
                  </a:extLst>
                </p:cNvPr>
                <p:cNvSpPr/>
                <p:nvPr/>
              </p:nvSpPr>
              <p:spPr>
                <a:xfrm>
                  <a:off x="7059892" y="1958768"/>
                  <a:ext cx="100705" cy="250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2170" extrusionOk="0">
                      <a:moveTo>
                        <a:pt x="713" y="0"/>
                      </a:moveTo>
                      <a:cubicBezTo>
                        <a:pt x="673" y="0"/>
                        <a:pt x="634" y="10"/>
                        <a:pt x="594" y="30"/>
                      </a:cubicBezTo>
                      <a:cubicBezTo>
                        <a:pt x="475" y="109"/>
                        <a:pt x="396" y="188"/>
                        <a:pt x="317" y="307"/>
                      </a:cubicBezTo>
                      <a:cubicBezTo>
                        <a:pt x="79" y="783"/>
                        <a:pt x="0" y="1337"/>
                        <a:pt x="79" y="1852"/>
                      </a:cubicBezTo>
                      <a:cubicBezTo>
                        <a:pt x="119" y="1971"/>
                        <a:pt x="158" y="2090"/>
                        <a:pt x="198" y="2169"/>
                      </a:cubicBezTo>
                      <a:lnTo>
                        <a:pt x="317" y="2169"/>
                      </a:lnTo>
                      <a:cubicBezTo>
                        <a:pt x="357" y="2090"/>
                        <a:pt x="357" y="1971"/>
                        <a:pt x="396" y="1852"/>
                      </a:cubicBezTo>
                      <a:cubicBezTo>
                        <a:pt x="436" y="1298"/>
                        <a:pt x="594" y="743"/>
                        <a:pt x="832" y="268"/>
                      </a:cubicBezTo>
                      <a:cubicBezTo>
                        <a:pt x="871" y="188"/>
                        <a:pt x="871" y="109"/>
                        <a:pt x="832" y="30"/>
                      </a:cubicBezTo>
                      <a:cubicBezTo>
                        <a:pt x="792" y="10"/>
                        <a:pt x="753" y="0"/>
                        <a:pt x="713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72" name="Google Shape;1038;p42">
                  <a:extLst>
                    <a:ext uri="{FF2B5EF4-FFF2-40B4-BE49-F238E27FC236}">
                      <a16:creationId xmlns:a16="http://schemas.microsoft.com/office/drawing/2014/main" id="{D0DA8190-5591-394B-BCAA-BDD922ADBA2E}"/>
                    </a:ext>
                  </a:extLst>
                </p:cNvPr>
                <p:cNvSpPr/>
                <p:nvPr/>
              </p:nvSpPr>
              <p:spPr>
                <a:xfrm>
                  <a:off x="7523800" y="1260656"/>
                  <a:ext cx="87771" cy="327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" h="2838" extrusionOk="0">
                      <a:moveTo>
                        <a:pt x="486" y="0"/>
                      </a:moveTo>
                      <a:cubicBezTo>
                        <a:pt x="389" y="0"/>
                        <a:pt x="301" y="53"/>
                        <a:pt x="301" y="173"/>
                      </a:cubicBezTo>
                      <a:cubicBezTo>
                        <a:pt x="222" y="965"/>
                        <a:pt x="142" y="1757"/>
                        <a:pt x="23" y="2549"/>
                      </a:cubicBezTo>
                      <a:cubicBezTo>
                        <a:pt x="0" y="2734"/>
                        <a:pt x="138" y="2838"/>
                        <a:pt x="266" y="2838"/>
                      </a:cubicBezTo>
                      <a:cubicBezTo>
                        <a:pt x="357" y="2838"/>
                        <a:pt x="443" y="2784"/>
                        <a:pt x="459" y="2668"/>
                      </a:cubicBezTo>
                      <a:cubicBezTo>
                        <a:pt x="618" y="1836"/>
                        <a:pt x="697" y="1044"/>
                        <a:pt x="736" y="252"/>
                      </a:cubicBezTo>
                      <a:cubicBezTo>
                        <a:pt x="759" y="94"/>
                        <a:pt x="614" y="0"/>
                        <a:pt x="486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73" name="Google Shape;1039;p42">
                  <a:extLst>
                    <a:ext uri="{FF2B5EF4-FFF2-40B4-BE49-F238E27FC236}">
                      <a16:creationId xmlns:a16="http://schemas.microsoft.com/office/drawing/2014/main" id="{2F1B10DD-64BF-0842-9507-AF50667E1A10}"/>
                    </a:ext>
                  </a:extLst>
                </p:cNvPr>
                <p:cNvSpPr/>
                <p:nvPr/>
              </p:nvSpPr>
              <p:spPr>
                <a:xfrm>
                  <a:off x="7887928" y="1374872"/>
                  <a:ext cx="150942" cy="245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7" h="2130" extrusionOk="0">
                      <a:moveTo>
                        <a:pt x="1018" y="1"/>
                      </a:moveTo>
                      <a:cubicBezTo>
                        <a:pt x="944" y="1"/>
                        <a:pt x="872" y="40"/>
                        <a:pt x="832" y="134"/>
                      </a:cubicBezTo>
                      <a:cubicBezTo>
                        <a:pt x="594" y="689"/>
                        <a:pt x="317" y="1244"/>
                        <a:pt x="79" y="1798"/>
                      </a:cubicBezTo>
                      <a:cubicBezTo>
                        <a:pt x="1" y="1981"/>
                        <a:pt x="164" y="2130"/>
                        <a:pt x="318" y="2130"/>
                      </a:cubicBezTo>
                      <a:cubicBezTo>
                        <a:pt x="397" y="2130"/>
                        <a:pt x="474" y="2090"/>
                        <a:pt x="515" y="1996"/>
                      </a:cubicBezTo>
                      <a:cubicBezTo>
                        <a:pt x="752" y="1442"/>
                        <a:pt x="990" y="887"/>
                        <a:pt x="1228" y="332"/>
                      </a:cubicBezTo>
                      <a:cubicBezTo>
                        <a:pt x="1306" y="149"/>
                        <a:pt x="1160" y="1"/>
                        <a:pt x="1018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74" name="Google Shape;1040;p42">
                  <a:extLst>
                    <a:ext uri="{FF2B5EF4-FFF2-40B4-BE49-F238E27FC236}">
                      <a16:creationId xmlns:a16="http://schemas.microsoft.com/office/drawing/2014/main" id="{09CB4895-0DA1-3F47-887F-CC0F11A66A05}"/>
                    </a:ext>
                  </a:extLst>
                </p:cNvPr>
                <p:cNvSpPr/>
                <p:nvPr/>
              </p:nvSpPr>
              <p:spPr>
                <a:xfrm>
                  <a:off x="8148811" y="1612888"/>
                  <a:ext cx="214229" cy="157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5" h="1362" extrusionOk="0">
                      <a:moveTo>
                        <a:pt x="1558" y="0"/>
                      </a:moveTo>
                      <a:cubicBezTo>
                        <a:pt x="1516" y="0"/>
                        <a:pt x="1470" y="16"/>
                        <a:pt x="1425" y="54"/>
                      </a:cubicBezTo>
                      <a:cubicBezTo>
                        <a:pt x="1029" y="371"/>
                        <a:pt x="633" y="688"/>
                        <a:pt x="197" y="965"/>
                      </a:cubicBezTo>
                      <a:cubicBezTo>
                        <a:pt x="1" y="1096"/>
                        <a:pt x="128" y="1361"/>
                        <a:pt x="334" y="1361"/>
                      </a:cubicBezTo>
                      <a:cubicBezTo>
                        <a:pt x="378" y="1361"/>
                        <a:pt x="426" y="1349"/>
                        <a:pt x="474" y="1322"/>
                      </a:cubicBezTo>
                      <a:cubicBezTo>
                        <a:pt x="870" y="1044"/>
                        <a:pt x="1306" y="767"/>
                        <a:pt x="1662" y="450"/>
                      </a:cubicBezTo>
                      <a:cubicBezTo>
                        <a:pt x="1855" y="290"/>
                        <a:pt x="1736" y="0"/>
                        <a:pt x="1558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75" name="Google Shape;1041;p42">
                  <a:extLst>
                    <a:ext uri="{FF2B5EF4-FFF2-40B4-BE49-F238E27FC236}">
                      <a16:creationId xmlns:a16="http://schemas.microsoft.com/office/drawing/2014/main" id="{2D2A6484-F66C-EE4E-B222-5DD72CF333BF}"/>
                    </a:ext>
                  </a:extLst>
                </p:cNvPr>
                <p:cNvSpPr/>
                <p:nvPr/>
              </p:nvSpPr>
              <p:spPr>
                <a:xfrm>
                  <a:off x="8194312" y="2076217"/>
                  <a:ext cx="309737" cy="73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638" extrusionOk="0">
                      <a:moveTo>
                        <a:pt x="2375" y="1"/>
                      </a:moveTo>
                      <a:cubicBezTo>
                        <a:pt x="2363" y="1"/>
                        <a:pt x="2351" y="2"/>
                        <a:pt x="2338" y="3"/>
                      </a:cubicBezTo>
                      <a:cubicBezTo>
                        <a:pt x="1665" y="82"/>
                        <a:pt x="991" y="122"/>
                        <a:pt x="318" y="162"/>
                      </a:cubicBezTo>
                      <a:cubicBezTo>
                        <a:pt x="1" y="201"/>
                        <a:pt x="40" y="637"/>
                        <a:pt x="357" y="637"/>
                      </a:cubicBezTo>
                      <a:cubicBezTo>
                        <a:pt x="1031" y="597"/>
                        <a:pt x="1704" y="518"/>
                        <a:pt x="2378" y="479"/>
                      </a:cubicBezTo>
                      <a:cubicBezTo>
                        <a:pt x="2682" y="441"/>
                        <a:pt x="2657" y="1"/>
                        <a:pt x="2375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76" name="Google Shape;1042;p42">
                  <a:extLst>
                    <a:ext uri="{FF2B5EF4-FFF2-40B4-BE49-F238E27FC236}">
                      <a16:creationId xmlns:a16="http://schemas.microsoft.com/office/drawing/2014/main" id="{13B0DD94-18EE-AE4E-9C29-FE44390A46AF}"/>
                    </a:ext>
                  </a:extLst>
                </p:cNvPr>
                <p:cNvSpPr/>
                <p:nvPr/>
              </p:nvSpPr>
              <p:spPr>
                <a:xfrm>
                  <a:off x="8079750" y="2389876"/>
                  <a:ext cx="229358" cy="114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6" h="992" extrusionOk="0">
                      <a:moveTo>
                        <a:pt x="372" y="0"/>
                      </a:moveTo>
                      <a:cubicBezTo>
                        <a:pt x="122" y="0"/>
                        <a:pt x="0" y="356"/>
                        <a:pt x="280" y="496"/>
                      </a:cubicBezTo>
                      <a:cubicBezTo>
                        <a:pt x="676" y="654"/>
                        <a:pt x="1072" y="813"/>
                        <a:pt x="1508" y="971"/>
                      </a:cubicBezTo>
                      <a:cubicBezTo>
                        <a:pt x="1541" y="985"/>
                        <a:pt x="1573" y="992"/>
                        <a:pt x="1604" y="992"/>
                      </a:cubicBezTo>
                      <a:cubicBezTo>
                        <a:pt x="1834" y="992"/>
                        <a:pt x="1985" y="645"/>
                        <a:pt x="1706" y="575"/>
                      </a:cubicBezTo>
                      <a:cubicBezTo>
                        <a:pt x="1310" y="417"/>
                        <a:pt x="874" y="219"/>
                        <a:pt x="478" y="21"/>
                      </a:cubicBezTo>
                      <a:cubicBezTo>
                        <a:pt x="441" y="7"/>
                        <a:pt x="405" y="0"/>
                        <a:pt x="372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77" name="Google Shape;1043;p42">
                  <a:extLst>
                    <a:ext uri="{FF2B5EF4-FFF2-40B4-BE49-F238E27FC236}">
                      <a16:creationId xmlns:a16="http://schemas.microsoft.com/office/drawing/2014/main" id="{C482E2AB-28B8-CA44-BEE7-98116E644E7D}"/>
                    </a:ext>
                  </a:extLst>
                </p:cNvPr>
                <p:cNvSpPr/>
                <p:nvPr/>
              </p:nvSpPr>
              <p:spPr>
                <a:xfrm>
                  <a:off x="7815518" y="2680785"/>
                  <a:ext cx="190670" cy="267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" h="2313" extrusionOk="0">
                      <a:moveTo>
                        <a:pt x="311" y="0"/>
                      </a:moveTo>
                      <a:cubicBezTo>
                        <a:pt x="163" y="0"/>
                        <a:pt x="1" y="187"/>
                        <a:pt x="112" y="354"/>
                      </a:cubicBezTo>
                      <a:cubicBezTo>
                        <a:pt x="429" y="987"/>
                        <a:pt x="785" y="1621"/>
                        <a:pt x="1181" y="2215"/>
                      </a:cubicBezTo>
                      <a:cubicBezTo>
                        <a:pt x="1227" y="2284"/>
                        <a:pt x="1289" y="2313"/>
                        <a:pt x="1351" y="2313"/>
                      </a:cubicBezTo>
                      <a:cubicBezTo>
                        <a:pt x="1502" y="2313"/>
                        <a:pt x="1651" y="2136"/>
                        <a:pt x="1538" y="1938"/>
                      </a:cubicBezTo>
                      <a:cubicBezTo>
                        <a:pt x="1181" y="1344"/>
                        <a:pt x="825" y="750"/>
                        <a:pt x="468" y="116"/>
                      </a:cubicBezTo>
                      <a:cubicBezTo>
                        <a:pt x="433" y="34"/>
                        <a:pt x="373" y="0"/>
                        <a:pt x="311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78" name="Google Shape;1044;p42">
                  <a:extLst>
                    <a:ext uri="{FF2B5EF4-FFF2-40B4-BE49-F238E27FC236}">
                      <a16:creationId xmlns:a16="http://schemas.microsoft.com/office/drawing/2014/main" id="{FDD88A1F-7985-4643-8C55-1264CBE42362}"/>
                    </a:ext>
                  </a:extLst>
                </p:cNvPr>
                <p:cNvSpPr/>
                <p:nvPr/>
              </p:nvSpPr>
              <p:spPr>
                <a:xfrm>
                  <a:off x="7521836" y="2870182"/>
                  <a:ext cx="57166" cy="247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" h="2142" extrusionOk="0">
                      <a:moveTo>
                        <a:pt x="294" y="0"/>
                      </a:moveTo>
                      <a:cubicBezTo>
                        <a:pt x="175" y="0"/>
                        <a:pt x="40" y="90"/>
                        <a:pt x="40" y="259"/>
                      </a:cubicBezTo>
                      <a:cubicBezTo>
                        <a:pt x="40" y="813"/>
                        <a:pt x="40" y="1368"/>
                        <a:pt x="1" y="1922"/>
                      </a:cubicBezTo>
                      <a:cubicBezTo>
                        <a:pt x="1" y="2071"/>
                        <a:pt x="105" y="2141"/>
                        <a:pt x="216" y="2141"/>
                      </a:cubicBezTo>
                      <a:cubicBezTo>
                        <a:pt x="342" y="2141"/>
                        <a:pt x="476" y="2051"/>
                        <a:pt x="476" y="1883"/>
                      </a:cubicBezTo>
                      <a:lnTo>
                        <a:pt x="476" y="219"/>
                      </a:lnTo>
                      <a:cubicBezTo>
                        <a:pt x="495" y="70"/>
                        <a:pt x="400" y="0"/>
                        <a:pt x="294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79" name="Google Shape;1045;p42">
                  <a:extLst>
                    <a:ext uri="{FF2B5EF4-FFF2-40B4-BE49-F238E27FC236}">
                      <a16:creationId xmlns:a16="http://schemas.microsoft.com/office/drawing/2014/main" id="{0C55CD72-6512-414A-B931-0DB4D3DD3465}"/>
                    </a:ext>
                  </a:extLst>
                </p:cNvPr>
                <p:cNvSpPr/>
                <p:nvPr/>
              </p:nvSpPr>
              <p:spPr>
                <a:xfrm>
                  <a:off x="7060238" y="2794192"/>
                  <a:ext cx="209032" cy="2398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0" h="2077" extrusionOk="0">
                      <a:moveTo>
                        <a:pt x="1471" y="0"/>
                      </a:moveTo>
                      <a:cubicBezTo>
                        <a:pt x="1413" y="0"/>
                        <a:pt x="1354" y="25"/>
                        <a:pt x="1304" y="85"/>
                      </a:cubicBezTo>
                      <a:lnTo>
                        <a:pt x="116" y="1709"/>
                      </a:lnTo>
                      <a:cubicBezTo>
                        <a:pt x="0" y="1882"/>
                        <a:pt x="159" y="2077"/>
                        <a:pt x="315" y="2077"/>
                      </a:cubicBezTo>
                      <a:cubicBezTo>
                        <a:pt x="372" y="2077"/>
                        <a:pt x="430" y="2050"/>
                        <a:pt x="472" y="1986"/>
                      </a:cubicBezTo>
                      <a:lnTo>
                        <a:pt x="1661" y="402"/>
                      </a:lnTo>
                      <a:cubicBezTo>
                        <a:pt x="1809" y="223"/>
                        <a:pt x="1646" y="0"/>
                        <a:pt x="1471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80" name="Google Shape;1046;p42">
                  <a:extLst>
                    <a:ext uri="{FF2B5EF4-FFF2-40B4-BE49-F238E27FC236}">
                      <a16:creationId xmlns:a16="http://schemas.microsoft.com/office/drawing/2014/main" id="{B6CD9960-9A14-AE42-874A-39E5B51E5C19}"/>
                    </a:ext>
                  </a:extLst>
                </p:cNvPr>
                <p:cNvSpPr/>
                <p:nvPr/>
              </p:nvSpPr>
              <p:spPr>
                <a:xfrm>
                  <a:off x="6816447" y="2595095"/>
                  <a:ext cx="226355" cy="15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0" h="1331" extrusionOk="0">
                      <a:moveTo>
                        <a:pt x="1620" y="0"/>
                      </a:moveTo>
                      <a:cubicBezTo>
                        <a:pt x="1586" y="0"/>
                        <a:pt x="1550" y="8"/>
                        <a:pt x="1514" y="26"/>
                      </a:cubicBezTo>
                      <a:cubicBezTo>
                        <a:pt x="1078" y="343"/>
                        <a:pt x="642" y="620"/>
                        <a:pt x="167" y="898"/>
                      </a:cubicBezTo>
                      <a:cubicBezTo>
                        <a:pt x="1" y="1030"/>
                        <a:pt x="141" y="1330"/>
                        <a:pt x="331" y="1330"/>
                      </a:cubicBezTo>
                      <a:cubicBezTo>
                        <a:pt x="368" y="1330"/>
                        <a:pt x="406" y="1319"/>
                        <a:pt x="444" y="1294"/>
                      </a:cubicBezTo>
                      <a:cubicBezTo>
                        <a:pt x="880" y="1016"/>
                        <a:pt x="1355" y="700"/>
                        <a:pt x="1791" y="422"/>
                      </a:cubicBezTo>
                      <a:cubicBezTo>
                        <a:pt x="1959" y="254"/>
                        <a:pt x="1813" y="0"/>
                        <a:pt x="1620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81" name="Google Shape;1047;p42">
                  <a:extLst>
                    <a:ext uri="{FF2B5EF4-FFF2-40B4-BE49-F238E27FC236}">
                      <a16:creationId xmlns:a16="http://schemas.microsoft.com/office/drawing/2014/main" id="{C00D9EE5-ABCB-F641-B1EA-F1705C0498F1}"/>
                    </a:ext>
                  </a:extLst>
                </p:cNvPr>
                <p:cNvSpPr/>
                <p:nvPr/>
              </p:nvSpPr>
              <p:spPr>
                <a:xfrm>
                  <a:off x="6535007" y="2382716"/>
                  <a:ext cx="312740" cy="105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8" h="917" extrusionOk="0">
                      <a:moveTo>
                        <a:pt x="2291" y="1"/>
                      </a:moveTo>
                      <a:cubicBezTo>
                        <a:pt x="2277" y="1"/>
                        <a:pt x="2263" y="1"/>
                        <a:pt x="2247" y="3"/>
                      </a:cubicBezTo>
                      <a:cubicBezTo>
                        <a:pt x="1614" y="201"/>
                        <a:pt x="940" y="320"/>
                        <a:pt x="267" y="439"/>
                      </a:cubicBezTo>
                      <a:cubicBezTo>
                        <a:pt x="1" y="477"/>
                        <a:pt x="27" y="917"/>
                        <a:pt x="274" y="917"/>
                      </a:cubicBezTo>
                      <a:cubicBezTo>
                        <a:pt x="285" y="917"/>
                        <a:pt x="295" y="916"/>
                        <a:pt x="306" y="914"/>
                      </a:cubicBezTo>
                      <a:cubicBezTo>
                        <a:pt x="1020" y="796"/>
                        <a:pt x="1733" y="637"/>
                        <a:pt x="2406" y="439"/>
                      </a:cubicBezTo>
                      <a:cubicBezTo>
                        <a:pt x="2708" y="364"/>
                        <a:pt x="2578" y="1"/>
                        <a:pt x="2291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82" name="Google Shape;1048;p42">
                  <a:extLst>
                    <a:ext uri="{FF2B5EF4-FFF2-40B4-BE49-F238E27FC236}">
                      <a16:creationId xmlns:a16="http://schemas.microsoft.com/office/drawing/2014/main" id="{910EFC47-5110-594C-9D20-68720B3B6218}"/>
                    </a:ext>
                  </a:extLst>
                </p:cNvPr>
                <p:cNvSpPr/>
                <p:nvPr/>
              </p:nvSpPr>
              <p:spPr>
                <a:xfrm>
                  <a:off x="6652687" y="2090306"/>
                  <a:ext cx="178544" cy="59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" h="516" extrusionOk="0">
                      <a:moveTo>
                        <a:pt x="1228" y="0"/>
                      </a:moveTo>
                      <a:cubicBezTo>
                        <a:pt x="951" y="40"/>
                        <a:pt x="634" y="40"/>
                        <a:pt x="317" y="40"/>
                      </a:cubicBezTo>
                      <a:cubicBezTo>
                        <a:pt x="1" y="40"/>
                        <a:pt x="40" y="515"/>
                        <a:pt x="357" y="515"/>
                      </a:cubicBezTo>
                      <a:cubicBezTo>
                        <a:pt x="674" y="515"/>
                        <a:pt x="951" y="515"/>
                        <a:pt x="1268" y="475"/>
                      </a:cubicBezTo>
                      <a:cubicBezTo>
                        <a:pt x="1545" y="396"/>
                        <a:pt x="1506" y="40"/>
                        <a:pt x="1228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83" name="Google Shape;1049;p42">
                  <a:extLst>
                    <a:ext uri="{FF2B5EF4-FFF2-40B4-BE49-F238E27FC236}">
                      <a16:creationId xmlns:a16="http://schemas.microsoft.com/office/drawing/2014/main" id="{6D8914DF-FC94-C247-BBC0-F4DC23F5A6AB}"/>
                    </a:ext>
                  </a:extLst>
                </p:cNvPr>
                <p:cNvSpPr/>
                <p:nvPr/>
              </p:nvSpPr>
              <p:spPr>
                <a:xfrm>
                  <a:off x="6528424" y="1685298"/>
                  <a:ext cx="358473" cy="160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4" h="1389" extrusionOk="0">
                      <a:moveTo>
                        <a:pt x="386" y="1"/>
                      </a:moveTo>
                      <a:cubicBezTo>
                        <a:pt x="156" y="1"/>
                        <a:pt x="0" y="348"/>
                        <a:pt x="245" y="417"/>
                      </a:cubicBezTo>
                      <a:lnTo>
                        <a:pt x="2621" y="1368"/>
                      </a:lnTo>
                      <a:cubicBezTo>
                        <a:pt x="2659" y="1382"/>
                        <a:pt x="2695" y="1388"/>
                        <a:pt x="2729" y="1388"/>
                      </a:cubicBezTo>
                      <a:cubicBezTo>
                        <a:pt x="2979" y="1388"/>
                        <a:pt x="3103" y="1042"/>
                        <a:pt x="2859" y="972"/>
                      </a:cubicBezTo>
                      <a:lnTo>
                        <a:pt x="482" y="21"/>
                      </a:lnTo>
                      <a:cubicBezTo>
                        <a:pt x="449" y="7"/>
                        <a:pt x="417" y="1"/>
                        <a:pt x="386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84" name="Google Shape;1050;p42">
                  <a:extLst>
                    <a:ext uri="{FF2B5EF4-FFF2-40B4-BE49-F238E27FC236}">
                      <a16:creationId xmlns:a16="http://schemas.microsoft.com/office/drawing/2014/main" id="{108EAC6C-D940-A642-B1F1-7B159B8FF229}"/>
                    </a:ext>
                  </a:extLst>
                </p:cNvPr>
                <p:cNvSpPr/>
                <p:nvPr/>
              </p:nvSpPr>
              <p:spPr>
                <a:xfrm>
                  <a:off x="6920962" y="1439428"/>
                  <a:ext cx="157409" cy="228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3" h="1981" extrusionOk="0">
                      <a:moveTo>
                        <a:pt x="270" y="1"/>
                      </a:moveTo>
                      <a:cubicBezTo>
                        <a:pt x="131" y="1"/>
                        <a:pt x="0" y="126"/>
                        <a:pt x="54" y="288"/>
                      </a:cubicBezTo>
                      <a:cubicBezTo>
                        <a:pt x="252" y="843"/>
                        <a:pt x="530" y="1398"/>
                        <a:pt x="886" y="1913"/>
                      </a:cubicBezTo>
                      <a:cubicBezTo>
                        <a:pt x="934" y="1961"/>
                        <a:pt x="989" y="1981"/>
                        <a:pt x="1043" y="1981"/>
                      </a:cubicBezTo>
                      <a:cubicBezTo>
                        <a:pt x="1210" y="1981"/>
                        <a:pt x="1363" y="1785"/>
                        <a:pt x="1243" y="1635"/>
                      </a:cubicBezTo>
                      <a:cubicBezTo>
                        <a:pt x="926" y="1160"/>
                        <a:pt x="648" y="645"/>
                        <a:pt x="450" y="90"/>
                      </a:cubicBezTo>
                      <a:cubicBezTo>
                        <a:pt x="400" y="28"/>
                        <a:pt x="334" y="1"/>
                        <a:pt x="270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85" name="Google Shape;1051;p42">
                  <a:extLst>
                    <a:ext uri="{FF2B5EF4-FFF2-40B4-BE49-F238E27FC236}">
                      <a16:creationId xmlns:a16="http://schemas.microsoft.com/office/drawing/2014/main" id="{4E17A928-C8E2-5348-B66B-9C8E034D4BB8}"/>
                    </a:ext>
                  </a:extLst>
                </p:cNvPr>
                <p:cNvSpPr/>
                <p:nvPr/>
              </p:nvSpPr>
              <p:spPr>
                <a:xfrm>
                  <a:off x="7245016" y="1392541"/>
                  <a:ext cx="85807" cy="17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" h="1543" extrusionOk="0">
                      <a:moveTo>
                        <a:pt x="236" y="0"/>
                      </a:moveTo>
                      <a:cubicBezTo>
                        <a:pt x="113" y="0"/>
                        <a:pt x="0" y="90"/>
                        <a:pt x="21" y="259"/>
                      </a:cubicBezTo>
                      <a:cubicBezTo>
                        <a:pt x="61" y="615"/>
                        <a:pt x="180" y="1011"/>
                        <a:pt x="259" y="1368"/>
                      </a:cubicBezTo>
                      <a:cubicBezTo>
                        <a:pt x="290" y="1492"/>
                        <a:pt x="375" y="1543"/>
                        <a:pt x="463" y="1543"/>
                      </a:cubicBezTo>
                      <a:cubicBezTo>
                        <a:pt x="600" y="1543"/>
                        <a:pt x="743" y="1418"/>
                        <a:pt x="695" y="1249"/>
                      </a:cubicBezTo>
                      <a:cubicBezTo>
                        <a:pt x="615" y="892"/>
                        <a:pt x="536" y="536"/>
                        <a:pt x="496" y="219"/>
                      </a:cubicBezTo>
                      <a:cubicBezTo>
                        <a:pt x="459" y="70"/>
                        <a:pt x="344" y="0"/>
                        <a:pt x="236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4" name="Google Shape;1052;p42">
                <a:extLst>
                  <a:ext uri="{FF2B5EF4-FFF2-40B4-BE49-F238E27FC236}">
                    <a16:creationId xmlns:a16="http://schemas.microsoft.com/office/drawing/2014/main" id="{095F3804-75EC-EE4D-9E60-FE75BDAA8B68}"/>
                  </a:ext>
                </a:extLst>
              </p:cNvPr>
              <p:cNvSpPr/>
              <p:nvPr/>
            </p:nvSpPr>
            <p:spPr>
              <a:xfrm rot="20732750">
                <a:off x="7495166" y="4185991"/>
                <a:ext cx="715594" cy="530807"/>
              </a:xfrm>
              <a:custGeom>
                <a:avLst/>
                <a:gdLst/>
                <a:ahLst/>
                <a:cxnLst/>
                <a:rect l="l" t="t" r="r" b="b"/>
                <a:pathLst>
                  <a:path w="12437" h="9225" extrusionOk="0">
                    <a:moveTo>
                      <a:pt x="1895" y="0"/>
                    </a:moveTo>
                    <a:cubicBezTo>
                      <a:pt x="1313" y="0"/>
                      <a:pt x="705" y="248"/>
                      <a:pt x="197" y="558"/>
                    </a:cubicBezTo>
                    <a:cubicBezTo>
                      <a:pt x="0" y="721"/>
                      <a:pt x="155" y="993"/>
                      <a:pt x="349" y="993"/>
                    </a:cubicBezTo>
                    <a:cubicBezTo>
                      <a:pt x="390" y="993"/>
                      <a:pt x="433" y="981"/>
                      <a:pt x="474" y="954"/>
                    </a:cubicBezTo>
                    <a:cubicBezTo>
                      <a:pt x="915" y="666"/>
                      <a:pt x="1403" y="443"/>
                      <a:pt x="1857" y="443"/>
                    </a:cubicBezTo>
                    <a:cubicBezTo>
                      <a:pt x="2339" y="443"/>
                      <a:pt x="2782" y="695"/>
                      <a:pt x="3088" y="1390"/>
                    </a:cubicBezTo>
                    <a:cubicBezTo>
                      <a:pt x="3247" y="1825"/>
                      <a:pt x="3366" y="2340"/>
                      <a:pt x="3405" y="2816"/>
                    </a:cubicBezTo>
                    <a:cubicBezTo>
                      <a:pt x="3405" y="3331"/>
                      <a:pt x="3564" y="3846"/>
                      <a:pt x="3881" y="4321"/>
                    </a:cubicBezTo>
                    <a:cubicBezTo>
                      <a:pt x="4166" y="4574"/>
                      <a:pt x="4552" y="4701"/>
                      <a:pt x="4939" y="4701"/>
                    </a:cubicBezTo>
                    <a:cubicBezTo>
                      <a:pt x="5036" y="4701"/>
                      <a:pt x="5132" y="4693"/>
                      <a:pt x="5227" y="4677"/>
                    </a:cubicBezTo>
                    <a:cubicBezTo>
                      <a:pt x="5604" y="4638"/>
                      <a:pt x="5802" y="4578"/>
                      <a:pt x="6005" y="4578"/>
                    </a:cubicBezTo>
                    <a:cubicBezTo>
                      <a:pt x="6208" y="4578"/>
                      <a:pt x="6416" y="4638"/>
                      <a:pt x="6812" y="4836"/>
                    </a:cubicBezTo>
                    <a:cubicBezTo>
                      <a:pt x="7248" y="4836"/>
                      <a:pt x="7604" y="5232"/>
                      <a:pt x="7564" y="5707"/>
                    </a:cubicBezTo>
                    <a:cubicBezTo>
                      <a:pt x="7564" y="5905"/>
                      <a:pt x="7604" y="6143"/>
                      <a:pt x="7604" y="6381"/>
                    </a:cubicBezTo>
                    <a:cubicBezTo>
                      <a:pt x="7683" y="7569"/>
                      <a:pt x="8119" y="8599"/>
                      <a:pt x="9466" y="8599"/>
                    </a:cubicBezTo>
                    <a:cubicBezTo>
                      <a:pt x="10535" y="8599"/>
                      <a:pt x="11328" y="7926"/>
                      <a:pt x="11961" y="7133"/>
                    </a:cubicBezTo>
                    <a:lnTo>
                      <a:pt x="11961" y="7133"/>
                    </a:lnTo>
                    <a:cubicBezTo>
                      <a:pt x="11922" y="7728"/>
                      <a:pt x="11882" y="8361"/>
                      <a:pt x="11763" y="8956"/>
                    </a:cubicBezTo>
                    <a:cubicBezTo>
                      <a:pt x="11740" y="9117"/>
                      <a:pt x="11891" y="9224"/>
                      <a:pt x="12029" y="9224"/>
                    </a:cubicBezTo>
                    <a:cubicBezTo>
                      <a:pt x="12129" y="9224"/>
                      <a:pt x="12222" y="9168"/>
                      <a:pt x="12239" y="9035"/>
                    </a:cubicBezTo>
                    <a:cubicBezTo>
                      <a:pt x="12358" y="8282"/>
                      <a:pt x="12397" y="7490"/>
                      <a:pt x="12437" y="6698"/>
                    </a:cubicBezTo>
                    <a:cubicBezTo>
                      <a:pt x="12437" y="6618"/>
                      <a:pt x="12397" y="6579"/>
                      <a:pt x="12358" y="6539"/>
                    </a:cubicBezTo>
                    <a:cubicBezTo>
                      <a:pt x="12414" y="6371"/>
                      <a:pt x="12272" y="6203"/>
                      <a:pt x="12127" y="6203"/>
                    </a:cubicBezTo>
                    <a:cubicBezTo>
                      <a:pt x="12068" y="6203"/>
                      <a:pt x="12008" y="6232"/>
                      <a:pt x="11961" y="6302"/>
                    </a:cubicBezTo>
                    <a:lnTo>
                      <a:pt x="11961" y="6341"/>
                    </a:lnTo>
                    <a:cubicBezTo>
                      <a:pt x="11922" y="6302"/>
                      <a:pt x="11882" y="6302"/>
                      <a:pt x="11843" y="6302"/>
                    </a:cubicBezTo>
                    <a:cubicBezTo>
                      <a:pt x="11130" y="6302"/>
                      <a:pt x="10417" y="6222"/>
                      <a:pt x="9704" y="6024"/>
                    </a:cubicBezTo>
                    <a:cubicBezTo>
                      <a:pt x="9681" y="6018"/>
                      <a:pt x="9659" y="6015"/>
                      <a:pt x="9639" y="6015"/>
                    </a:cubicBezTo>
                    <a:cubicBezTo>
                      <a:pt x="9416" y="6015"/>
                      <a:pt x="9370" y="6387"/>
                      <a:pt x="9624" y="6460"/>
                    </a:cubicBezTo>
                    <a:cubicBezTo>
                      <a:pt x="10298" y="6658"/>
                      <a:pt x="10971" y="6737"/>
                      <a:pt x="11645" y="6737"/>
                    </a:cubicBezTo>
                    <a:cubicBezTo>
                      <a:pt x="11146" y="7449"/>
                      <a:pt x="10456" y="8193"/>
                      <a:pt x="9574" y="8193"/>
                    </a:cubicBezTo>
                    <a:cubicBezTo>
                      <a:pt x="9474" y="8193"/>
                      <a:pt x="9372" y="8183"/>
                      <a:pt x="9268" y="8163"/>
                    </a:cubicBezTo>
                    <a:cubicBezTo>
                      <a:pt x="7763" y="7886"/>
                      <a:pt x="8277" y="6341"/>
                      <a:pt x="8000" y="5311"/>
                    </a:cubicBezTo>
                    <a:cubicBezTo>
                      <a:pt x="7742" y="4439"/>
                      <a:pt x="7167" y="4067"/>
                      <a:pt x="6405" y="4067"/>
                    </a:cubicBezTo>
                    <a:cubicBezTo>
                      <a:pt x="6233" y="4067"/>
                      <a:pt x="6051" y="4086"/>
                      <a:pt x="5861" y="4123"/>
                    </a:cubicBezTo>
                    <a:cubicBezTo>
                      <a:pt x="5573" y="4157"/>
                      <a:pt x="5292" y="4234"/>
                      <a:pt x="5025" y="4234"/>
                    </a:cubicBezTo>
                    <a:cubicBezTo>
                      <a:pt x="4667" y="4234"/>
                      <a:pt x="4334" y="4096"/>
                      <a:pt x="4039" y="3529"/>
                    </a:cubicBezTo>
                    <a:cubicBezTo>
                      <a:pt x="3801" y="3093"/>
                      <a:pt x="3841" y="2301"/>
                      <a:pt x="3722" y="1825"/>
                    </a:cubicBezTo>
                    <a:cubicBezTo>
                      <a:pt x="3643" y="1350"/>
                      <a:pt x="3445" y="914"/>
                      <a:pt x="3167" y="558"/>
                    </a:cubicBezTo>
                    <a:cubicBezTo>
                      <a:pt x="2800" y="155"/>
                      <a:pt x="2355" y="0"/>
                      <a:pt x="1895" y="0"/>
                    </a:cubicBezTo>
                    <a:close/>
                  </a:path>
                </a:pathLst>
              </a:custGeom>
              <a:solidFill>
                <a:srgbClr val="213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</p:grpSp>
      <p:sp>
        <p:nvSpPr>
          <p:cNvPr id="101" name="Google Shape;1039;p42">
            <a:extLst>
              <a:ext uri="{FF2B5EF4-FFF2-40B4-BE49-F238E27FC236}">
                <a16:creationId xmlns:a16="http://schemas.microsoft.com/office/drawing/2014/main" id="{2F1B10DD-64BF-0842-9507-AF50667E1A10}"/>
              </a:ext>
            </a:extLst>
          </p:cNvPr>
          <p:cNvSpPr/>
          <p:nvPr/>
        </p:nvSpPr>
        <p:spPr>
          <a:xfrm rot="20594821">
            <a:off x="5771735" y="4626082"/>
            <a:ext cx="56895" cy="186629"/>
          </a:xfrm>
          <a:custGeom>
            <a:avLst/>
            <a:gdLst/>
            <a:ahLst/>
            <a:cxnLst/>
            <a:rect l="l" t="t" r="r" b="b"/>
            <a:pathLst>
              <a:path w="1307" h="2130" extrusionOk="0">
                <a:moveTo>
                  <a:pt x="1018" y="1"/>
                </a:moveTo>
                <a:cubicBezTo>
                  <a:pt x="944" y="1"/>
                  <a:pt x="872" y="40"/>
                  <a:pt x="832" y="134"/>
                </a:cubicBezTo>
                <a:cubicBezTo>
                  <a:pt x="594" y="689"/>
                  <a:pt x="317" y="1244"/>
                  <a:pt x="79" y="1798"/>
                </a:cubicBezTo>
                <a:cubicBezTo>
                  <a:pt x="1" y="1981"/>
                  <a:pt x="164" y="2130"/>
                  <a:pt x="318" y="2130"/>
                </a:cubicBezTo>
                <a:cubicBezTo>
                  <a:pt x="397" y="2130"/>
                  <a:pt x="474" y="2090"/>
                  <a:pt x="515" y="1996"/>
                </a:cubicBezTo>
                <a:cubicBezTo>
                  <a:pt x="752" y="1442"/>
                  <a:pt x="990" y="887"/>
                  <a:pt x="1228" y="332"/>
                </a:cubicBezTo>
                <a:cubicBezTo>
                  <a:pt x="1306" y="149"/>
                  <a:pt x="1160" y="1"/>
                  <a:pt x="1018" y="1"/>
                </a:cubicBezTo>
                <a:close/>
              </a:path>
            </a:pathLst>
          </a:custGeom>
          <a:solidFill>
            <a:srgbClr val="2130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102" name="Google Shape;1039;p42">
            <a:extLst>
              <a:ext uri="{FF2B5EF4-FFF2-40B4-BE49-F238E27FC236}">
                <a16:creationId xmlns:a16="http://schemas.microsoft.com/office/drawing/2014/main" id="{2F1B10DD-64BF-0842-9507-AF50667E1A10}"/>
              </a:ext>
            </a:extLst>
          </p:cNvPr>
          <p:cNvSpPr/>
          <p:nvPr/>
        </p:nvSpPr>
        <p:spPr>
          <a:xfrm rot="20594821">
            <a:off x="5924135" y="4778482"/>
            <a:ext cx="56895" cy="186629"/>
          </a:xfrm>
          <a:custGeom>
            <a:avLst/>
            <a:gdLst/>
            <a:ahLst/>
            <a:cxnLst/>
            <a:rect l="l" t="t" r="r" b="b"/>
            <a:pathLst>
              <a:path w="1307" h="2130" extrusionOk="0">
                <a:moveTo>
                  <a:pt x="1018" y="1"/>
                </a:moveTo>
                <a:cubicBezTo>
                  <a:pt x="944" y="1"/>
                  <a:pt x="872" y="40"/>
                  <a:pt x="832" y="134"/>
                </a:cubicBezTo>
                <a:cubicBezTo>
                  <a:pt x="594" y="689"/>
                  <a:pt x="317" y="1244"/>
                  <a:pt x="79" y="1798"/>
                </a:cubicBezTo>
                <a:cubicBezTo>
                  <a:pt x="1" y="1981"/>
                  <a:pt x="164" y="2130"/>
                  <a:pt x="318" y="2130"/>
                </a:cubicBezTo>
                <a:cubicBezTo>
                  <a:pt x="397" y="2130"/>
                  <a:pt x="474" y="2090"/>
                  <a:pt x="515" y="1996"/>
                </a:cubicBezTo>
                <a:cubicBezTo>
                  <a:pt x="752" y="1442"/>
                  <a:pt x="990" y="887"/>
                  <a:pt x="1228" y="332"/>
                </a:cubicBezTo>
                <a:cubicBezTo>
                  <a:pt x="1306" y="149"/>
                  <a:pt x="1160" y="1"/>
                  <a:pt x="1018" y="1"/>
                </a:cubicBezTo>
                <a:close/>
              </a:path>
            </a:pathLst>
          </a:custGeom>
          <a:solidFill>
            <a:srgbClr val="2130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1F571834-CA6E-6C48-AFEA-C333C08A83EC}"/>
              </a:ext>
            </a:extLst>
          </p:cNvPr>
          <p:cNvGrpSpPr/>
          <p:nvPr/>
        </p:nvGrpSpPr>
        <p:grpSpPr>
          <a:xfrm>
            <a:off x="6104179" y="1044655"/>
            <a:ext cx="5516009" cy="5378249"/>
            <a:chOff x="1180397" y="1040585"/>
            <a:chExt cx="10892689" cy="5276562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823ACE43-4935-5647-ACB8-E468C3BF3806}"/>
                </a:ext>
              </a:extLst>
            </p:cNvPr>
            <p:cNvGrpSpPr/>
            <p:nvPr/>
          </p:nvGrpSpPr>
          <p:grpSpPr>
            <a:xfrm>
              <a:off x="1180397" y="1040585"/>
              <a:ext cx="10040451" cy="4832159"/>
              <a:chOff x="768927" y="1778050"/>
              <a:chExt cx="5340928" cy="2375244"/>
            </a:xfrm>
          </p:grpSpPr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13C4CA08-D907-AB47-9890-D5C708A62016}"/>
                  </a:ext>
                </a:extLst>
              </p:cNvPr>
              <p:cNvGrpSpPr/>
              <p:nvPr/>
            </p:nvGrpSpPr>
            <p:grpSpPr>
              <a:xfrm>
                <a:off x="768927" y="1778050"/>
                <a:ext cx="5340928" cy="2375244"/>
                <a:chOff x="768927" y="1778050"/>
                <a:chExt cx="5340928" cy="2375244"/>
              </a:xfrm>
            </p:grpSpPr>
            <p:sp>
              <p:nvSpPr>
                <p:cNvPr id="131" name="Rectangle 14">
                  <a:extLst>
                    <a:ext uri="{FF2B5EF4-FFF2-40B4-BE49-F238E27FC236}">
                      <a16:creationId xmlns:a16="http://schemas.microsoft.com/office/drawing/2014/main" id="{3CA4B8A4-BD73-1A4D-9669-D50E85E7A8CD}"/>
                    </a:ext>
                  </a:extLst>
                </p:cNvPr>
                <p:cNvSpPr/>
                <p:nvPr/>
              </p:nvSpPr>
              <p:spPr>
                <a:xfrm>
                  <a:off x="2818643" y="1856064"/>
                  <a:ext cx="1269423" cy="476680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rgbClr val="BAE5E4"/>
                </a:solidFill>
                <a:ln w="25400" cap="flat" cmpd="sng" algn="ctr">
                  <a:solidFill>
                    <a:srgbClr val="BAE5E4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grpSp>
              <p:nvGrpSpPr>
                <p:cNvPr id="132" name="Google Shape;1251;p47">
                  <a:extLst>
                    <a:ext uri="{FF2B5EF4-FFF2-40B4-BE49-F238E27FC236}">
                      <a16:creationId xmlns:a16="http://schemas.microsoft.com/office/drawing/2014/main" id="{6FB856EC-3135-1E42-8E51-0622F0CC4E88}"/>
                    </a:ext>
                  </a:extLst>
                </p:cNvPr>
                <p:cNvGrpSpPr/>
                <p:nvPr/>
              </p:nvGrpSpPr>
              <p:grpSpPr>
                <a:xfrm>
                  <a:off x="768927" y="1778050"/>
                  <a:ext cx="5340928" cy="2375244"/>
                  <a:chOff x="4875791" y="1025097"/>
                  <a:chExt cx="1252993" cy="1365240"/>
                </a:xfrm>
              </p:grpSpPr>
              <p:sp>
                <p:nvSpPr>
                  <p:cNvPr id="134" name="Google Shape;1252;p47">
                    <a:extLst>
                      <a:ext uri="{FF2B5EF4-FFF2-40B4-BE49-F238E27FC236}">
                        <a16:creationId xmlns:a16="http://schemas.microsoft.com/office/drawing/2014/main" id="{6C1A5145-CDE8-B24E-A54D-EC82E7377F76}"/>
                      </a:ext>
                    </a:extLst>
                  </p:cNvPr>
                  <p:cNvSpPr/>
                  <p:nvPr/>
                </p:nvSpPr>
                <p:spPr>
                  <a:xfrm>
                    <a:off x="5455534" y="1055601"/>
                    <a:ext cx="53695" cy="441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42" h="2830" extrusionOk="0">
                        <a:moveTo>
                          <a:pt x="2902" y="0"/>
                        </a:moveTo>
                        <a:cubicBezTo>
                          <a:pt x="2802" y="0"/>
                          <a:pt x="2699" y="38"/>
                          <a:pt x="2608" y="113"/>
                        </a:cubicBezTo>
                        <a:cubicBezTo>
                          <a:pt x="2174" y="439"/>
                          <a:pt x="1666" y="838"/>
                          <a:pt x="1232" y="1200"/>
                        </a:cubicBezTo>
                        <a:cubicBezTo>
                          <a:pt x="906" y="1490"/>
                          <a:pt x="580" y="1743"/>
                          <a:pt x="254" y="1997"/>
                        </a:cubicBezTo>
                        <a:cubicBezTo>
                          <a:pt x="36" y="2142"/>
                          <a:pt x="0" y="2432"/>
                          <a:pt x="145" y="2649"/>
                        </a:cubicBezTo>
                        <a:cubicBezTo>
                          <a:pt x="254" y="2758"/>
                          <a:pt x="362" y="2830"/>
                          <a:pt x="507" y="2830"/>
                        </a:cubicBezTo>
                        <a:cubicBezTo>
                          <a:pt x="616" y="2830"/>
                          <a:pt x="725" y="2794"/>
                          <a:pt x="797" y="2721"/>
                        </a:cubicBezTo>
                        <a:cubicBezTo>
                          <a:pt x="1123" y="2504"/>
                          <a:pt x="1449" y="2214"/>
                          <a:pt x="1811" y="1924"/>
                        </a:cubicBezTo>
                        <a:cubicBezTo>
                          <a:pt x="2246" y="1562"/>
                          <a:pt x="2717" y="1200"/>
                          <a:pt x="3151" y="874"/>
                        </a:cubicBezTo>
                        <a:cubicBezTo>
                          <a:pt x="3369" y="729"/>
                          <a:pt x="3441" y="403"/>
                          <a:pt x="3260" y="222"/>
                        </a:cubicBezTo>
                        <a:cubicBezTo>
                          <a:pt x="3176" y="74"/>
                          <a:pt x="3042" y="0"/>
                          <a:pt x="2902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5" name="Google Shape;1253;p47">
                    <a:extLst>
                      <a:ext uri="{FF2B5EF4-FFF2-40B4-BE49-F238E27FC236}">
                        <a16:creationId xmlns:a16="http://schemas.microsoft.com/office/drawing/2014/main" id="{27DABE88-F859-314D-ACF1-7A8CFAC6A68B}"/>
                      </a:ext>
                    </a:extLst>
                  </p:cNvPr>
                  <p:cNvSpPr/>
                  <p:nvPr/>
                </p:nvSpPr>
                <p:spPr>
                  <a:xfrm>
                    <a:off x="4952637" y="2200313"/>
                    <a:ext cx="1086088" cy="1357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621" h="8704" extrusionOk="0">
                        <a:moveTo>
                          <a:pt x="68963" y="1"/>
                        </a:moveTo>
                        <a:cubicBezTo>
                          <a:pt x="68838" y="1"/>
                          <a:pt x="68709" y="56"/>
                          <a:pt x="68603" y="191"/>
                        </a:cubicBezTo>
                        <a:cubicBezTo>
                          <a:pt x="68096" y="771"/>
                          <a:pt x="67589" y="1278"/>
                          <a:pt x="67010" y="1821"/>
                        </a:cubicBezTo>
                        <a:cubicBezTo>
                          <a:pt x="66539" y="2256"/>
                          <a:pt x="66032" y="2727"/>
                          <a:pt x="65561" y="3234"/>
                        </a:cubicBezTo>
                        <a:cubicBezTo>
                          <a:pt x="65380" y="3415"/>
                          <a:pt x="65380" y="3704"/>
                          <a:pt x="65597" y="3886"/>
                        </a:cubicBezTo>
                        <a:cubicBezTo>
                          <a:pt x="65670" y="3958"/>
                          <a:pt x="65814" y="3994"/>
                          <a:pt x="65923" y="3994"/>
                        </a:cubicBezTo>
                        <a:cubicBezTo>
                          <a:pt x="66032" y="3994"/>
                          <a:pt x="66177" y="3958"/>
                          <a:pt x="66249" y="3849"/>
                        </a:cubicBezTo>
                        <a:cubicBezTo>
                          <a:pt x="66684" y="3415"/>
                          <a:pt x="67191" y="2944"/>
                          <a:pt x="67662" y="2509"/>
                        </a:cubicBezTo>
                        <a:cubicBezTo>
                          <a:pt x="68241" y="1966"/>
                          <a:pt x="68821" y="1386"/>
                          <a:pt x="69328" y="771"/>
                        </a:cubicBezTo>
                        <a:cubicBezTo>
                          <a:pt x="69620" y="425"/>
                          <a:pt x="69308" y="1"/>
                          <a:pt x="68963" y="1"/>
                        </a:cubicBezTo>
                        <a:close/>
                        <a:moveTo>
                          <a:pt x="65670" y="481"/>
                        </a:moveTo>
                        <a:cubicBezTo>
                          <a:pt x="64329" y="481"/>
                          <a:pt x="61214" y="4393"/>
                          <a:pt x="60599" y="5407"/>
                        </a:cubicBezTo>
                        <a:cubicBezTo>
                          <a:pt x="60417" y="5624"/>
                          <a:pt x="60490" y="5914"/>
                          <a:pt x="60743" y="6059"/>
                        </a:cubicBezTo>
                        <a:cubicBezTo>
                          <a:pt x="60816" y="6095"/>
                          <a:pt x="60888" y="6131"/>
                          <a:pt x="60961" y="6131"/>
                        </a:cubicBezTo>
                        <a:cubicBezTo>
                          <a:pt x="61142" y="6131"/>
                          <a:pt x="61287" y="6059"/>
                          <a:pt x="61359" y="5914"/>
                        </a:cubicBezTo>
                        <a:cubicBezTo>
                          <a:pt x="62373" y="4320"/>
                          <a:pt x="65054" y="1459"/>
                          <a:pt x="65670" y="1423"/>
                        </a:cubicBezTo>
                        <a:cubicBezTo>
                          <a:pt x="66285" y="1423"/>
                          <a:pt x="66285" y="481"/>
                          <a:pt x="65670" y="481"/>
                        </a:cubicBezTo>
                        <a:close/>
                        <a:moveTo>
                          <a:pt x="2877" y="4720"/>
                        </a:moveTo>
                        <a:cubicBezTo>
                          <a:pt x="2764" y="4720"/>
                          <a:pt x="2645" y="4763"/>
                          <a:pt x="2536" y="4864"/>
                        </a:cubicBezTo>
                        <a:cubicBezTo>
                          <a:pt x="1956" y="5479"/>
                          <a:pt x="1377" y="6168"/>
                          <a:pt x="906" y="6892"/>
                        </a:cubicBezTo>
                        <a:cubicBezTo>
                          <a:pt x="652" y="7254"/>
                          <a:pt x="435" y="7616"/>
                          <a:pt x="145" y="7942"/>
                        </a:cubicBezTo>
                        <a:cubicBezTo>
                          <a:pt x="0" y="8160"/>
                          <a:pt x="36" y="8449"/>
                          <a:pt x="254" y="8631"/>
                        </a:cubicBezTo>
                        <a:cubicBezTo>
                          <a:pt x="326" y="8667"/>
                          <a:pt x="435" y="8703"/>
                          <a:pt x="507" y="8703"/>
                        </a:cubicBezTo>
                        <a:cubicBezTo>
                          <a:pt x="688" y="8703"/>
                          <a:pt x="797" y="8667"/>
                          <a:pt x="906" y="8522"/>
                        </a:cubicBezTo>
                        <a:cubicBezTo>
                          <a:pt x="1159" y="8196"/>
                          <a:pt x="1449" y="7797"/>
                          <a:pt x="1703" y="7435"/>
                        </a:cubicBezTo>
                        <a:cubicBezTo>
                          <a:pt x="2137" y="6747"/>
                          <a:pt x="2644" y="6131"/>
                          <a:pt x="3224" y="5516"/>
                        </a:cubicBezTo>
                        <a:cubicBezTo>
                          <a:pt x="3558" y="5182"/>
                          <a:pt x="3251" y="4720"/>
                          <a:pt x="2877" y="472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" name="Google Shape;1254;p47">
                    <a:extLst>
                      <a:ext uri="{FF2B5EF4-FFF2-40B4-BE49-F238E27FC236}">
                        <a16:creationId xmlns:a16="http://schemas.microsoft.com/office/drawing/2014/main" id="{A4002B87-B817-8140-B95D-D4A6E3279513}"/>
                      </a:ext>
                    </a:extLst>
                  </p:cNvPr>
                  <p:cNvSpPr/>
                  <p:nvPr/>
                </p:nvSpPr>
                <p:spPr>
                  <a:xfrm>
                    <a:off x="4875791" y="1025097"/>
                    <a:ext cx="1252993" cy="13652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992" h="92543" extrusionOk="0">
                        <a:moveTo>
                          <a:pt x="38286" y="939"/>
                        </a:moveTo>
                        <a:cubicBezTo>
                          <a:pt x="38395" y="975"/>
                          <a:pt x="38503" y="1011"/>
                          <a:pt x="38576" y="1084"/>
                        </a:cubicBezTo>
                        <a:cubicBezTo>
                          <a:pt x="39409" y="1663"/>
                          <a:pt x="40206" y="2315"/>
                          <a:pt x="40894" y="3040"/>
                        </a:cubicBezTo>
                        <a:cubicBezTo>
                          <a:pt x="40982" y="3127"/>
                          <a:pt x="41109" y="3175"/>
                          <a:pt x="41237" y="3175"/>
                        </a:cubicBezTo>
                        <a:cubicBezTo>
                          <a:pt x="41319" y="3175"/>
                          <a:pt x="41402" y="3155"/>
                          <a:pt x="41474" y="3112"/>
                        </a:cubicBezTo>
                        <a:cubicBezTo>
                          <a:pt x="42234" y="2714"/>
                          <a:pt x="43031" y="2315"/>
                          <a:pt x="43828" y="1989"/>
                        </a:cubicBezTo>
                        <a:cubicBezTo>
                          <a:pt x="44009" y="1881"/>
                          <a:pt x="44190" y="1844"/>
                          <a:pt x="44371" y="1844"/>
                        </a:cubicBezTo>
                        <a:cubicBezTo>
                          <a:pt x="44589" y="1844"/>
                          <a:pt x="44806" y="1953"/>
                          <a:pt x="44987" y="2098"/>
                        </a:cubicBezTo>
                        <a:cubicBezTo>
                          <a:pt x="45494" y="2424"/>
                          <a:pt x="45929" y="2931"/>
                          <a:pt x="46219" y="3510"/>
                        </a:cubicBezTo>
                        <a:cubicBezTo>
                          <a:pt x="46298" y="3670"/>
                          <a:pt x="46455" y="3770"/>
                          <a:pt x="46633" y="3770"/>
                        </a:cubicBezTo>
                        <a:cubicBezTo>
                          <a:pt x="46698" y="3770"/>
                          <a:pt x="46766" y="3757"/>
                          <a:pt x="46834" y="3728"/>
                        </a:cubicBezTo>
                        <a:lnTo>
                          <a:pt x="49877" y="2532"/>
                        </a:lnTo>
                        <a:lnTo>
                          <a:pt x="49877" y="2532"/>
                        </a:lnTo>
                        <a:cubicBezTo>
                          <a:pt x="49442" y="5177"/>
                          <a:pt x="49189" y="7821"/>
                          <a:pt x="49152" y="10501"/>
                        </a:cubicBezTo>
                        <a:cubicBezTo>
                          <a:pt x="49008" y="14232"/>
                          <a:pt x="48863" y="18071"/>
                          <a:pt x="47595" y="21694"/>
                        </a:cubicBezTo>
                        <a:cubicBezTo>
                          <a:pt x="47052" y="21186"/>
                          <a:pt x="46508" y="20752"/>
                          <a:pt x="45893" y="20390"/>
                        </a:cubicBezTo>
                        <a:cubicBezTo>
                          <a:pt x="45675" y="20208"/>
                          <a:pt x="45422" y="20136"/>
                          <a:pt x="45168" y="20100"/>
                        </a:cubicBezTo>
                        <a:lnTo>
                          <a:pt x="45096" y="20100"/>
                        </a:lnTo>
                        <a:cubicBezTo>
                          <a:pt x="44842" y="20136"/>
                          <a:pt x="44589" y="20245"/>
                          <a:pt x="44371" y="20462"/>
                        </a:cubicBezTo>
                        <a:lnTo>
                          <a:pt x="43430" y="21295"/>
                        </a:lnTo>
                        <a:cubicBezTo>
                          <a:pt x="43246" y="21494"/>
                          <a:pt x="42997" y="21590"/>
                          <a:pt x="42749" y="21590"/>
                        </a:cubicBezTo>
                        <a:cubicBezTo>
                          <a:pt x="42411" y="21590"/>
                          <a:pt x="42075" y="21412"/>
                          <a:pt x="41908" y="21078"/>
                        </a:cubicBezTo>
                        <a:lnTo>
                          <a:pt x="41800" y="20897"/>
                        </a:lnTo>
                        <a:cubicBezTo>
                          <a:pt x="41510" y="20390"/>
                          <a:pt x="41039" y="20027"/>
                          <a:pt x="40496" y="19846"/>
                        </a:cubicBezTo>
                        <a:cubicBezTo>
                          <a:pt x="40314" y="19774"/>
                          <a:pt x="40097" y="19738"/>
                          <a:pt x="39916" y="19738"/>
                        </a:cubicBezTo>
                        <a:cubicBezTo>
                          <a:pt x="39300" y="19774"/>
                          <a:pt x="38721" y="19955"/>
                          <a:pt x="38214" y="20208"/>
                        </a:cubicBezTo>
                        <a:lnTo>
                          <a:pt x="35533" y="21331"/>
                        </a:lnTo>
                        <a:cubicBezTo>
                          <a:pt x="34773" y="20788"/>
                          <a:pt x="34012" y="20136"/>
                          <a:pt x="33360" y="19448"/>
                        </a:cubicBezTo>
                        <a:cubicBezTo>
                          <a:pt x="33276" y="19342"/>
                          <a:pt x="33142" y="19286"/>
                          <a:pt x="33009" y="19286"/>
                        </a:cubicBezTo>
                        <a:cubicBezTo>
                          <a:pt x="32914" y="19286"/>
                          <a:pt x="32820" y="19315"/>
                          <a:pt x="32744" y="19375"/>
                        </a:cubicBezTo>
                        <a:lnTo>
                          <a:pt x="31875" y="20027"/>
                        </a:lnTo>
                        <a:cubicBezTo>
                          <a:pt x="32020" y="13978"/>
                          <a:pt x="32636" y="7966"/>
                          <a:pt x="33795" y="2025"/>
                        </a:cubicBezTo>
                        <a:lnTo>
                          <a:pt x="35497" y="2750"/>
                        </a:lnTo>
                        <a:cubicBezTo>
                          <a:pt x="35557" y="2786"/>
                          <a:pt x="35622" y="2802"/>
                          <a:pt x="35686" y="2802"/>
                        </a:cubicBezTo>
                        <a:cubicBezTo>
                          <a:pt x="35815" y="2802"/>
                          <a:pt x="35944" y="2738"/>
                          <a:pt x="36040" y="2641"/>
                        </a:cubicBezTo>
                        <a:cubicBezTo>
                          <a:pt x="36620" y="2025"/>
                          <a:pt x="37272" y="1482"/>
                          <a:pt x="37996" y="1047"/>
                        </a:cubicBezTo>
                        <a:cubicBezTo>
                          <a:pt x="38069" y="1011"/>
                          <a:pt x="38177" y="939"/>
                          <a:pt x="38286" y="939"/>
                        </a:cubicBezTo>
                        <a:close/>
                        <a:moveTo>
                          <a:pt x="14090" y="12892"/>
                        </a:moveTo>
                        <a:cubicBezTo>
                          <a:pt x="19089" y="12892"/>
                          <a:pt x="25065" y="12928"/>
                          <a:pt x="31295" y="12964"/>
                        </a:cubicBezTo>
                        <a:cubicBezTo>
                          <a:pt x="31078" y="15645"/>
                          <a:pt x="30969" y="18289"/>
                          <a:pt x="30933" y="20969"/>
                        </a:cubicBezTo>
                        <a:cubicBezTo>
                          <a:pt x="30933" y="21114"/>
                          <a:pt x="31006" y="21295"/>
                          <a:pt x="31187" y="21368"/>
                        </a:cubicBezTo>
                        <a:cubicBezTo>
                          <a:pt x="31252" y="21400"/>
                          <a:pt x="31332" y="21418"/>
                          <a:pt x="31410" y="21418"/>
                        </a:cubicBezTo>
                        <a:cubicBezTo>
                          <a:pt x="31505" y="21418"/>
                          <a:pt x="31598" y="21391"/>
                          <a:pt x="31658" y="21331"/>
                        </a:cubicBezTo>
                        <a:lnTo>
                          <a:pt x="32962" y="20390"/>
                        </a:lnTo>
                        <a:cubicBezTo>
                          <a:pt x="33650" y="21078"/>
                          <a:pt x="34410" y="21694"/>
                          <a:pt x="35244" y="22237"/>
                        </a:cubicBezTo>
                        <a:cubicBezTo>
                          <a:pt x="35312" y="22306"/>
                          <a:pt x="35410" y="22331"/>
                          <a:pt x="35510" y="22331"/>
                        </a:cubicBezTo>
                        <a:cubicBezTo>
                          <a:pt x="35567" y="22331"/>
                          <a:pt x="35625" y="22323"/>
                          <a:pt x="35678" y="22309"/>
                        </a:cubicBezTo>
                        <a:lnTo>
                          <a:pt x="38576" y="21042"/>
                        </a:lnTo>
                        <a:cubicBezTo>
                          <a:pt x="38979" y="20840"/>
                          <a:pt x="39429" y="20730"/>
                          <a:pt x="39888" y="20730"/>
                        </a:cubicBezTo>
                        <a:cubicBezTo>
                          <a:pt x="40005" y="20730"/>
                          <a:pt x="40124" y="20737"/>
                          <a:pt x="40242" y="20752"/>
                        </a:cubicBezTo>
                        <a:cubicBezTo>
                          <a:pt x="40568" y="20824"/>
                          <a:pt x="40749" y="21078"/>
                          <a:pt x="41003" y="21440"/>
                        </a:cubicBezTo>
                        <a:lnTo>
                          <a:pt x="41184" y="21657"/>
                        </a:lnTo>
                        <a:cubicBezTo>
                          <a:pt x="41546" y="22164"/>
                          <a:pt x="42162" y="22490"/>
                          <a:pt x="42814" y="22527"/>
                        </a:cubicBezTo>
                        <a:cubicBezTo>
                          <a:pt x="42959" y="22527"/>
                          <a:pt x="43067" y="22490"/>
                          <a:pt x="43212" y="22490"/>
                        </a:cubicBezTo>
                        <a:cubicBezTo>
                          <a:pt x="43502" y="22382"/>
                          <a:pt x="43792" y="22201"/>
                          <a:pt x="44045" y="21983"/>
                        </a:cubicBezTo>
                        <a:lnTo>
                          <a:pt x="44987" y="21186"/>
                        </a:lnTo>
                        <a:cubicBezTo>
                          <a:pt x="45023" y="21150"/>
                          <a:pt x="45096" y="21078"/>
                          <a:pt x="45132" y="21078"/>
                        </a:cubicBezTo>
                        <a:cubicBezTo>
                          <a:pt x="45204" y="21078"/>
                          <a:pt x="45277" y="21114"/>
                          <a:pt x="45349" y="21186"/>
                        </a:cubicBezTo>
                        <a:cubicBezTo>
                          <a:pt x="46110" y="21657"/>
                          <a:pt x="46798" y="22237"/>
                          <a:pt x="47450" y="22853"/>
                        </a:cubicBezTo>
                        <a:cubicBezTo>
                          <a:pt x="47523" y="22925"/>
                          <a:pt x="47667" y="22997"/>
                          <a:pt x="47776" y="22997"/>
                        </a:cubicBezTo>
                        <a:lnTo>
                          <a:pt x="47885" y="22997"/>
                        </a:lnTo>
                        <a:cubicBezTo>
                          <a:pt x="48030" y="22961"/>
                          <a:pt x="48175" y="22853"/>
                          <a:pt x="48211" y="22708"/>
                        </a:cubicBezTo>
                        <a:cubicBezTo>
                          <a:pt x="49442" y="19593"/>
                          <a:pt x="49804" y="16369"/>
                          <a:pt x="49986" y="13182"/>
                        </a:cubicBezTo>
                        <a:cubicBezTo>
                          <a:pt x="64112" y="13363"/>
                          <a:pt x="76391" y="13544"/>
                          <a:pt x="78782" y="13580"/>
                        </a:cubicBezTo>
                        <a:cubicBezTo>
                          <a:pt x="79941" y="26982"/>
                          <a:pt x="77369" y="83559"/>
                          <a:pt x="77188" y="88087"/>
                        </a:cubicBezTo>
                        <a:cubicBezTo>
                          <a:pt x="72044" y="90369"/>
                          <a:pt x="57157" y="91637"/>
                          <a:pt x="36149" y="91637"/>
                        </a:cubicBezTo>
                        <a:cubicBezTo>
                          <a:pt x="18799" y="91637"/>
                          <a:pt x="3441" y="90695"/>
                          <a:pt x="2137" y="89934"/>
                        </a:cubicBezTo>
                        <a:cubicBezTo>
                          <a:pt x="725" y="87508"/>
                          <a:pt x="1304" y="42847"/>
                          <a:pt x="2029" y="13037"/>
                        </a:cubicBezTo>
                        <a:cubicBezTo>
                          <a:pt x="4274" y="12928"/>
                          <a:pt x="8331" y="12892"/>
                          <a:pt x="14090" y="12892"/>
                        </a:cubicBezTo>
                        <a:close/>
                        <a:moveTo>
                          <a:pt x="38269" y="0"/>
                        </a:moveTo>
                        <a:cubicBezTo>
                          <a:pt x="37999" y="0"/>
                          <a:pt x="37725" y="82"/>
                          <a:pt x="37489" y="251"/>
                        </a:cubicBezTo>
                        <a:cubicBezTo>
                          <a:pt x="36801" y="685"/>
                          <a:pt x="36149" y="1192"/>
                          <a:pt x="35569" y="1772"/>
                        </a:cubicBezTo>
                        <a:lnTo>
                          <a:pt x="33650" y="866"/>
                        </a:lnTo>
                        <a:cubicBezTo>
                          <a:pt x="33577" y="830"/>
                          <a:pt x="33505" y="812"/>
                          <a:pt x="33432" y="812"/>
                        </a:cubicBezTo>
                        <a:cubicBezTo>
                          <a:pt x="33360" y="812"/>
                          <a:pt x="33288" y="830"/>
                          <a:pt x="33215" y="866"/>
                        </a:cubicBezTo>
                        <a:cubicBezTo>
                          <a:pt x="33106" y="939"/>
                          <a:pt x="32998" y="1047"/>
                          <a:pt x="32998" y="1192"/>
                        </a:cubicBezTo>
                        <a:cubicBezTo>
                          <a:pt x="32273" y="4778"/>
                          <a:pt x="31730" y="8364"/>
                          <a:pt x="31404" y="12022"/>
                        </a:cubicBezTo>
                        <a:cubicBezTo>
                          <a:pt x="25102" y="11950"/>
                          <a:pt x="19125" y="11914"/>
                          <a:pt x="14090" y="11914"/>
                        </a:cubicBezTo>
                        <a:cubicBezTo>
                          <a:pt x="7933" y="11914"/>
                          <a:pt x="3695" y="11986"/>
                          <a:pt x="1521" y="12059"/>
                        </a:cubicBezTo>
                        <a:cubicBezTo>
                          <a:pt x="1268" y="12095"/>
                          <a:pt x="1087" y="12276"/>
                          <a:pt x="1051" y="12530"/>
                        </a:cubicBezTo>
                        <a:cubicBezTo>
                          <a:pt x="1051" y="12711"/>
                          <a:pt x="616" y="31691"/>
                          <a:pt x="399" y="50671"/>
                        </a:cubicBezTo>
                        <a:cubicBezTo>
                          <a:pt x="0" y="89282"/>
                          <a:pt x="1051" y="90188"/>
                          <a:pt x="1485" y="90586"/>
                        </a:cubicBezTo>
                        <a:cubicBezTo>
                          <a:pt x="2862" y="91782"/>
                          <a:pt x="20501" y="92542"/>
                          <a:pt x="36149" y="92542"/>
                        </a:cubicBezTo>
                        <a:cubicBezTo>
                          <a:pt x="46291" y="92542"/>
                          <a:pt x="70740" y="92180"/>
                          <a:pt x="77840" y="88811"/>
                        </a:cubicBezTo>
                        <a:cubicBezTo>
                          <a:pt x="77985" y="88739"/>
                          <a:pt x="78093" y="88558"/>
                          <a:pt x="78093" y="88413"/>
                        </a:cubicBezTo>
                        <a:cubicBezTo>
                          <a:pt x="78130" y="87761"/>
                          <a:pt x="80991" y="26185"/>
                          <a:pt x="79687" y="13037"/>
                        </a:cubicBezTo>
                        <a:cubicBezTo>
                          <a:pt x="79651" y="12819"/>
                          <a:pt x="79470" y="12638"/>
                          <a:pt x="79216" y="12602"/>
                        </a:cubicBezTo>
                        <a:cubicBezTo>
                          <a:pt x="78999" y="12602"/>
                          <a:pt x="65669" y="12421"/>
                          <a:pt x="50022" y="12204"/>
                        </a:cubicBezTo>
                        <a:cubicBezTo>
                          <a:pt x="50058" y="11660"/>
                          <a:pt x="50058" y="11117"/>
                          <a:pt x="50094" y="10537"/>
                        </a:cubicBezTo>
                        <a:cubicBezTo>
                          <a:pt x="50203" y="7676"/>
                          <a:pt x="50312" y="4706"/>
                          <a:pt x="50927" y="1881"/>
                        </a:cubicBezTo>
                        <a:cubicBezTo>
                          <a:pt x="51013" y="1565"/>
                          <a:pt x="50782" y="1318"/>
                          <a:pt x="50520" y="1318"/>
                        </a:cubicBezTo>
                        <a:cubicBezTo>
                          <a:pt x="50451" y="1318"/>
                          <a:pt x="50380" y="1336"/>
                          <a:pt x="50312" y="1373"/>
                        </a:cubicBezTo>
                        <a:lnTo>
                          <a:pt x="46834" y="2714"/>
                        </a:lnTo>
                        <a:cubicBezTo>
                          <a:pt x="46508" y="2170"/>
                          <a:pt x="46037" y="1699"/>
                          <a:pt x="45530" y="1337"/>
                        </a:cubicBezTo>
                        <a:cubicBezTo>
                          <a:pt x="45168" y="1047"/>
                          <a:pt x="44770" y="903"/>
                          <a:pt x="44371" y="903"/>
                        </a:cubicBezTo>
                        <a:cubicBezTo>
                          <a:pt x="44045" y="903"/>
                          <a:pt x="43719" y="975"/>
                          <a:pt x="43466" y="1120"/>
                        </a:cubicBezTo>
                        <a:cubicBezTo>
                          <a:pt x="42705" y="1446"/>
                          <a:pt x="42017" y="1772"/>
                          <a:pt x="41329" y="2134"/>
                        </a:cubicBezTo>
                        <a:cubicBezTo>
                          <a:pt x="40640" y="1482"/>
                          <a:pt x="39916" y="866"/>
                          <a:pt x="39119" y="323"/>
                        </a:cubicBezTo>
                        <a:cubicBezTo>
                          <a:pt x="38886" y="110"/>
                          <a:pt x="38581" y="0"/>
                          <a:pt x="38269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r>
                      <a:rPr kumimoji="0" lang="en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cs typeface="Arial"/>
                        <a:sym typeface="Arial"/>
                      </a:rPr>
                      <a:t>   </a:t>
                    </a: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7" name="Google Shape;1255;p47">
                    <a:extLst>
                      <a:ext uri="{FF2B5EF4-FFF2-40B4-BE49-F238E27FC236}">
                        <a16:creationId xmlns:a16="http://schemas.microsoft.com/office/drawing/2014/main" id="{B3D74879-1709-414B-8DD3-FE8BCFFE2C68}"/>
                      </a:ext>
                    </a:extLst>
                  </p:cNvPr>
                  <p:cNvSpPr/>
                  <p:nvPr/>
                </p:nvSpPr>
                <p:spPr>
                  <a:xfrm>
                    <a:off x="5451010" y="1048035"/>
                    <a:ext cx="109075" cy="994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92" h="6373" extrusionOk="0">
                        <a:moveTo>
                          <a:pt x="6448" y="1"/>
                        </a:moveTo>
                        <a:cubicBezTo>
                          <a:pt x="6330" y="1"/>
                          <a:pt x="6212" y="55"/>
                          <a:pt x="6122" y="164"/>
                        </a:cubicBezTo>
                        <a:cubicBezTo>
                          <a:pt x="4311" y="2011"/>
                          <a:pt x="2210" y="4148"/>
                          <a:pt x="326" y="5488"/>
                        </a:cubicBezTo>
                        <a:cubicBezTo>
                          <a:pt x="73" y="5633"/>
                          <a:pt x="0" y="5959"/>
                          <a:pt x="182" y="6176"/>
                        </a:cubicBezTo>
                        <a:cubicBezTo>
                          <a:pt x="269" y="6307"/>
                          <a:pt x="408" y="6372"/>
                          <a:pt x="552" y="6372"/>
                        </a:cubicBezTo>
                        <a:cubicBezTo>
                          <a:pt x="648" y="6372"/>
                          <a:pt x="747" y="6343"/>
                          <a:pt x="834" y="6285"/>
                        </a:cubicBezTo>
                        <a:cubicBezTo>
                          <a:pt x="2826" y="4872"/>
                          <a:pt x="4963" y="2735"/>
                          <a:pt x="6774" y="816"/>
                        </a:cubicBezTo>
                        <a:cubicBezTo>
                          <a:pt x="6991" y="635"/>
                          <a:pt x="6991" y="345"/>
                          <a:pt x="6774" y="164"/>
                        </a:cubicBezTo>
                        <a:cubicBezTo>
                          <a:pt x="6683" y="55"/>
                          <a:pt x="6566" y="1"/>
                          <a:pt x="6448" y="1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8" name="Google Shape;1256;p47">
                    <a:extLst>
                      <a:ext uri="{FF2B5EF4-FFF2-40B4-BE49-F238E27FC236}">
                        <a16:creationId xmlns:a16="http://schemas.microsoft.com/office/drawing/2014/main" id="{B8F2AC85-4DFA-2645-BF87-1F96D6F08DAA}"/>
                      </a:ext>
                    </a:extLst>
                  </p:cNvPr>
                  <p:cNvSpPr/>
                  <p:nvPr/>
                </p:nvSpPr>
                <p:spPr>
                  <a:xfrm>
                    <a:off x="5519557" y="1088423"/>
                    <a:ext cx="44476" cy="373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1" h="2394" extrusionOk="0">
                        <a:moveTo>
                          <a:pt x="2320" y="0"/>
                        </a:moveTo>
                        <a:cubicBezTo>
                          <a:pt x="2232" y="0"/>
                          <a:pt x="2141" y="24"/>
                          <a:pt x="2054" y="74"/>
                        </a:cubicBezTo>
                        <a:cubicBezTo>
                          <a:pt x="1366" y="472"/>
                          <a:pt x="786" y="980"/>
                          <a:pt x="315" y="1595"/>
                        </a:cubicBezTo>
                        <a:cubicBezTo>
                          <a:pt x="0" y="1910"/>
                          <a:pt x="226" y="2394"/>
                          <a:pt x="634" y="2394"/>
                        </a:cubicBezTo>
                        <a:cubicBezTo>
                          <a:pt x="648" y="2394"/>
                          <a:pt x="663" y="2393"/>
                          <a:pt x="677" y="2392"/>
                        </a:cubicBezTo>
                        <a:cubicBezTo>
                          <a:pt x="822" y="2356"/>
                          <a:pt x="931" y="2320"/>
                          <a:pt x="1040" y="2211"/>
                        </a:cubicBezTo>
                        <a:cubicBezTo>
                          <a:pt x="1438" y="1668"/>
                          <a:pt x="1945" y="1233"/>
                          <a:pt x="2525" y="907"/>
                        </a:cubicBezTo>
                        <a:cubicBezTo>
                          <a:pt x="2778" y="798"/>
                          <a:pt x="2851" y="472"/>
                          <a:pt x="2742" y="255"/>
                        </a:cubicBezTo>
                        <a:cubicBezTo>
                          <a:pt x="2647" y="89"/>
                          <a:pt x="2489" y="0"/>
                          <a:pt x="2320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9" name="Google Shape;1257;p47">
                    <a:extLst>
                      <a:ext uri="{FF2B5EF4-FFF2-40B4-BE49-F238E27FC236}">
                        <a16:creationId xmlns:a16="http://schemas.microsoft.com/office/drawing/2014/main" id="{D9FF5AC6-02B2-8F4E-B915-019D631B7EFC}"/>
                      </a:ext>
                    </a:extLst>
                  </p:cNvPr>
                  <p:cNvSpPr/>
                  <p:nvPr/>
                </p:nvSpPr>
                <p:spPr>
                  <a:xfrm>
                    <a:off x="5895142" y="2207801"/>
                    <a:ext cx="92118" cy="881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05" h="5652" extrusionOk="0">
                        <a:moveTo>
                          <a:pt x="5253" y="1"/>
                        </a:moveTo>
                        <a:cubicBezTo>
                          <a:pt x="3912" y="1"/>
                          <a:pt x="797" y="3913"/>
                          <a:pt x="182" y="4927"/>
                        </a:cubicBezTo>
                        <a:cubicBezTo>
                          <a:pt x="0" y="5144"/>
                          <a:pt x="73" y="5434"/>
                          <a:pt x="326" y="5579"/>
                        </a:cubicBezTo>
                        <a:cubicBezTo>
                          <a:pt x="399" y="5615"/>
                          <a:pt x="471" y="5651"/>
                          <a:pt x="544" y="5651"/>
                        </a:cubicBezTo>
                        <a:cubicBezTo>
                          <a:pt x="725" y="5651"/>
                          <a:pt x="870" y="5579"/>
                          <a:pt x="942" y="5434"/>
                        </a:cubicBezTo>
                        <a:cubicBezTo>
                          <a:pt x="1956" y="3840"/>
                          <a:pt x="4637" y="979"/>
                          <a:pt x="5253" y="943"/>
                        </a:cubicBezTo>
                        <a:cubicBezTo>
                          <a:pt x="5904" y="943"/>
                          <a:pt x="5904" y="1"/>
                          <a:pt x="5253" y="1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" name="Google Shape;1258;p47">
                    <a:extLst>
                      <a:ext uri="{FF2B5EF4-FFF2-40B4-BE49-F238E27FC236}">
                        <a16:creationId xmlns:a16="http://schemas.microsoft.com/office/drawing/2014/main" id="{F0DC2E2B-80C9-204E-B93C-468E7AB3E94B}"/>
                      </a:ext>
                    </a:extLst>
                  </p:cNvPr>
                  <p:cNvSpPr/>
                  <p:nvPr/>
                </p:nvSpPr>
                <p:spPr>
                  <a:xfrm>
                    <a:off x="5972549" y="2200578"/>
                    <a:ext cx="66768" cy="626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80" h="4014" extrusionOk="0">
                        <a:moveTo>
                          <a:pt x="3613" y="0"/>
                        </a:moveTo>
                        <a:cubicBezTo>
                          <a:pt x="3490" y="0"/>
                          <a:pt x="3364" y="51"/>
                          <a:pt x="3261" y="174"/>
                        </a:cubicBezTo>
                        <a:cubicBezTo>
                          <a:pt x="2754" y="754"/>
                          <a:pt x="2210" y="1297"/>
                          <a:pt x="1631" y="1804"/>
                        </a:cubicBezTo>
                        <a:cubicBezTo>
                          <a:pt x="1160" y="2239"/>
                          <a:pt x="653" y="2710"/>
                          <a:pt x="182" y="3217"/>
                        </a:cubicBezTo>
                        <a:cubicBezTo>
                          <a:pt x="1" y="3398"/>
                          <a:pt x="37" y="3687"/>
                          <a:pt x="254" y="3869"/>
                        </a:cubicBezTo>
                        <a:cubicBezTo>
                          <a:pt x="327" y="3941"/>
                          <a:pt x="435" y="4013"/>
                          <a:pt x="544" y="4013"/>
                        </a:cubicBezTo>
                        <a:cubicBezTo>
                          <a:pt x="689" y="4013"/>
                          <a:pt x="798" y="3941"/>
                          <a:pt x="906" y="3832"/>
                        </a:cubicBezTo>
                        <a:cubicBezTo>
                          <a:pt x="1341" y="3398"/>
                          <a:pt x="1812" y="2927"/>
                          <a:pt x="2283" y="2492"/>
                        </a:cubicBezTo>
                        <a:cubicBezTo>
                          <a:pt x="2898" y="1949"/>
                          <a:pt x="3442" y="1369"/>
                          <a:pt x="3985" y="790"/>
                        </a:cubicBezTo>
                        <a:cubicBezTo>
                          <a:pt x="4280" y="415"/>
                          <a:pt x="3960" y="0"/>
                          <a:pt x="3613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1" name="Google Shape;1259;p47">
                    <a:extLst>
                      <a:ext uri="{FF2B5EF4-FFF2-40B4-BE49-F238E27FC236}">
                        <a16:creationId xmlns:a16="http://schemas.microsoft.com/office/drawing/2014/main" id="{52C589DC-1678-1146-8B3C-EFAEBA866CC5}"/>
                      </a:ext>
                    </a:extLst>
                  </p:cNvPr>
                  <p:cNvSpPr/>
                  <p:nvPr/>
                </p:nvSpPr>
                <p:spPr>
                  <a:xfrm>
                    <a:off x="5672477" y="1116295"/>
                    <a:ext cx="46348" cy="549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71" h="3525" extrusionOk="0">
                        <a:moveTo>
                          <a:pt x="2423" y="1"/>
                        </a:moveTo>
                        <a:cubicBezTo>
                          <a:pt x="2312" y="1"/>
                          <a:pt x="2199" y="38"/>
                          <a:pt x="2102" y="120"/>
                        </a:cubicBezTo>
                        <a:cubicBezTo>
                          <a:pt x="1558" y="663"/>
                          <a:pt x="1087" y="1243"/>
                          <a:pt x="725" y="1931"/>
                        </a:cubicBezTo>
                        <a:cubicBezTo>
                          <a:pt x="544" y="2257"/>
                          <a:pt x="363" y="2547"/>
                          <a:pt x="182" y="2800"/>
                        </a:cubicBezTo>
                        <a:cubicBezTo>
                          <a:pt x="1" y="2981"/>
                          <a:pt x="37" y="3307"/>
                          <a:pt x="254" y="3452"/>
                        </a:cubicBezTo>
                        <a:cubicBezTo>
                          <a:pt x="327" y="3489"/>
                          <a:pt x="435" y="3525"/>
                          <a:pt x="544" y="3525"/>
                        </a:cubicBezTo>
                        <a:cubicBezTo>
                          <a:pt x="689" y="3525"/>
                          <a:pt x="834" y="3452"/>
                          <a:pt x="906" y="3344"/>
                        </a:cubicBezTo>
                        <a:cubicBezTo>
                          <a:pt x="1124" y="3054"/>
                          <a:pt x="1341" y="2764"/>
                          <a:pt x="1522" y="2402"/>
                        </a:cubicBezTo>
                        <a:cubicBezTo>
                          <a:pt x="1848" y="1822"/>
                          <a:pt x="2246" y="1315"/>
                          <a:pt x="2717" y="844"/>
                        </a:cubicBezTo>
                        <a:cubicBezTo>
                          <a:pt x="2935" y="663"/>
                          <a:pt x="2971" y="374"/>
                          <a:pt x="2790" y="156"/>
                        </a:cubicBezTo>
                        <a:cubicBezTo>
                          <a:pt x="2690" y="57"/>
                          <a:pt x="2558" y="1"/>
                          <a:pt x="2423" y="1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" name="Google Shape;1260;p47">
                    <a:extLst>
                      <a:ext uri="{FF2B5EF4-FFF2-40B4-BE49-F238E27FC236}">
                        <a16:creationId xmlns:a16="http://schemas.microsoft.com/office/drawing/2014/main" id="{58C60EFC-BB17-C944-BB20-1C199B21FBFF}"/>
                      </a:ext>
                    </a:extLst>
                  </p:cNvPr>
                  <p:cNvSpPr/>
                  <p:nvPr/>
                </p:nvSpPr>
                <p:spPr>
                  <a:xfrm>
                    <a:off x="5736640" y="1108948"/>
                    <a:ext cx="39406" cy="330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6" h="2119" extrusionOk="0">
                        <a:moveTo>
                          <a:pt x="1813" y="0"/>
                        </a:moveTo>
                        <a:cubicBezTo>
                          <a:pt x="1710" y="0"/>
                          <a:pt x="1602" y="36"/>
                          <a:pt x="1502" y="120"/>
                        </a:cubicBezTo>
                        <a:cubicBezTo>
                          <a:pt x="1104" y="482"/>
                          <a:pt x="705" y="917"/>
                          <a:pt x="307" y="1315"/>
                        </a:cubicBezTo>
                        <a:cubicBezTo>
                          <a:pt x="1" y="1621"/>
                          <a:pt x="205" y="2119"/>
                          <a:pt x="591" y="2119"/>
                        </a:cubicBezTo>
                        <a:cubicBezTo>
                          <a:pt x="616" y="2119"/>
                          <a:pt x="642" y="2117"/>
                          <a:pt x="669" y="2112"/>
                        </a:cubicBezTo>
                        <a:cubicBezTo>
                          <a:pt x="778" y="2112"/>
                          <a:pt x="922" y="2076"/>
                          <a:pt x="995" y="1967"/>
                        </a:cubicBezTo>
                        <a:cubicBezTo>
                          <a:pt x="1357" y="1569"/>
                          <a:pt x="1756" y="1171"/>
                          <a:pt x="2154" y="808"/>
                        </a:cubicBezTo>
                        <a:cubicBezTo>
                          <a:pt x="2525" y="494"/>
                          <a:pt x="2199" y="0"/>
                          <a:pt x="1813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3" name="Google Shape;1261;p47">
                    <a:extLst>
                      <a:ext uri="{FF2B5EF4-FFF2-40B4-BE49-F238E27FC236}">
                        <a16:creationId xmlns:a16="http://schemas.microsoft.com/office/drawing/2014/main" id="{EF93B93F-DC79-2C4E-99CA-EFB0DA9501A5}"/>
                      </a:ext>
                    </a:extLst>
                  </p:cNvPr>
                  <p:cNvSpPr/>
                  <p:nvPr/>
                </p:nvSpPr>
                <p:spPr>
                  <a:xfrm>
                    <a:off x="4911073" y="2266707"/>
                    <a:ext cx="55505" cy="62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58" h="3984" extrusionOk="0">
                        <a:moveTo>
                          <a:pt x="2894" y="0"/>
                        </a:moveTo>
                        <a:cubicBezTo>
                          <a:pt x="2786" y="0"/>
                          <a:pt x="2673" y="43"/>
                          <a:pt x="2572" y="144"/>
                        </a:cubicBezTo>
                        <a:cubicBezTo>
                          <a:pt x="1956" y="759"/>
                          <a:pt x="1377" y="1448"/>
                          <a:pt x="906" y="2172"/>
                        </a:cubicBezTo>
                        <a:cubicBezTo>
                          <a:pt x="688" y="2534"/>
                          <a:pt x="435" y="2896"/>
                          <a:pt x="145" y="3222"/>
                        </a:cubicBezTo>
                        <a:cubicBezTo>
                          <a:pt x="0" y="3440"/>
                          <a:pt x="36" y="3729"/>
                          <a:pt x="254" y="3911"/>
                        </a:cubicBezTo>
                        <a:cubicBezTo>
                          <a:pt x="326" y="3947"/>
                          <a:pt x="435" y="3983"/>
                          <a:pt x="544" y="3983"/>
                        </a:cubicBezTo>
                        <a:cubicBezTo>
                          <a:pt x="688" y="3983"/>
                          <a:pt x="797" y="3947"/>
                          <a:pt x="906" y="3802"/>
                        </a:cubicBezTo>
                        <a:cubicBezTo>
                          <a:pt x="1196" y="3476"/>
                          <a:pt x="1449" y="3077"/>
                          <a:pt x="1703" y="2715"/>
                        </a:cubicBezTo>
                        <a:cubicBezTo>
                          <a:pt x="2137" y="2027"/>
                          <a:pt x="2644" y="1411"/>
                          <a:pt x="3224" y="796"/>
                        </a:cubicBezTo>
                        <a:cubicBezTo>
                          <a:pt x="3558" y="462"/>
                          <a:pt x="3251" y="0"/>
                          <a:pt x="2894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33" name="Rectangle 14">
                  <a:extLst>
                    <a:ext uri="{FF2B5EF4-FFF2-40B4-BE49-F238E27FC236}">
                      <a16:creationId xmlns:a16="http://schemas.microsoft.com/office/drawing/2014/main" id="{C33EAD5D-BAF5-FC45-9793-76ACA8BA01B1}"/>
                    </a:ext>
                  </a:extLst>
                </p:cNvPr>
                <p:cNvSpPr/>
                <p:nvPr/>
              </p:nvSpPr>
              <p:spPr>
                <a:xfrm>
                  <a:off x="3075383" y="1811586"/>
                  <a:ext cx="615357" cy="371363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rgbClr val="BAE5E4"/>
                </a:solidFill>
                <a:ln w="25400" cap="flat" cmpd="sng" algn="ctr">
                  <a:solidFill>
                    <a:srgbClr val="BAE5E4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04A31767-1529-FD41-9DD0-7C21607BC14F}"/>
                  </a:ext>
                </a:extLst>
              </p:cNvPr>
              <p:cNvSpPr txBox="1"/>
              <p:nvPr/>
            </p:nvSpPr>
            <p:spPr>
              <a:xfrm>
                <a:off x="3179987" y="1937363"/>
                <a:ext cx="1008305" cy="282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lang="en-US" sz="3200" kern="0">
                    <a:solidFill>
                      <a:srgbClr val="000000"/>
                    </a:solidFill>
                    <a:latin typeface="UTM Avo" panose="02040603050506020204" pitchFamily="18" charset="0"/>
                    <a:cs typeface="Arial"/>
                    <a:sym typeface="Arial"/>
                  </a:rPr>
                  <a:t>B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105" name="Google Shape;1029;p42">
              <a:extLst>
                <a:ext uri="{FF2B5EF4-FFF2-40B4-BE49-F238E27FC236}">
                  <a16:creationId xmlns:a16="http://schemas.microsoft.com/office/drawing/2014/main" id="{C4652BFD-4FDA-7F4B-BEFA-210D5F63E51D}"/>
                </a:ext>
              </a:extLst>
            </p:cNvPr>
            <p:cNvGrpSpPr/>
            <p:nvPr/>
          </p:nvGrpSpPr>
          <p:grpSpPr>
            <a:xfrm rot="20594821">
              <a:off x="9152640" y="4438879"/>
              <a:ext cx="2920446" cy="1878268"/>
              <a:chOff x="7495166" y="3912596"/>
              <a:chExt cx="1250423" cy="804202"/>
            </a:xfrm>
          </p:grpSpPr>
          <p:grpSp>
            <p:nvGrpSpPr>
              <p:cNvPr id="106" name="Google Shape;1030;p42">
                <a:extLst>
                  <a:ext uri="{FF2B5EF4-FFF2-40B4-BE49-F238E27FC236}">
                    <a16:creationId xmlns:a16="http://schemas.microsoft.com/office/drawing/2014/main" id="{A7987C2F-8AE8-6E4B-8F0F-FC9622F8044A}"/>
                  </a:ext>
                </a:extLst>
              </p:cNvPr>
              <p:cNvGrpSpPr/>
              <p:nvPr/>
            </p:nvGrpSpPr>
            <p:grpSpPr>
              <a:xfrm>
                <a:off x="8115957" y="3912596"/>
                <a:ext cx="629632" cy="591794"/>
                <a:chOff x="6528424" y="1260656"/>
                <a:chExt cx="1975626" cy="1856900"/>
              </a:xfrm>
            </p:grpSpPr>
            <p:sp>
              <p:nvSpPr>
                <p:cNvPr id="108" name="Google Shape;1031;p42">
                  <a:extLst>
                    <a:ext uri="{FF2B5EF4-FFF2-40B4-BE49-F238E27FC236}">
                      <a16:creationId xmlns:a16="http://schemas.microsoft.com/office/drawing/2014/main" id="{A47C73C3-9CE9-7D41-BE90-ED3B036EE8B8}"/>
                    </a:ext>
                  </a:extLst>
                </p:cNvPr>
                <p:cNvSpPr/>
                <p:nvPr/>
              </p:nvSpPr>
              <p:spPr>
                <a:xfrm>
                  <a:off x="6940941" y="1771450"/>
                  <a:ext cx="1116302" cy="963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6" h="8347" extrusionOk="0">
                      <a:moveTo>
                        <a:pt x="1743" y="1583"/>
                      </a:moveTo>
                      <a:cubicBezTo>
                        <a:pt x="1783" y="1583"/>
                        <a:pt x="1822" y="1593"/>
                        <a:pt x="1862" y="1612"/>
                      </a:cubicBezTo>
                      <a:cubicBezTo>
                        <a:pt x="1901" y="1692"/>
                        <a:pt x="1901" y="1771"/>
                        <a:pt x="1862" y="1850"/>
                      </a:cubicBezTo>
                      <a:cubicBezTo>
                        <a:pt x="1624" y="2325"/>
                        <a:pt x="1466" y="2880"/>
                        <a:pt x="1426" y="3435"/>
                      </a:cubicBezTo>
                      <a:cubicBezTo>
                        <a:pt x="1387" y="3553"/>
                        <a:pt x="1347" y="3672"/>
                        <a:pt x="1347" y="3791"/>
                      </a:cubicBezTo>
                      <a:lnTo>
                        <a:pt x="1268" y="3791"/>
                      </a:lnTo>
                      <a:cubicBezTo>
                        <a:pt x="1188" y="3672"/>
                        <a:pt x="1149" y="3553"/>
                        <a:pt x="1109" y="3435"/>
                      </a:cubicBezTo>
                      <a:cubicBezTo>
                        <a:pt x="1030" y="2920"/>
                        <a:pt x="1109" y="2365"/>
                        <a:pt x="1387" y="1890"/>
                      </a:cubicBezTo>
                      <a:cubicBezTo>
                        <a:pt x="1426" y="1771"/>
                        <a:pt x="1545" y="1692"/>
                        <a:pt x="1624" y="1612"/>
                      </a:cubicBezTo>
                      <a:cubicBezTo>
                        <a:pt x="1664" y="1593"/>
                        <a:pt x="1703" y="1583"/>
                        <a:pt x="1743" y="1583"/>
                      </a:cubicBezTo>
                      <a:close/>
                      <a:moveTo>
                        <a:pt x="8041" y="3870"/>
                      </a:moveTo>
                      <a:lnTo>
                        <a:pt x="8041" y="4187"/>
                      </a:lnTo>
                      <a:cubicBezTo>
                        <a:pt x="7843" y="4385"/>
                        <a:pt x="7685" y="4583"/>
                        <a:pt x="7487" y="4781"/>
                      </a:cubicBezTo>
                      <a:lnTo>
                        <a:pt x="7487" y="4742"/>
                      </a:lnTo>
                      <a:cubicBezTo>
                        <a:pt x="7447" y="4781"/>
                        <a:pt x="7398" y="4801"/>
                        <a:pt x="7348" y="4801"/>
                      </a:cubicBezTo>
                      <a:cubicBezTo>
                        <a:pt x="7299" y="4801"/>
                        <a:pt x="7249" y="4781"/>
                        <a:pt x="7210" y="4742"/>
                      </a:cubicBezTo>
                      <a:cubicBezTo>
                        <a:pt x="7170" y="4663"/>
                        <a:pt x="7170" y="4583"/>
                        <a:pt x="7210" y="4504"/>
                      </a:cubicBezTo>
                      <a:cubicBezTo>
                        <a:pt x="7368" y="4306"/>
                        <a:pt x="7566" y="4108"/>
                        <a:pt x="7764" y="3949"/>
                      </a:cubicBezTo>
                      <a:cubicBezTo>
                        <a:pt x="7804" y="3870"/>
                        <a:pt x="7923" y="3910"/>
                        <a:pt x="8041" y="3870"/>
                      </a:cubicBezTo>
                      <a:close/>
                      <a:moveTo>
                        <a:pt x="2288" y="3466"/>
                      </a:moveTo>
                      <a:cubicBezTo>
                        <a:pt x="2347" y="3466"/>
                        <a:pt x="2377" y="3564"/>
                        <a:pt x="2377" y="3633"/>
                      </a:cubicBezTo>
                      <a:cubicBezTo>
                        <a:pt x="2416" y="3870"/>
                        <a:pt x="2496" y="4148"/>
                        <a:pt x="2535" y="4425"/>
                      </a:cubicBezTo>
                      <a:cubicBezTo>
                        <a:pt x="2654" y="4663"/>
                        <a:pt x="2773" y="4900"/>
                        <a:pt x="2931" y="5138"/>
                      </a:cubicBezTo>
                      <a:cubicBezTo>
                        <a:pt x="2258" y="5019"/>
                        <a:pt x="1822" y="4306"/>
                        <a:pt x="2060" y="3633"/>
                      </a:cubicBezTo>
                      <a:cubicBezTo>
                        <a:pt x="2060" y="3593"/>
                        <a:pt x="2179" y="3514"/>
                        <a:pt x="2258" y="3474"/>
                      </a:cubicBezTo>
                      <a:cubicBezTo>
                        <a:pt x="2269" y="3469"/>
                        <a:pt x="2279" y="3466"/>
                        <a:pt x="2288" y="3466"/>
                      </a:cubicBezTo>
                      <a:close/>
                      <a:moveTo>
                        <a:pt x="1545" y="4266"/>
                      </a:moveTo>
                      <a:cubicBezTo>
                        <a:pt x="1624" y="4266"/>
                        <a:pt x="1703" y="4306"/>
                        <a:pt x="1743" y="4346"/>
                      </a:cubicBezTo>
                      <a:cubicBezTo>
                        <a:pt x="1783" y="4464"/>
                        <a:pt x="1822" y="4544"/>
                        <a:pt x="1822" y="4663"/>
                      </a:cubicBezTo>
                      <a:cubicBezTo>
                        <a:pt x="1822" y="4979"/>
                        <a:pt x="2020" y="5296"/>
                        <a:pt x="2298" y="5534"/>
                      </a:cubicBezTo>
                      <a:cubicBezTo>
                        <a:pt x="2298" y="5574"/>
                        <a:pt x="2337" y="5574"/>
                        <a:pt x="2377" y="5613"/>
                      </a:cubicBezTo>
                      <a:cubicBezTo>
                        <a:pt x="2279" y="5669"/>
                        <a:pt x="2175" y="5696"/>
                        <a:pt x="2076" y="5696"/>
                      </a:cubicBezTo>
                      <a:cubicBezTo>
                        <a:pt x="1895" y="5696"/>
                        <a:pt x="1727" y="5608"/>
                        <a:pt x="1624" y="5455"/>
                      </a:cubicBezTo>
                      <a:lnTo>
                        <a:pt x="1664" y="5455"/>
                      </a:lnTo>
                      <a:cubicBezTo>
                        <a:pt x="1426" y="5138"/>
                        <a:pt x="1347" y="4781"/>
                        <a:pt x="1426" y="4425"/>
                      </a:cubicBezTo>
                      <a:cubicBezTo>
                        <a:pt x="1426" y="4346"/>
                        <a:pt x="1505" y="4266"/>
                        <a:pt x="1545" y="4266"/>
                      </a:cubicBezTo>
                      <a:close/>
                      <a:moveTo>
                        <a:pt x="6932" y="5732"/>
                      </a:moveTo>
                      <a:cubicBezTo>
                        <a:pt x="6853" y="6247"/>
                        <a:pt x="6457" y="6683"/>
                        <a:pt x="5942" y="6841"/>
                      </a:cubicBezTo>
                      <a:cubicBezTo>
                        <a:pt x="5863" y="6802"/>
                        <a:pt x="5744" y="6762"/>
                        <a:pt x="5665" y="6722"/>
                      </a:cubicBezTo>
                      <a:cubicBezTo>
                        <a:pt x="5704" y="6643"/>
                        <a:pt x="5744" y="6564"/>
                        <a:pt x="5823" y="6524"/>
                      </a:cubicBezTo>
                      <a:cubicBezTo>
                        <a:pt x="6061" y="6287"/>
                        <a:pt x="6338" y="6089"/>
                        <a:pt x="6615" y="5890"/>
                      </a:cubicBezTo>
                      <a:cubicBezTo>
                        <a:pt x="6695" y="5851"/>
                        <a:pt x="6813" y="5772"/>
                        <a:pt x="6932" y="5732"/>
                      </a:cubicBezTo>
                      <a:close/>
                      <a:moveTo>
                        <a:pt x="2738" y="1"/>
                      </a:moveTo>
                      <a:cubicBezTo>
                        <a:pt x="1678" y="1"/>
                        <a:pt x="667" y="666"/>
                        <a:pt x="317" y="1771"/>
                      </a:cubicBezTo>
                      <a:cubicBezTo>
                        <a:pt x="0" y="2682"/>
                        <a:pt x="79" y="3672"/>
                        <a:pt x="515" y="4544"/>
                      </a:cubicBezTo>
                      <a:cubicBezTo>
                        <a:pt x="753" y="5019"/>
                        <a:pt x="1030" y="5494"/>
                        <a:pt x="1347" y="5930"/>
                      </a:cubicBezTo>
                      <a:cubicBezTo>
                        <a:pt x="2060" y="6762"/>
                        <a:pt x="2971" y="7475"/>
                        <a:pt x="3961" y="7950"/>
                      </a:cubicBezTo>
                      <a:cubicBezTo>
                        <a:pt x="4159" y="8069"/>
                        <a:pt x="4318" y="8188"/>
                        <a:pt x="4476" y="8346"/>
                      </a:cubicBezTo>
                      <a:cubicBezTo>
                        <a:pt x="4793" y="8188"/>
                        <a:pt x="5110" y="8030"/>
                        <a:pt x="5387" y="7832"/>
                      </a:cubicBezTo>
                      <a:cubicBezTo>
                        <a:pt x="6615" y="7000"/>
                        <a:pt x="7685" y="6009"/>
                        <a:pt x="8636" y="4861"/>
                      </a:cubicBezTo>
                      <a:cubicBezTo>
                        <a:pt x="9428" y="3910"/>
                        <a:pt x="9665" y="2642"/>
                        <a:pt x="9269" y="1454"/>
                      </a:cubicBezTo>
                      <a:cubicBezTo>
                        <a:pt x="9190" y="1137"/>
                        <a:pt x="8952" y="860"/>
                        <a:pt x="8675" y="662"/>
                      </a:cubicBezTo>
                      <a:cubicBezTo>
                        <a:pt x="8293" y="413"/>
                        <a:pt x="7847" y="285"/>
                        <a:pt x="7403" y="285"/>
                      </a:cubicBezTo>
                      <a:cubicBezTo>
                        <a:pt x="6925" y="285"/>
                        <a:pt x="6451" y="433"/>
                        <a:pt x="6061" y="741"/>
                      </a:cubicBezTo>
                      <a:cubicBezTo>
                        <a:pt x="5704" y="1018"/>
                        <a:pt x="5229" y="1216"/>
                        <a:pt x="4991" y="1652"/>
                      </a:cubicBezTo>
                      <a:cubicBezTo>
                        <a:pt x="4952" y="1692"/>
                        <a:pt x="4872" y="1731"/>
                        <a:pt x="4793" y="1731"/>
                      </a:cubicBezTo>
                      <a:cubicBezTo>
                        <a:pt x="4714" y="1652"/>
                        <a:pt x="4674" y="1612"/>
                        <a:pt x="4714" y="1533"/>
                      </a:cubicBezTo>
                      <a:cubicBezTo>
                        <a:pt x="4793" y="1097"/>
                        <a:pt x="4595" y="662"/>
                        <a:pt x="4199" y="464"/>
                      </a:cubicBezTo>
                      <a:cubicBezTo>
                        <a:pt x="3743" y="147"/>
                        <a:pt x="3235" y="1"/>
                        <a:pt x="2738" y="1"/>
                      </a:cubicBezTo>
                      <a:close/>
                    </a:path>
                  </a:pathLst>
                </a:custGeom>
                <a:solidFill>
                  <a:srgbClr val="FFAB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9" name="Google Shape;1032;p42">
                  <a:extLst>
                    <a:ext uri="{FF2B5EF4-FFF2-40B4-BE49-F238E27FC236}">
                      <a16:creationId xmlns:a16="http://schemas.microsoft.com/office/drawing/2014/main" id="{5C9CCDC6-6D76-7D4A-9A7E-52211A808AA2}"/>
                    </a:ext>
                  </a:extLst>
                </p:cNvPr>
                <p:cNvSpPr/>
                <p:nvPr/>
              </p:nvSpPr>
              <p:spPr>
                <a:xfrm>
                  <a:off x="6876846" y="1714285"/>
                  <a:ext cx="1230750" cy="1075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7" h="9316" extrusionOk="0">
                      <a:moveTo>
                        <a:pt x="3253" y="496"/>
                      </a:moveTo>
                      <a:cubicBezTo>
                        <a:pt x="3751" y="496"/>
                        <a:pt x="4259" y="642"/>
                        <a:pt x="4714" y="959"/>
                      </a:cubicBezTo>
                      <a:cubicBezTo>
                        <a:pt x="5110" y="1157"/>
                        <a:pt x="5309" y="1592"/>
                        <a:pt x="5229" y="2028"/>
                      </a:cubicBezTo>
                      <a:cubicBezTo>
                        <a:pt x="5190" y="2107"/>
                        <a:pt x="5229" y="2147"/>
                        <a:pt x="5309" y="2226"/>
                      </a:cubicBezTo>
                      <a:cubicBezTo>
                        <a:pt x="5388" y="2226"/>
                        <a:pt x="5467" y="2187"/>
                        <a:pt x="5507" y="2147"/>
                      </a:cubicBezTo>
                      <a:cubicBezTo>
                        <a:pt x="5744" y="1711"/>
                        <a:pt x="6220" y="1513"/>
                        <a:pt x="6576" y="1236"/>
                      </a:cubicBezTo>
                      <a:cubicBezTo>
                        <a:pt x="6966" y="928"/>
                        <a:pt x="7441" y="780"/>
                        <a:pt x="7918" y="780"/>
                      </a:cubicBezTo>
                      <a:cubicBezTo>
                        <a:pt x="8362" y="780"/>
                        <a:pt x="8809" y="908"/>
                        <a:pt x="9191" y="1157"/>
                      </a:cubicBezTo>
                      <a:cubicBezTo>
                        <a:pt x="9507" y="1355"/>
                        <a:pt x="9706" y="1632"/>
                        <a:pt x="9824" y="1949"/>
                      </a:cubicBezTo>
                      <a:cubicBezTo>
                        <a:pt x="10220" y="3098"/>
                        <a:pt x="9983" y="4405"/>
                        <a:pt x="9191" y="5356"/>
                      </a:cubicBezTo>
                      <a:cubicBezTo>
                        <a:pt x="8279" y="6465"/>
                        <a:pt x="7170" y="7495"/>
                        <a:pt x="5982" y="8327"/>
                      </a:cubicBezTo>
                      <a:cubicBezTo>
                        <a:pt x="5665" y="8525"/>
                        <a:pt x="5348" y="8683"/>
                        <a:pt x="5031" y="8841"/>
                      </a:cubicBezTo>
                      <a:cubicBezTo>
                        <a:pt x="4873" y="8683"/>
                        <a:pt x="4714" y="8564"/>
                        <a:pt x="4556" y="8445"/>
                      </a:cubicBezTo>
                      <a:cubicBezTo>
                        <a:pt x="3526" y="7970"/>
                        <a:pt x="2655" y="7257"/>
                        <a:pt x="1942" y="6425"/>
                      </a:cubicBezTo>
                      <a:cubicBezTo>
                        <a:pt x="1585" y="5989"/>
                        <a:pt x="1268" y="5514"/>
                        <a:pt x="1030" y="5039"/>
                      </a:cubicBezTo>
                      <a:cubicBezTo>
                        <a:pt x="595" y="4167"/>
                        <a:pt x="515" y="3177"/>
                        <a:pt x="832" y="2266"/>
                      </a:cubicBezTo>
                      <a:cubicBezTo>
                        <a:pt x="1183" y="1161"/>
                        <a:pt x="2194" y="496"/>
                        <a:pt x="3253" y="496"/>
                      </a:cubicBezTo>
                      <a:close/>
                      <a:moveTo>
                        <a:pt x="3289" y="1"/>
                      </a:moveTo>
                      <a:cubicBezTo>
                        <a:pt x="2023" y="1"/>
                        <a:pt x="828" y="771"/>
                        <a:pt x="357" y="2068"/>
                      </a:cubicBezTo>
                      <a:cubicBezTo>
                        <a:pt x="1" y="3177"/>
                        <a:pt x="119" y="4405"/>
                        <a:pt x="674" y="5435"/>
                      </a:cubicBezTo>
                      <a:cubicBezTo>
                        <a:pt x="1347" y="6663"/>
                        <a:pt x="2298" y="7693"/>
                        <a:pt x="3526" y="8406"/>
                      </a:cubicBezTo>
                      <a:cubicBezTo>
                        <a:pt x="3883" y="8723"/>
                        <a:pt x="4358" y="8921"/>
                        <a:pt x="4833" y="8960"/>
                      </a:cubicBezTo>
                      <a:cubicBezTo>
                        <a:pt x="4833" y="9201"/>
                        <a:pt x="4887" y="9315"/>
                        <a:pt x="5008" y="9315"/>
                      </a:cubicBezTo>
                      <a:cubicBezTo>
                        <a:pt x="5066" y="9315"/>
                        <a:pt x="5139" y="9289"/>
                        <a:pt x="5229" y="9238"/>
                      </a:cubicBezTo>
                      <a:cubicBezTo>
                        <a:pt x="5586" y="9119"/>
                        <a:pt x="5903" y="8921"/>
                        <a:pt x="6220" y="8723"/>
                      </a:cubicBezTo>
                      <a:cubicBezTo>
                        <a:pt x="7566" y="7851"/>
                        <a:pt x="8755" y="6702"/>
                        <a:pt x="9745" y="5395"/>
                      </a:cubicBezTo>
                      <a:cubicBezTo>
                        <a:pt x="10419" y="4563"/>
                        <a:pt x="10656" y="3454"/>
                        <a:pt x="10419" y="2385"/>
                      </a:cubicBezTo>
                      <a:cubicBezTo>
                        <a:pt x="10339" y="1751"/>
                        <a:pt x="10022" y="1196"/>
                        <a:pt x="9547" y="800"/>
                      </a:cubicBezTo>
                      <a:cubicBezTo>
                        <a:pt x="9079" y="482"/>
                        <a:pt x="8532" y="323"/>
                        <a:pt x="7985" y="323"/>
                      </a:cubicBezTo>
                      <a:cubicBezTo>
                        <a:pt x="7373" y="323"/>
                        <a:pt x="6761" y="522"/>
                        <a:pt x="6259" y="919"/>
                      </a:cubicBezTo>
                      <a:cubicBezTo>
                        <a:pt x="6061" y="1077"/>
                        <a:pt x="5863" y="1196"/>
                        <a:pt x="5665" y="1355"/>
                      </a:cubicBezTo>
                      <a:cubicBezTo>
                        <a:pt x="5427" y="879"/>
                        <a:pt x="5071" y="523"/>
                        <a:pt x="4596" y="285"/>
                      </a:cubicBezTo>
                      <a:cubicBezTo>
                        <a:pt x="4169" y="92"/>
                        <a:pt x="3725" y="1"/>
                        <a:pt x="3289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10" name="Google Shape;1033;p42">
                  <a:extLst>
                    <a:ext uri="{FF2B5EF4-FFF2-40B4-BE49-F238E27FC236}">
                      <a16:creationId xmlns:a16="http://schemas.microsoft.com/office/drawing/2014/main" id="{677FD419-C366-784A-A52D-3927EDA848B7}"/>
                    </a:ext>
                  </a:extLst>
                </p:cNvPr>
                <p:cNvSpPr/>
                <p:nvPr/>
              </p:nvSpPr>
              <p:spPr>
                <a:xfrm>
                  <a:off x="7764357" y="2222884"/>
                  <a:ext cx="100705" cy="104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903" extrusionOk="0">
                      <a:moveTo>
                        <a:pt x="872" y="1"/>
                      </a:moveTo>
                      <a:cubicBezTo>
                        <a:pt x="793" y="1"/>
                        <a:pt x="674" y="1"/>
                        <a:pt x="594" y="40"/>
                      </a:cubicBezTo>
                      <a:cubicBezTo>
                        <a:pt x="396" y="199"/>
                        <a:pt x="238" y="397"/>
                        <a:pt x="80" y="595"/>
                      </a:cubicBezTo>
                      <a:cubicBezTo>
                        <a:pt x="0" y="674"/>
                        <a:pt x="0" y="793"/>
                        <a:pt x="80" y="872"/>
                      </a:cubicBezTo>
                      <a:cubicBezTo>
                        <a:pt x="119" y="892"/>
                        <a:pt x="169" y="902"/>
                        <a:pt x="218" y="902"/>
                      </a:cubicBezTo>
                      <a:cubicBezTo>
                        <a:pt x="268" y="902"/>
                        <a:pt x="317" y="892"/>
                        <a:pt x="357" y="872"/>
                      </a:cubicBezTo>
                      <a:cubicBezTo>
                        <a:pt x="555" y="674"/>
                        <a:pt x="713" y="476"/>
                        <a:pt x="872" y="278"/>
                      </a:cubicBezTo>
                      <a:lnTo>
                        <a:pt x="872" y="1"/>
                      </a:ln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11" name="Google Shape;1034;p42">
                  <a:extLst>
                    <a:ext uri="{FF2B5EF4-FFF2-40B4-BE49-F238E27FC236}">
                      <a16:creationId xmlns:a16="http://schemas.microsoft.com/office/drawing/2014/main" id="{BA5662C1-01B8-6743-93B3-960B6EC75B7E}"/>
                    </a:ext>
                  </a:extLst>
                </p:cNvPr>
                <p:cNvSpPr/>
                <p:nvPr/>
              </p:nvSpPr>
              <p:spPr>
                <a:xfrm>
                  <a:off x="7595055" y="2437918"/>
                  <a:ext cx="146554" cy="123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9" h="1071" extrusionOk="0">
                      <a:moveTo>
                        <a:pt x="1268" y="1"/>
                      </a:moveTo>
                      <a:cubicBezTo>
                        <a:pt x="1149" y="40"/>
                        <a:pt x="1031" y="80"/>
                        <a:pt x="951" y="159"/>
                      </a:cubicBezTo>
                      <a:cubicBezTo>
                        <a:pt x="674" y="357"/>
                        <a:pt x="397" y="555"/>
                        <a:pt x="159" y="753"/>
                      </a:cubicBezTo>
                      <a:cubicBezTo>
                        <a:pt x="80" y="833"/>
                        <a:pt x="40" y="912"/>
                        <a:pt x="1" y="991"/>
                      </a:cubicBezTo>
                      <a:cubicBezTo>
                        <a:pt x="80" y="1031"/>
                        <a:pt x="159" y="1070"/>
                        <a:pt x="278" y="1070"/>
                      </a:cubicBezTo>
                      <a:cubicBezTo>
                        <a:pt x="793" y="951"/>
                        <a:pt x="1189" y="516"/>
                        <a:pt x="1268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12" name="Google Shape;1035;p42">
                  <a:extLst>
                    <a:ext uri="{FF2B5EF4-FFF2-40B4-BE49-F238E27FC236}">
                      <a16:creationId xmlns:a16="http://schemas.microsoft.com/office/drawing/2014/main" id="{E6A9D448-1E07-AC4A-8776-DEB65D7DB88A}"/>
                    </a:ext>
                  </a:extLst>
                </p:cNvPr>
                <p:cNvSpPr/>
                <p:nvPr/>
              </p:nvSpPr>
              <p:spPr>
                <a:xfrm>
                  <a:off x="7151357" y="2172648"/>
                  <a:ext cx="128191" cy="192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" h="1664" extrusionOk="0">
                      <a:moveTo>
                        <a:pt x="436" y="0"/>
                      </a:moveTo>
                      <a:cubicBezTo>
                        <a:pt x="396" y="40"/>
                        <a:pt x="238" y="119"/>
                        <a:pt x="238" y="159"/>
                      </a:cubicBezTo>
                      <a:cubicBezTo>
                        <a:pt x="0" y="832"/>
                        <a:pt x="396" y="1545"/>
                        <a:pt x="1109" y="1664"/>
                      </a:cubicBezTo>
                      <a:cubicBezTo>
                        <a:pt x="951" y="1426"/>
                        <a:pt x="832" y="1189"/>
                        <a:pt x="713" y="951"/>
                      </a:cubicBezTo>
                      <a:cubicBezTo>
                        <a:pt x="634" y="674"/>
                        <a:pt x="594" y="396"/>
                        <a:pt x="555" y="159"/>
                      </a:cubicBezTo>
                      <a:cubicBezTo>
                        <a:pt x="555" y="79"/>
                        <a:pt x="436" y="0"/>
                        <a:pt x="436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13" name="Google Shape;1036;p42">
                  <a:extLst>
                    <a:ext uri="{FF2B5EF4-FFF2-40B4-BE49-F238E27FC236}">
                      <a16:creationId xmlns:a16="http://schemas.microsoft.com/office/drawing/2014/main" id="{31F66C5A-B287-6A4C-9979-5BBDC1BD5B28}"/>
                    </a:ext>
                  </a:extLst>
                </p:cNvPr>
                <p:cNvSpPr/>
                <p:nvPr/>
              </p:nvSpPr>
              <p:spPr>
                <a:xfrm>
                  <a:off x="7096385" y="2264112"/>
                  <a:ext cx="114564" cy="165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2" h="1430" extrusionOk="0">
                      <a:moveTo>
                        <a:pt x="199" y="0"/>
                      </a:moveTo>
                      <a:cubicBezTo>
                        <a:pt x="120" y="0"/>
                        <a:pt x="41" y="80"/>
                        <a:pt x="41" y="159"/>
                      </a:cubicBezTo>
                      <a:cubicBezTo>
                        <a:pt x="1" y="515"/>
                        <a:pt x="80" y="872"/>
                        <a:pt x="278" y="1189"/>
                      </a:cubicBezTo>
                      <a:cubicBezTo>
                        <a:pt x="381" y="1342"/>
                        <a:pt x="549" y="1430"/>
                        <a:pt x="719" y="1430"/>
                      </a:cubicBezTo>
                      <a:cubicBezTo>
                        <a:pt x="813" y="1430"/>
                        <a:pt x="907" y="1403"/>
                        <a:pt x="991" y="1347"/>
                      </a:cubicBezTo>
                      <a:cubicBezTo>
                        <a:pt x="991" y="1308"/>
                        <a:pt x="952" y="1308"/>
                        <a:pt x="912" y="1268"/>
                      </a:cubicBezTo>
                      <a:cubicBezTo>
                        <a:pt x="635" y="1030"/>
                        <a:pt x="476" y="713"/>
                        <a:pt x="476" y="397"/>
                      </a:cubicBezTo>
                      <a:cubicBezTo>
                        <a:pt x="437" y="278"/>
                        <a:pt x="437" y="198"/>
                        <a:pt x="397" y="80"/>
                      </a:cubicBezTo>
                      <a:cubicBezTo>
                        <a:pt x="318" y="40"/>
                        <a:pt x="278" y="0"/>
                        <a:pt x="199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14" name="Google Shape;1037;p42">
                  <a:extLst>
                    <a:ext uri="{FF2B5EF4-FFF2-40B4-BE49-F238E27FC236}">
                      <a16:creationId xmlns:a16="http://schemas.microsoft.com/office/drawing/2014/main" id="{296921A0-F8D2-9C43-8587-D6E08FA01265}"/>
                    </a:ext>
                  </a:extLst>
                </p:cNvPr>
                <p:cNvSpPr/>
                <p:nvPr/>
              </p:nvSpPr>
              <p:spPr>
                <a:xfrm>
                  <a:off x="7059892" y="1958768"/>
                  <a:ext cx="100705" cy="250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2170" extrusionOk="0">
                      <a:moveTo>
                        <a:pt x="713" y="0"/>
                      </a:moveTo>
                      <a:cubicBezTo>
                        <a:pt x="673" y="0"/>
                        <a:pt x="634" y="10"/>
                        <a:pt x="594" y="30"/>
                      </a:cubicBezTo>
                      <a:cubicBezTo>
                        <a:pt x="475" y="109"/>
                        <a:pt x="396" y="188"/>
                        <a:pt x="317" y="307"/>
                      </a:cubicBezTo>
                      <a:cubicBezTo>
                        <a:pt x="79" y="783"/>
                        <a:pt x="0" y="1337"/>
                        <a:pt x="79" y="1852"/>
                      </a:cubicBezTo>
                      <a:cubicBezTo>
                        <a:pt x="119" y="1971"/>
                        <a:pt x="158" y="2090"/>
                        <a:pt x="198" y="2169"/>
                      </a:cubicBezTo>
                      <a:lnTo>
                        <a:pt x="317" y="2169"/>
                      </a:lnTo>
                      <a:cubicBezTo>
                        <a:pt x="357" y="2090"/>
                        <a:pt x="357" y="1971"/>
                        <a:pt x="396" y="1852"/>
                      </a:cubicBezTo>
                      <a:cubicBezTo>
                        <a:pt x="436" y="1298"/>
                        <a:pt x="594" y="743"/>
                        <a:pt x="832" y="268"/>
                      </a:cubicBezTo>
                      <a:cubicBezTo>
                        <a:pt x="871" y="188"/>
                        <a:pt x="871" y="109"/>
                        <a:pt x="832" y="30"/>
                      </a:cubicBezTo>
                      <a:cubicBezTo>
                        <a:pt x="792" y="10"/>
                        <a:pt x="753" y="0"/>
                        <a:pt x="713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15" name="Google Shape;1038;p42">
                  <a:extLst>
                    <a:ext uri="{FF2B5EF4-FFF2-40B4-BE49-F238E27FC236}">
                      <a16:creationId xmlns:a16="http://schemas.microsoft.com/office/drawing/2014/main" id="{D0DA8190-5591-394B-BCAA-BDD922ADBA2E}"/>
                    </a:ext>
                  </a:extLst>
                </p:cNvPr>
                <p:cNvSpPr/>
                <p:nvPr/>
              </p:nvSpPr>
              <p:spPr>
                <a:xfrm>
                  <a:off x="7523800" y="1260656"/>
                  <a:ext cx="87771" cy="327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" h="2838" extrusionOk="0">
                      <a:moveTo>
                        <a:pt x="486" y="0"/>
                      </a:moveTo>
                      <a:cubicBezTo>
                        <a:pt x="389" y="0"/>
                        <a:pt x="301" y="53"/>
                        <a:pt x="301" y="173"/>
                      </a:cubicBezTo>
                      <a:cubicBezTo>
                        <a:pt x="222" y="965"/>
                        <a:pt x="142" y="1757"/>
                        <a:pt x="23" y="2549"/>
                      </a:cubicBezTo>
                      <a:cubicBezTo>
                        <a:pt x="0" y="2734"/>
                        <a:pt x="138" y="2838"/>
                        <a:pt x="266" y="2838"/>
                      </a:cubicBezTo>
                      <a:cubicBezTo>
                        <a:pt x="357" y="2838"/>
                        <a:pt x="443" y="2784"/>
                        <a:pt x="459" y="2668"/>
                      </a:cubicBezTo>
                      <a:cubicBezTo>
                        <a:pt x="618" y="1836"/>
                        <a:pt x="697" y="1044"/>
                        <a:pt x="736" y="252"/>
                      </a:cubicBezTo>
                      <a:cubicBezTo>
                        <a:pt x="759" y="94"/>
                        <a:pt x="614" y="0"/>
                        <a:pt x="486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16" name="Google Shape;1039;p42">
                  <a:extLst>
                    <a:ext uri="{FF2B5EF4-FFF2-40B4-BE49-F238E27FC236}">
                      <a16:creationId xmlns:a16="http://schemas.microsoft.com/office/drawing/2014/main" id="{2F1B10DD-64BF-0842-9507-AF50667E1A10}"/>
                    </a:ext>
                  </a:extLst>
                </p:cNvPr>
                <p:cNvSpPr/>
                <p:nvPr/>
              </p:nvSpPr>
              <p:spPr>
                <a:xfrm>
                  <a:off x="7887928" y="1374872"/>
                  <a:ext cx="150942" cy="245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7" h="2130" extrusionOk="0">
                      <a:moveTo>
                        <a:pt x="1018" y="1"/>
                      </a:moveTo>
                      <a:cubicBezTo>
                        <a:pt x="944" y="1"/>
                        <a:pt x="872" y="40"/>
                        <a:pt x="832" y="134"/>
                      </a:cubicBezTo>
                      <a:cubicBezTo>
                        <a:pt x="594" y="689"/>
                        <a:pt x="317" y="1244"/>
                        <a:pt x="79" y="1798"/>
                      </a:cubicBezTo>
                      <a:cubicBezTo>
                        <a:pt x="1" y="1981"/>
                        <a:pt x="164" y="2130"/>
                        <a:pt x="318" y="2130"/>
                      </a:cubicBezTo>
                      <a:cubicBezTo>
                        <a:pt x="397" y="2130"/>
                        <a:pt x="474" y="2090"/>
                        <a:pt x="515" y="1996"/>
                      </a:cubicBezTo>
                      <a:cubicBezTo>
                        <a:pt x="752" y="1442"/>
                        <a:pt x="990" y="887"/>
                        <a:pt x="1228" y="332"/>
                      </a:cubicBezTo>
                      <a:cubicBezTo>
                        <a:pt x="1306" y="149"/>
                        <a:pt x="1160" y="1"/>
                        <a:pt x="1018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17" name="Google Shape;1040;p42">
                  <a:extLst>
                    <a:ext uri="{FF2B5EF4-FFF2-40B4-BE49-F238E27FC236}">
                      <a16:creationId xmlns:a16="http://schemas.microsoft.com/office/drawing/2014/main" id="{09CB4895-0DA1-3F47-887F-CC0F11A66A05}"/>
                    </a:ext>
                  </a:extLst>
                </p:cNvPr>
                <p:cNvSpPr/>
                <p:nvPr/>
              </p:nvSpPr>
              <p:spPr>
                <a:xfrm>
                  <a:off x="8148811" y="1612888"/>
                  <a:ext cx="214229" cy="157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5" h="1362" extrusionOk="0">
                      <a:moveTo>
                        <a:pt x="1558" y="0"/>
                      </a:moveTo>
                      <a:cubicBezTo>
                        <a:pt x="1516" y="0"/>
                        <a:pt x="1470" y="16"/>
                        <a:pt x="1425" y="54"/>
                      </a:cubicBezTo>
                      <a:cubicBezTo>
                        <a:pt x="1029" y="371"/>
                        <a:pt x="633" y="688"/>
                        <a:pt x="197" y="965"/>
                      </a:cubicBezTo>
                      <a:cubicBezTo>
                        <a:pt x="1" y="1096"/>
                        <a:pt x="128" y="1361"/>
                        <a:pt x="334" y="1361"/>
                      </a:cubicBezTo>
                      <a:cubicBezTo>
                        <a:pt x="378" y="1361"/>
                        <a:pt x="426" y="1349"/>
                        <a:pt x="474" y="1322"/>
                      </a:cubicBezTo>
                      <a:cubicBezTo>
                        <a:pt x="870" y="1044"/>
                        <a:pt x="1306" y="767"/>
                        <a:pt x="1662" y="450"/>
                      </a:cubicBezTo>
                      <a:cubicBezTo>
                        <a:pt x="1855" y="290"/>
                        <a:pt x="1736" y="0"/>
                        <a:pt x="1558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18" name="Google Shape;1041;p42">
                  <a:extLst>
                    <a:ext uri="{FF2B5EF4-FFF2-40B4-BE49-F238E27FC236}">
                      <a16:creationId xmlns:a16="http://schemas.microsoft.com/office/drawing/2014/main" id="{2D2A6484-F66C-EE4E-B222-5DD72CF333BF}"/>
                    </a:ext>
                  </a:extLst>
                </p:cNvPr>
                <p:cNvSpPr/>
                <p:nvPr/>
              </p:nvSpPr>
              <p:spPr>
                <a:xfrm>
                  <a:off x="8194312" y="2076217"/>
                  <a:ext cx="309737" cy="73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638" extrusionOk="0">
                      <a:moveTo>
                        <a:pt x="2375" y="1"/>
                      </a:moveTo>
                      <a:cubicBezTo>
                        <a:pt x="2363" y="1"/>
                        <a:pt x="2351" y="2"/>
                        <a:pt x="2338" y="3"/>
                      </a:cubicBezTo>
                      <a:cubicBezTo>
                        <a:pt x="1665" y="82"/>
                        <a:pt x="991" y="122"/>
                        <a:pt x="318" y="162"/>
                      </a:cubicBezTo>
                      <a:cubicBezTo>
                        <a:pt x="1" y="201"/>
                        <a:pt x="40" y="637"/>
                        <a:pt x="357" y="637"/>
                      </a:cubicBezTo>
                      <a:cubicBezTo>
                        <a:pt x="1031" y="597"/>
                        <a:pt x="1704" y="518"/>
                        <a:pt x="2378" y="479"/>
                      </a:cubicBezTo>
                      <a:cubicBezTo>
                        <a:pt x="2682" y="441"/>
                        <a:pt x="2657" y="1"/>
                        <a:pt x="2375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19" name="Google Shape;1042;p42">
                  <a:extLst>
                    <a:ext uri="{FF2B5EF4-FFF2-40B4-BE49-F238E27FC236}">
                      <a16:creationId xmlns:a16="http://schemas.microsoft.com/office/drawing/2014/main" id="{13B0DD94-18EE-AE4E-9C29-FE44390A46AF}"/>
                    </a:ext>
                  </a:extLst>
                </p:cNvPr>
                <p:cNvSpPr/>
                <p:nvPr/>
              </p:nvSpPr>
              <p:spPr>
                <a:xfrm>
                  <a:off x="8079750" y="2389876"/>
                  <a:ext cx="229358" cy="114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6" h="992" extrusionOk="0">
                      <a:moveTo>
                        <a:pt x="372" y="0"/>
                      </a:moveTo>
                      <a:cubicBezTo>
                        <a:pt x="122" y="0"/>
                        <a:pt x="0" y="356"/>
                        <a:pt x="280" y="496"/>
                      </a:cubicBezTo>
                      <a:cubicBezTo>
                        <a:pt x="676" y="654"/>
                        <a:pt x="1072" y="813"/>
                        <a:pt x="1508" y="971"/>
                      </a:cubicBezTo>
                      <a:cubicBezTo>
                        <a:pt x="1541" y="985"/>
                        <a:pt x="1573" y="992"/>
                        <a:pt x="1604" y="992"/>
                      </a:cubicBezTo>
                      <a:cubicBezTo>
                        <a:pt x="1834" y="992"/>
                        <a:pt x="1985" y="645"/>
                        <a:pt x="1706" y="575"/>
                      </a:cubicBezTo>
                      <a:cubicBezTo>
                        <a:pt x="1310" y="417"/>
                        <a:pt x="874" y="219"/>
                        <a:pt x="478" y="21"/>
                      </a:cubicBezTo>
                      <a:cubicBezTo>
                        <a:pt x="441" y="7"/>
                        <a:pt x="405" y="0"/>
                        <a:pt x="372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20" name="Google Shape;1043;p42">
                  <a:extLst>
                    <a:ext uri="{FF2B5EF4-FFF2-40B4-BE49-F238E27FC236}">
                      <a16:creationId xmlns:a16="http://schemas.microsoft.com/office/drawing/2014/main" id="{C482E2AB-28B8-CA44-BEE7-98116E644E7D}"/>
                    </a:ext>
                  </a:extLst>
                </p:cNvPr>
                <p:cNvSpPr/>
                <p:nvPr/>
              </p:nvSpPr>
              <p:spPr>
                <a:xfrm>
                  <a:off x="7815518" y="2680785"/>
                  <a:ext cx="190670" cy="267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" h="2313" extrusionOk="0">
                      <a:moveTo>
                        <a:pt x="311" y="0"/>
                      </a:moveTo>
                      <a:cubicBezTo>
                        <a:pt x="163" y="0"/>
                        <a:pt x="1" y="187"/>
                        <a:pt x="112" y="354"/>
                      </a:cubicBezTo>
                      <a:cubicBezTo>
                        <a:pt x="429" y="987"/>
                        <a:pt x="785" y="1621"/>
                        <a:pt x="1181" y="2215"/>
                      </a:cubicBezTo>
                      <a:cubicBezTo>
                        <a:pt x="1227" y="2284"/>
                        <a:pt x="1289" y="2313"/>
                        <a:pt x="1351" y="2313"/>
                      </a:cubicBezTo>
                      <a:cubicBezTo>
                        <a:pt x="1502" y="2313"/>
                        <a:pt x="1651" y="2136"/>
                        <a:pt x="1538" y="1938"/>
                      </a:cubicBezTo>
                      <a:cubicBezTo>
                        <a:pt x="1181" y="1344"/>
                        <a:pt x="825" y="750"/>
                        <a:pt x="468" y="116"/>
                      </a:cubicBezTo>
                      <a:cubicBezTo>
                        <a:pt x="433" y="34"/>
                        <a:pt x="373" y="0"/>
                        <a:pt x="311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21" name="Google Shape;1044;p42">
                  <a:extLst>
                    <a:ext uri="{FF2B5EF4-FFF2-40B4-BE49-F238E27FC236}">
                      <a16:creationId xmlns:a16="http://schemas.microsoft.com/office/drawing/2014/main" id="{FDD88A1F-7985-4643-8C55-1264CBE42362}"/>
                    </a:ext>
                  </a:extLst>
                </p:cNvPr>
                <p:cNvSpPr/>
                <p:nvPr/>
              </p:nvSpPr>
              <p:spPr>
                <a:xfrm>
                  <a:off x="7521836" y="2870182"/>
                  <a:ext cx="57166" cy="247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" h="2142" extrusionOk="0">
                      <a:moveTo>
                        <a:pt x="294" y="0"/>
                      </a:moveTo>
                      <a:cubicBezTo>
                        <a:pt x="175" y="0"/>
                        <a:pt x="40" y="90"/>
                        <a:pt x="40" y="259"/>
                      </a:cubicBezTo>
                      <a:cubicBezTo>
                        <a:pt x="40" y="813"/>
                        <a:pt x="40" y="1368"/>
                        <a:pt x="1" y="1922"/>
                      </a:cubicBezTo>
                      <a:cubicBezTo>
                        <a:pt x="1" y="2071"/>
                        <a:pt x="105" y="2141"/>
                        <a:pt x="216" y="2141"/>
                      </a:cubicBezTo>
                      <a:cubicBezTo>
                        <a:pt x="342" y="2141"/>
                        <a:pt x="476" y="2051"/>
                        <a:pt x="476" y="1883"/>
                      </a:cubicBezTo>
                      <a:lnTo>
                        <a:pt x="476" y="219"/>
                      </a:lnTo>
                      <a:cubicBezTo>
                        <a:pt x="495" y="70"/>
                        <a:pt x="400" y="0"/>
                        <a:pt x="294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22" name="Google Shape;1045;p42">
                  <a:extLst>
                    <a:ext uri="{FF2B5EF4-FFF2-40B4-BE49-F238E27FC236}">
                      <a16:creationId xmlns:a16="http://schemas.microsoft.com/office/drawing/2014/main" id="{0C55CD72-6512-414A-B931-0DB4D3DD3465}"/>
                    </a:ext>
                  </a:extLst>
                </p:cNvPr>
                <p:cNvSpPr/>
                <p:nvPr/>
              </p:nvSpPr>
              <p:spPr>
                <a:xfrm>
                  <a:off x="7060238" y="2794192"/>
                  <a:ext cx="209032" cy="2398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0" h="2077" extrusionOk="0">
                      <a:moveTo>
                        <a:pt x="1471" y="0"/>
                      </a:moveTo>
                      <a:cubicBezTo>
                        <a:pt x="1413" y="0"/>
                        <a:pt x="1354" y="25"/>
                        <a:pt x="1304" y="85"/>
                      </a:cubicBezTo>
                      <a:lnTo>
                        <a:pt x="116" y="1709"/>
                      </a:lnTo>
                      <a:cubicBezTo>
                        <a:pt x="0" y="1882"/>
                        <a:pt x="159" y="2077"/>
                        <a:pt x="315" y="2077"/>
                      </a:cubicBezTo>
                      <a:cubicBezTo>
                        <a:pt x="372" y="2077"/>
                        <a:pt x="430" y="2050"/>
                        <a:pt x="472" y="1986"/>
                      </a:cubicBezTo>
                      <a:lnTo>
                        <a:pt x="1661" y="402"/>
                      </a:lnTo>
                      <a:cubicBezTo>
                        <a:pt x="1809" y="223"/>
                        <a:pt x="1646" y="0"/>
                        <a:pt x="1471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23" name="Google Shape;1046;p42">
                  <a:extLst>
                    <a:ext uri="{FF2B5EF4-FFF2-40B4-BE49-F238E27FC236}">
                      <a16:creationId xmlns:a16="http://schemas.microsoft.com/office/drawing/2014/main" id="{B6CD9960-9A14-AE42-874A-39E5B51E5C19}"/>
                    </a:ext>
                  </a:extLst>
                </p:cNvPr>
                <p:cNvSpPr/>
                <p:nvPr/>
              </p:nvSpPr>
              <p:spPr>
                <a:xfrm>
                  <a:off x="6816447" y="2595095"/>
                  <a:ext cx="226355" cy="15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0" h="1331" extrusionOk="0">
                      <a:moveTo>
                        <a:pt x="1620" y="0"/>
                      </a:moveTo>
                      <a:cubicBezTo>
                        <a:pt x="1586" y="0"/>
                        <a:pt x="1550" y="8"/>
                        <a:pt x="1514" y="26"/>
                      </a:cubicBezTo>
                      <a:cubicBezTo>
                        <a:pt x="1078" y="343"/>
                        <a:pt x="642" y="620"/>
                        <a:pt x="167" y="898"/>
                      </a:cubicBezTo>
                      <a:cubicBezTo>
                        <a:pt x="1" y="1030"/>
                        <a:pt x="141" y="1330"/>
                        <a:pt x="331" y="1330"/>
                      </a:cubicBezTo>
                      <a:cubicBezTo>
                        <a:pt x="368" y="1330"/>
                        <a:pt x="406" y="1319"/>
                        <a:pt x="444" y="1294"/>
                      </a:cubicBezTo>
                      <a:cubicBezTo>
                        <a:pt x="880" y="1016"/>
                        <a:pt x="1355" y="700"/>
                        <a:pt x="1791" y="422"/>
                      </a:cubicBezTo>
                      <a:cubicBezTo>
                        <a:pt x="1959" y="254"/>
                        <a:pt x="1813" y="0"/>
                        <a:pt x="1620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24" name="Google Shape;1047;p42">
                  <a:extLst>
                    <a:ext uri="{FF2B5EF4-FFF2-40B4-BE49-F238E27FC236}">
                      <a16:creationId xmlns:a16="http://schemas.microsoft.com/office/drawing/2014/main" id="{C00D9EE5-ABCB-F641-B1EA-F1705C0498F1}"/>
                    </a:ext>
                  </a:extLst>
                </p:cNvPr>
                <p:cNvSpPr/>
                <p:nvPr/>
              </p:nvSpPr>
              <p:spPr>
                <a:xfrm>
                  <a:off x="6535007" y="2382716"/>
                  <a:ext cx="312740" cy="105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8" h="917" extrusionOk="0">
                      <a:moveTo>
                        <a:pt x="2291" y="1"/>
                      </a:moveTo>
                      <a:cubicBezTo>
                        <a:pt x="2277" y="1"/>
                        <a:pt x="2263" y="1"/>
                        <a:pt x="2247" y="3"/>
                      </a:cubicBezTo>
                      <a:cubicBezTo>
                        <a:pt x="1614" y="201"/>
                        <a:pt x="940" y="320"/>
                        <a:pt x="267" y="439"/>
                      </a:cubicBezTo>
                      <a:cubicBezTo>
                        <a:pt x="1" y="477"/>
                        <a:pt x="27" y="917"/>
                        <a:pt x="274" y="917"/>
                      </a:cubicBezTo>
                      <a:cubicBezTo>
                        <a:pt x="285" y="917"/>
                        <a:pt x="295" y="916"/>
                        <a:pt x="306" y="914"/>
                      </a:cubicBezTo>
                      <a:cubicBezTo>
                        <a:pt x="1020" y="796"/>
                        <a:pt x="1733" y="637"/>
                        <a:pt x="2406" y="439"/>
                      </a:cubicBezTo>
                      <a:cubicBezTo>
                        <a:pt x="2708" y="364"/>
                        <a:pt x="2578" y="1"/>
                        <a:pt x="2291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25" name="Google Shape;1048;p42">
                  <a:extLst>
                    <a:ext uri="{FF2B5EF4-FFF2-40B4-BE49-F238E27FC236}">
                      <a16:creationId xmlns:a16="http://schemas.microsoft.com/office/drawing/2014/main" id="{910EFC47-5110-594C-9D20-68720B3B6218}"/>
                    </a:ext>
                  </a:extLst>
                </p:cNvPr>
                <p:cNvSpPr/>
                <p:nvPr/>
              </p:nvSpPr>
              <p:spPr>
                <a:xfrm>
                  <a:off x="6652687" y="2090306"/>
                  <a:ext cx="178544" cy="59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" h="516" extrusionOk="0">
                      <a:moveTo>
                        <a:pt x="1228" y="0"/>
                      </a:moveTo>
                      <a:cubicBezTo>
                        <a:pt x="951" y="40"/>
                        <a:pt x="634" y="40"/>
                        <a:pt x="317" y="40"/>
                      </a:cubicBezTo>
                      <a:cubicBezTo>
                        <a:pt x="1" y="40"/>
                        <a:pt x="40" y="515"/>
                        <a:pt x="357" y="515"/>
                      </a:cubicBezTo>
                      <a:cubicBezTo>
                        <a:pt x="674" y="515"/>
                        <a:pt x="951" y="515"/>
                        <a:pt x="1268" y="475"/>
                      </a:cubicBezTo>
                      <a:cubicBezTo>
                        <a:pt x="1545" y="396"/>
                        <a:pt x="1506" y="40"/>
                        <a:pt x="1228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26" name="Google Shape;1049;p42">
                  <a:extLst>
                    <a:ext uri="{FF2B5EF4-FFF2-40B4-BE49-F238E27FC236}">
                      <a16:creationId xmlns:a16="http://schemas.microsoft.com/office/drawing/2014/main" id="{6D8914DF-FC94-C247-BBC0-F4DC23F5A6AB}"/>
                    </a:ext>
                  </a:extLst>
                </p:cNvPr>
                <p:cNvSpPr/>
                <p:nvPr/>
              </p:nvSpPr>
              <p:spPr>
                <a:xfrm>
                  <a:off x="6528424" y="1685298"/>
                  <a:ext cx="358473" cy="160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4" h="1389" extrusionOk="0">
                      <a:moveTo>
                        <a:pt x="386" y="1"/>
                      </a:moveTo>
                      <a:cubicBezTo>
                        <a:pt x="156" y="1"/>
                        <a:pt x="0" y="348"/>
                        <a:pt x="245" y="417"/>
                      </a:cubicBezTo>
                      <a:lnTo>
                        <a:pt x="2621" y="1368"/>
                      </a:lnTo>
                      <a:cubicBezTo>
                        <a:pt x="2659" y="1382"/>
                        <a:pt x="2695" y="1388"/>
                        <a:pt x="2729" y="1388"/>
                      </a:cubicBezTo>
                      <a:cubicBezTo>
                        <a:pt x="2979" y="1388"/>
                        <a:pt x="3103" y="1042"/>
                        <a:pt x="2859" y="972"/>
                      </a:cubicBezTo>
                      <a:lnTo>
                        <a:pt x="482" y="21"/>
                      </a:lnTo>
                      <a:cubicBezTo>
                        <a:pt x="449" y="7"/>
                        <a:pt x="417" y="1"/>
                        <a:pt x="386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27" name="Google Shape;1050;p42">
                  <a:extLst>
                    <a:ext uri="{FF2B5EF4-FFF2-40B4-BE49-F238E27FC236}">
                      <a16:creationId xmlns:a16="http://schemas.microsoft.com/office/drawing/2014/main" id="{108EAC6C-D940-A642-B1F1-7B159B8FF229}"/>
                    </a:ext>
                  </a:extLst>
                </p:cNvPr>
                <p:cNvSpPr/>
                <p:nvPr/>
              </p:nvSpPr>
              <p:spPr>
                <a:xfrm>
                  <a:off x="6920962" y="1439428"/>
                  <a:ext cx="157409" cy="228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3" h="1981" extrusionOk="0">
                      <a:moveTo>
                        <a:pt x="270" y="1"/>
                      </a:moveTo>
                      <a:cubicBezTo>
                        <a:pt x="131" y="1"/>
                        <a:pt x="0" y="126"/>
                        <a:pt x="54" y="288"/>
                      </a:cubicBezTo>
                      <a:cubicBezTo>
                        <a:pt x="252" y="843"/>
                        <a:pt x="530" y="1398"/>
                        <a:pt x="886" y="1913"/>
                      </a:cubicBezTo>
                      <a:cubicBezTo>
                        <a:pt x="934" y="1961"/>
                        <a:pt x="989" y="1981"/>
                        <a:pt x="1043" y="1981"/>
                      </a:cubicBezTo>
                      <a:cubicBezTo>
                        <a:pt x="1210" y="1981"/>
                        <a:pt x="1363" y="1785"/>
                        <a:pt x="1243" y="1635"/>
                      </a:cubicBezTo>
                      <a:cubicBezTo>
                        <a:pt x="926" y="1160"/>
                        <a:pt x="648" y="645"/>
                        <a:pt x="450" y="90"/>
                      </a:cubicBezTo>
                      <a:cubicBezTo>
                        <a:pt x="400" y="28"/>
                        <a:pt x="334" y="1"/>
                        <a:pt x="270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28" name="Google Shape;1051;p42">
                  <a:extLst>
                    <a:ext uri="{FF2B5EF4-FFF2-40B4-BE49-F238E27FC236}">
                      <a16:creationId xmlns:a16="http://schemas.microsoft.com/office/drawing/2014/main" id="{4E17A928-C8E2-5348-B66B-9C8E034D4BB8}"/>
                    </a:ext>
                  </a:extLst>
                </p:cNvPr>
                <p:cNvSpPr/>
                <p:nvPr/>
              </p:nvSpPr>
              <p:spPr>
                <a:xfrm>
                  <a:off x="7245016" y="1392541"/>
                  <a:ext cx="85807" cy="17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" h="1543" extrusionOk="0">
                      <a:moveTo>
                        <a:pt x="236" y="0"/>
                      </a:moveTo>
                      <a:cubicBezTo>
                        <a:pt x="113" y="0"/>
                        <a:pt x="0" y="90"/>
                        <a:pt x="21" y="259"/>
                      </a:cubicBezTo>
                      <a:cubicBezTo>
                        <a:pt x="61" y="615"/>
                        <a:pt x="180" y="1011"/>
                        <a:pt x="259" y="1368"/>
                      </a:cubicBezTo>
                      <a:cubicBezTo>
                        <a:pt x="290" y="1492"/>
                        <a:pt x="375" y="1543"/>
                        <a:pt x="463" y="1543"/>
                      </a:cubicBezTo>
                      <a:cubicBezTo>
                        <a:pt x="600" y="1543"/>
                        <a:pt x="743" y="1418"/>
                        <a:pt x="695" y="1249"/>
                      </a:cubicBezTo>
                      <a:cubicBezTo>
                        <a:pt x="615" y="892"/>
                        <a:pt x="536" y="536"/>
                        <a:pt x="496" y="219"/>
                      </a:cubicBezTo>
                      <a:cubicBezTo>
                        <a:pt x="459" y="70"/>
                        <a:pt x="344" y="0"/>
                        <a:pt x="236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7" name="Google Shape;1052;p42">
                <a:extLst>
                  <a:ext uri="{FF2B5EF4-FFF2-40B4-BE49-F238E27FC236}">
                    <a16:creationId xmlns:a16="http://schemas.microsoft.com/office/drawing/2014/main" id="{095F3804-75EC-EE4D-9E60-FE75BDAA8B68}"/>
                  </a:ext>
                </a:extLst>
              </p:cNvPr>
              <p:cNvSpPr/>
              <p:nvPr/>
            </p:nvSpPr>
            <p:spPr>
              <a:xfrm rot="20732750">
                <a:off x="7495166" y="4185991"/>
                <a:ext cx="715594" cy="530807"/>
              </a:xfrm>
              <a:custGeom>
                <a:avLst/>
                <a:gdLst/>
                <a:ahLst/>
                <a:cxnLst/>
                <a:rect l="l" t="t" r="r" b="b"/>
                <a:pathLst>
                  <a:path w="12437" h="9225" extrusionOk="0">
                    <a:moveTo>
                      <a:pt x="1895" y="0"/>
                    </a:moveTo>
                    <a:cubicBezTo>
                      <a:pt x="1313" y="0"/>
                      <a:pt x="705" y="248"/>
                      <a:pt x="197" y="558"/>
                    </a:cubicBezTo>
                    <a:cubicBezTo>
                      <a:pt x="0" y="721"/>
                      <a:pt x="155" y="993"/>
                      <a:pt x="349" y="993"/>
                    </a:cubicBezTo>
                    <a:cubicBezTo>
                      <a:pt x="390" y="993"/>
                      <a:pt x="433" y="981"/>
                      <a:pt x="474" y="954"/>
                    </a:cubicBezTo>
                    <a:cubicBezTo>
                      <a:pt x="915" y="666"/>
                      <a:pt x="1403" y="443"/>
                      <a:pt x="1857" y="443"/>
                    </a:cubicBezTo>
                    <a:cubicBezTo>
                      <a:pt x="2339" y="443"/>
                      <a:pt x="2782" y="695"/>
                      <a:pt x="3088" y="1390"/>
                    </a:cubicBezTo>
                    <a:cubicBezTo>
                      <a:pt x="3247" y="1825"/>
                      <a:pt x="3366" y="2340"/>
                      <a:pt x="3405" y="2816"/>
                    </a:cubicBezTo>
                    <a:cubicBezTo>
                      <a:pt x="3405" y="3331"/>
                      <a:pt x="3564" y="3846"/>
                      <a:pt x="3881" y="4321"/>
                    </a:cubicBezTo>
                    <a:cubicBezTo>
                      <a:pt x="4166" y="4574"/>
                      <a:pt x="4552" y="4701"/>
                      <a:pt x="4939" y="4701"/>
                    </a:cubicBezTo>
                    <a:cubicBezTo>
                      <a:pt x="5036" y="4701"/>
                      <a:pt x="5132" y="4693"/>
                      <a:pt x="5227" y="4677"/>
                    </a:cubicBezTo>
                    <a:cubicBezTo>
                      <a:pt x="5604" y="4638"/>
                      <a:pt x="5802" y="4578"/>
                      <a:pt x="6005" y="4578"/>
                    </a:cubicBezTo>
                    <a:cubicBezTo>
                      <a:pt x="6208" y="4578"/>
                      <a:pt x="6416" y="4638"/>
                      <a:pt x="6812" y="4836"/>
                    </a:cubicBezTo>
                    <a:cubicBezTo>
                      <a:pt x="7248" y="4836"/>
                      <a:pt x="7604" y="5232"/>
                      <a:pt x="7564" y="5707"/>
                    </a:cubicBezTo>
                    <a:cubicBezTo>
                      <a:pt x="7564" y="5905"/>
                      <a:pt x="7604" y="6143"/>
                      <a:pt x="7604" y="6381"/>
                    </a:cubicBezTo>
                    <a:cubicBezTo>
                      <a:pt x="7683" y="7569"/>
                      <a:pt x="8119" y="8599"/>
                      <a:pt x="9466" y="8599"/>
                    </a:cubicBezTo>
                    <a:cubicBezTo>
                      <a:pt x="10535" y="8599"/>
                      <a:pt x="11328" y="7926"/>
                      <a:pt x="11961" y="7133"/>
                    </a:cubicBezTo>
                    <a:lnTo>
                      <a:pt x="11961" y="7133"/>
                    </a:lnTo>
                    <a:cubicBezTo>
                      <a:pt x="11922" y="7728"/>
                      <a:pt x="11882" y="8361"/>
                      <a:pt x="11763" y="8956"/>
                    </a:cubicBezTo>
                    <a:cubicBezTo>
                      <a:pt x="11740" y="9117"/>
                      <a:pt x="11891" y="9224"/>
                      <a:pt x="12029" y="9224"/>
                    </a:cubicBezTo>
                    <a:cubicBezTo>
                      <a:pt x="12129" y="9224"/>
                      <a:pt x="12222" y="9168"/>
                      <a:pt x="12239" y="9035"/>
                    </a:cubicBezTo>
                    <a:cubicBezTo>
                      <a:pt x="12358" y="8282"/>
                      <a:pt x="12397" y="7490"/>
                      <a:pt x="12437" y="6698"/>
                    </a:cubicBezTo>
                    <a:cubicBezTo>
                      <a:pt x="12437" y="6618"/>
                      <a:pt x="12397" y="6579"/>
                      <a:pt x="12358" y="6539"/>
                    </a:cubicBezTo>
                    <a:cubicBezTo>
                      <a:pt x="12414" y="6371"/>
                      <a:pt x="12272" y="6203"/>
                      <a:pt x="12127" y="6203"/>
                    </a:cubicBezTo>
                    <a:cubicBezTo>
                      <a:pt x="12068" y="6203"/>
                      <a:pt x="12008" y="6232"/>
                      <a:pt x="11961" y="6302"/>
                    </a:cubicBezTo>
                    <a:lnTo>
                      <a:pt x="11961" y="6341"/>
                    </a:lnTo>
                    <a:cubicBezTo>
                      <a:pt x="11922" y="6302"/>
                      <a:pt x="11882" y="6302"/>
                      <a:pt x="11843" y="6302"/>
                    </a:cubicBezTo>
                    <a:cubicBezTo>
                      <a:pt x="11130" y="6302"/>
                      <a:pt x="10417" y="6222"/>
                      <a:pt x="9704" y="6024"/>
                    </a:cubicBezTo>
                    <a:cubicBezTo>
                      <a:pt x="9681" y="6018"/>
                      <a:pt x="9659" y="6015"/>
                      <a:pt x="9639" y="6015"/>
                    </a:cubicBezTo>
                    <a:cubicBezTo>
                      <a:pt x="9416" y="6015"/>
                      <a:pt x="9370" y="6387"/>
                      <a:pt x="9624" y="6460"/>
                    </a:cubicBezTo>
                    <a:cubicBezTo>
                      <a:pt x="10298" y="6658"/>
                      <a:pt x="10971" y="6737"/>
                      <a:pt x="11645" y="6737"/>
                    </a:cubicBezTo>
                    <a:cubicBezTo>
                      <a:pt x="11146" y="7449"/>
                      <a:pt x="10456" y="8193"/>
                      <a:pt x="9574" y="8193"/>
                    </a:cubicBezTo>
                    <a:cubicBezTo>
                      <a:pt x="9474" y="8193"/>
                      <a:pt x="9372" y="8183"/>
                      <a:pt x="9268" y="8163"/>
                    </a:cubicBezTo>
                    <a:cubicBezTo>
                      <a:pt x="7763" y="7886"/>
                      <a:pt x="8277" y="6341"/>
                      <a:pt x="8000" y="5311"/>
                    </a:cubicBezTo>
                    <a:cubicBezTo>
                      <a:pt x="7742" y="4439"/>
                      <a:pt x="7167" y="4067"/>
                      <a:pt x="6405" y="4067"/>
                    </a:cubicBezTo>
                    <a:cubicBezTo>
                      <a:pt x="6233" y="4067"/>
                      <a:pt x="6051" y="4086"/>
                      <a:pt x="5861" y="4123"/>
                    </a:cubicBezTo>
                    <a:cubicBezTo>
                      <a:pt x="5573" y="4157"/>
                      <a:pt x="5292" y="4234"/>
                      <a:pt x="5025" y="4234"/>
                    </a:cubicBezTo>
                    <a:cubicBezTo>
                      <a:pt x="4667" y="4234"/>
                      <a:pt x="4334" y="4096"/>
                      <a:pt x="4039" y="3529"/>
                    </a:cubicBezTo>
                    <a:cubicBezTo>
                      <a:pt x="3801" y="3093"/>
                      <a:pt x="3841" y="2301"/>
                      <a:pt x="3722" y="1825"/>
                    </a:cubicBezTo>
                    <a:cubicBezTo>
                      <a:pt x="3643" y="1350"/>
                      <a:pt x="3445" y="914"/>
                      <a:pt x="3167" y="558"/>
                    </a:cubicBezTo>
                    <a:cubicBezTo>
                      <a:pt x="2800" y="155"/>
                      <a:pt x="2355" y="0"/>
                      <a:pt x="1895" y="0"/>
                    </a:cubicBezTo>
                    <a:close/>
                  </a:path>
                </a:pathLst>
              </a:custGeom>
              <a:solidFill>
                <a:srgbClr val="213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6212015" y="2312002"/>
            <a:ext cx="493410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n w="0">
                  <a:noFill/>
                </a:ln>
                <a:solidFill>
                  <a:srgbClr val="07060A"/>
                </a:solidFill>
              </a:rPr>
              <a:t> </a:t>
            </a:r>
            <a:r>
              <a:rPr lang="en-US" sz="2800">
                <a:ln w="0">
                  <a:noFill/>
                </a:ln>
                <a:solidFill>
                  <a:srgbClr val="07060A"/>
                </a:solidFill>
              </a:rPr>
              <a:t>Lớp em có một bạn mới đến. Em sẽ: ………………………...</a:t>
            </a:r>
            <a:r>
              <a:rPr lang="vi-VN" sz="2800">
                <a:ln w="0">
                  <a:noFill/>
                </a:ln>
                <a:solidFill>
                  <a:srgbClr val="07060A"/>
                </a:solidFill>
              </a:rPr>
              <a:t> </a:t>
            </a:r>
          </a:p>
          <a:p>
            <a:endParaRPr lang="en-US"/>
          </a:p>
        </p:txBody>
      </p:sp>
      <p:sp>
        <p:nvSpPr>
          <p:cNvPr id="144" name="TextBox 143"/>
          <p:cNvSpPr txBox="1"/>
          <p:nvPr/>
        </p:nvSpPr>
        <p:spPr>
          <a:xfrm>
            <a:off x="6444119" y="3506026"/>
            <a:ext cx="47234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Chủ động kết bạn, giới thiệu các bạn trong lớp với bạn. 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82404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3" grpId="0"/>
      <p:bldP spid="1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F5B5BE0-68B5-6044-9F41-174A37510CC1}"/>
              </a:ext>
            </a:extLst>
          </p:cNvPr>
          <p:cNvGrpSpPr/>
          <p:nvPr/>
        </p:nvGrpSpPr>
        <p:grpSpPr>
          <a:xfrm>
            <a:off x="685755" y="181608"/>
            <a:ext cx="10646046" cy="1384995"/>
            <a:chOff x="221886" y="5540289"/>
            <a:chExt cx="10646046" cy="138499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0224593-08C3-254B-B0A6-8C374A2E0576}"/>
                </a:ext>
              </a:extLst>
            </p:cNvPr>
            <p:cNvSpPr txBox="1"/>
            <p:nvPr/>
          </p:nvSpPr>
          <p:spPr>
            <a:xfrm flipH="1">
              <a:off x="866800" y="5540289"/>
              <a:ext cx="1000113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i="1" smtClean="0">
                  <a:ln w="0">
                    <a:noFill/>
                  </a:ln>
                  <a:solidFill>
                    <a:srgbClr val="07060A"/>
                  </a:solidFill>
                </a:rPr>
                <a:t>Em cần chuẩn bị những gì cho bản thân khi cần sự trợ giúp trong những hoàn cảnh ở nhà, ở trường, ở nơi công cộng, …..</a:t>
              </a:r>
              <a:r>
                <a:rPr lang="vi-VN" sz="2800" i="1" smtClean="0">
                  <a:ln w="0">
                    <a:noFill/>
                  </a:ln>
                  <a:solidFill>
                    <a:srgbClr val="07060A"/>
                  </a:solidFill>
                </a:rPr>
                <a:t> </a:t>
              </a:r>
              <a:endParaRPr lang="vi-VN" sz="2800" i="1" dirty="0">
                <a:ln w="0">
                  <a:noFill/>
                </a:ln>
                <a:solidFill>
                  <a:srgbClr val="07060A"/>
                </a:solidFill>
              </a:endParaRPr>
            </a:p>
          </p:txBody>
        </p:sp>
        <p:sp>
          <p:nvSpPr>
            <p:cNvPr id="4" name="Oval Callout 3">
              <a:extLst>
                <a:ext uri="{FF2B5EF4-FFF2-40B4-BE49-F238E27FC236}">
                  <a16:creationId xmlns:a16="http://schemas.microsoft.com/office/drawing/2014/main" id="{345AAD12-8C72-274D-8CF8-AE2F865DA341}"/>
                </a:ext>
              </a:extLst>
            </p:cNvPr>
            <p:cNvSpPr/>
            <p:nvPr/>
          </p:nvSpPr>
          <p:spPr>
            <a:xfrm>
              <a:off x="221886" y="5564860"/>
              <a:ext cx="576161" cy="535326"/>
            </a:xfrm>
            <a:prstGeom prst="wedgeEllipseCallout">
              <a:avLst>
                <a:gd name="adj1" fmla="val -43505"/>
                <a:gd name="adj2" fmla="val 55845"/>
              </a:avLst>
            </a:prstGeom>
            <a:solidFill>
              <a:srgbClr val="E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ysClr val="windowText" lastClr="000000"/>
                  </a:solidFill>
                  <a:latin typeface="UTM Cooper Black" panose="02040603050506020204" pitchFamily="18" charset="0"/>
                </a:rPr>
                <a:t>?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F571834-CA6E-6C48-AFEA-C333C08A83EC}"/>
              </a:ext>
            </a:extLst>
          </p:cNvPr>
          <p:cNvGrpSpPr/>
          <p:nvPr/>
        </p:nvGrpSpPr>
        <p:grpSpPr>
          <a:xfrm>
            <a:off x="716271" y="1325090"/>
            <a:ext cx="11270215" cy="5619729"/>
            <a:chOff x="802872" y="803671"/>
            <a:chExt cx="11270214" cy="551347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23ACE43-4935-5647-ACB8-E468C3BF3806}"/>
                </a:ext>
              </a:extLst>
            </p:cNvPr>
            <p:cNvGrpSpPr/>
            <p:nvPr/>
          </p:nvGrpSpPr>
          <p:grpSpPr>
            <a:xfrm>
              <a:off x="802872" y="803671"/>
              <a:ext cx="10624796" cy="4877088"/>
              <a:chOff x="568106" y="1661595"/>
              <a:chExt cx="5651765" cy="2397329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13C4CA08-D907-AB47-9890-D5C708A62016}"/>
                  </a:ext>
                </a:extLst>
              </p:cNvPr>
              <p:cNvGrpSpPr/>
              <p:nvPr/>
            </p:nvGrpSpPr>
            <p:grpSpPr>
              <a:xfrm>
                <a:off x="568106" y="1661595"/>
                <a:ext cx="5651765" cy="2397329"/>
                <a:chOff x="568106" y="1661595"/>
                <a:chExt cx="5651765" cy="2397329"/>
              </a:xfrm>
            </p:grpSpPr>
            <p:sp>
              <p:nvSpPr>
                <p:cNvPr id="33" name="Rectangle 14">
                  <a:extLst>
                    <a:ext uri="{FF2B5EF4-FFF2-40B4-BE49-F238E27FC236}">
                      <a16:creationId xmlns:a16="http://schemas.microsoft.com/office/drawing/2014/main" id="{3CA4B8A4-BD73-1A4D-9669-D50E85E7A8CD}"/>
                    </a:ext>
                  </a:extLst>
                </p:cNvPr>
                <p:cNvSpPr/>
                <p:nvPr/>
              </p:nvSpPr>
              <p:spPr>
                <a:xfrm>
                  <a:off x="2774491" y="1661595"/>
                  <a:ext cx="1269423" cy="589771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rgbClr val="BAE5E4"/>
                </a:solidFill>
                <a:ln w="25400" cap="flat" cmpd="sng" algn="ctr">
                  <a:solidFill>
                    <a:srgbClr val="BAE5E4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grpSp>
              <p:nvGrpSpPr>
                <p:cNvPr id="34" name="Google Shape;1251;p47">
                  <a:extLst>
                    <a:ext uri="{FF2B5EF4-FFF2-40B4-BE49-F238E27FC236}">
                      <a16:creationId xmlns:a16="http://schemas.microsoft.com/office/drawing/2014/main" id="{6FB856EC-3135-1E42-8E51-0622F0CC4E88}"/>
                    </a:ext>
                  </a:extLst>
                </p:cNvPr>
                <p:cNvGrpSpPr/>
                <p:nvPr/>
              </p:nvGrpSpPr>
              <p:grpSpPr>
                <a:xfrm>
                  <a:off x="568106" y="1681201"/>
                  <a:ext cx="5651765" cy="2377723"/>
                  <a:chOff x="4828678" y="969430"/>
                  <a:chExt cx="1325916" cy="1366665"/>
                </a:xfrm>
              </p:grpSpPr>
              <p:sp>
                <p:nvSpPr>
                  <p:cNvPr id="36" name="Google Shape;1252;p47">
                    <a:extLst>
                      <a:ext uri="{FF2B5EF4-FFF2-40B4-BE49-F238E27FC236}">
                        <a16:creationId xmlns:a16="http://schemas.microsoft.com/office/drawing/2014/main" id="{6C1A5145-CDE8-B24E-A54D-EC82E7377F76}"/>
                      </a:ext>
                    </a:extLst>
                  </p:cNvPr>
                  <p:cNvSpPr/>
                  <p:nvPr/>
                </p:nvSpPr>
                <p:spPr>
                  <a:xfrm>
                    <a:off x="5455534" y="1055601"/>
                    <a:ext cx="53695" cy="441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42" h="2830" extrusionOk="0">
                        <a:moveTo>
                          <a:pt x="2902" y="0"/>
                        </a:moveTo>
                        <a:cubicBezTo>
                          <a:pt x="2802" y="0"/>
                          <a:pt x="2699" y="38"/>
                          <a:pt x="2608" y="113"/>
                        </a:cubicBezTo>
                        <a:cubicBezTo>
                          <a:pt x="2174" y="439"/>
                          <a:pt x="1666" y="838"/>
                          <a:pt x="1232" y="1200"/>
                        </a:cubicBezTo>
                        <a:cubicBezTo>
                          <a:pt x="906" y="1490"/>
                          <a:pt x="580" y="1743"/>
                          <a:pt x="254" y="1997"/>
                        </a:cubicBezTo>
                        <a:cubicBezTo>
                          <a:pt x="36" y="2142"/>
                          <a:pt x="0" y="2432"/>
                          <a:pt x="145" y="2649"/>
                        </a:cubicBezTo>
                        <a:cubicBezTo>
                          <a:pt x="254" y="2758"/>
                          <a:pt x="362" y="2830"/>
                          <a:pt x="507" y="2830"/>
                        </a:cubicBezTo>
                        <a:cubicBezTo>
                          <a:pt x="616" y="2830"/>
                          <a:pt x="725" y="2794"/>
                          <a:pt x="797" y="2721"/>
                        </a:cubicBezTo>
                        <a:cubicBezTo>
                          <a:pt x="1123" y="2504"/>
                          <a:pt x="1449" y="2214"/>
                          <a:pt x="1811" y="1924"/>
                        </a:cubicBezTo>
                        <a:cubicBezTo>
                          <a:pt x="2246" y="1562"/>
                          <a:pt x="2717" y="1200"/>
                          <a:pt x="3151" y="874"/>
                        </a:cubicBezTo>
                        <a:cubicBezTo>
                          <a:pt x="3369" y="729"/>
                          <a:pt x="3441" y="403"/>
                          <a:pt x="3260" y="222"/>
                        </a:cubicBezTo>
                        <a:cubicBezTo>
                          <a:pt x="3176" y="74"/>
                          <a:pt x="3042" y="0"/>
                          <a:pt x="2902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" name="Google Shape;1253;p47">
                    <a:extLst>
                      <a:ext uri="{FF2B5EF4-FFF2-40B4-BE49-F238E27FC236}">
                        <a16:creationId xmlns:a16="http://schemas.microsoft.com/office/drawing/2014/main" id="{27DABE88-F859-314D-ACF1-7A8CFAC6A68B}"/>
                      </a:ext>
                    </a:extLst>
                  </p:cNvPr>
                  <p:cNvSpPr/>
                  <p:nvPr/>
                </p:nvSpPr>
                <p:spPr>
                  <a:xfrm>
                    <a:off x="4952637" y="2200313"/>
                    <a:ext cx="1086088" cy="1357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621" h="8704" extrusionOk="0">
                        <a:moveTo>
                          <a:pt x="68963" y="1"/>
                        </a:moveTo>
                        <a:cubicBezTo>
                          <a:pt x="68838" y="1"/>
                          <a:pt x="68709" y="56"/>
                          <a:pt x="68603" y="191"/>
                        </a:cubicBezTo>
                        <a:cubicBezTo>
                          <a:pt x="68096" y="771"/>
                          <a:pt x="67589" y="1278"/>
                          <a:pt x="67010" y="1821"/>
                        </a:cubicBezTo>
                        <a:cubicBezTo>
                          <a:pt x="66539" y="2256"/>
                          <a:pt x="66032" y="2727"/>
                          <a:pt x="65561" y="3234"/>
                        </a:cubicBezTo>
                        <a:cubicBezTo>
                          <a:pt x="65380" y="3415"/>
                          <a:pt x="65380" y="3704"/>
                          <a:pt x="65597" y="3886"/>
                        </a:cubicBezTo>
                        <a:cubicBezTo>
                          <a:pt x="65670" y="3958"/>
                          <a:pt x="65814" y="3994"/>
                          <a:pt x="65923" y="3994"/>
                        </a:cubicBezTo>
                        <a:cubicBezTo>
                          <a:pt x="66032" y="3994"/>
                          <a:pt x="66177" y="3958"/>
                          <a:pt x="66249" y="3849"/>
                        </a:cubicBezTo>
                        <a:cubicBezTo>
                          <a:pt x="66684" y="3415"/>
                          <a:pt x="67191" y="2944"/>
                          <a:pt x="67662" y="2509"/>
                        </a:cubicBezTo>
                        <a:cubicBezTo>
                          <a:pt x="68241" y="1966"/>
                          <a:pt x="68821" y="1386"/>
                          <a:pt x="69328" y="771"/>
                        </a:cubicBezTo>
                        <a:cubicBezTo>
                          <a:pt x="69620" y="425"/>
                          <a:pt x="69308" y="1"/>
                          <a:pt x="68963" y="1"/>
                        </a:cubicBezTo>
                        <a:close/>
                        <a:moveTo>
                          <a:pt x="65670" y="481"/>
                        </a:moveTo>
                        <a:cubicBezTo>
                          <a:pt x="64329" y="481"/>
                          <a:pt x="61214" y="4393"/>
                          <a:pt x="60599" y="5407"/>
                        </a:cubicBezTo>
                        <a:cubicBezTo>
                          <a:pt x="60417" y="5624"/>
                          <a:pt x="60490" y="5914"/>
                          <a:pt x="60743" y="6059"/>
                        </a:cubicBezTo>
                        <a:cubicBezTo>
                          <a:pt x="60816" y="6095"/>
                          <a:pt x="60888" y="6131"/>
                          <a:pt x="60961" y="6131"/>
                        </a:cubicBezTo>
                        <a:cubicBezTo>
                          <a:pt x="61142" y="6131"/>
                          <a:pt x="61287" y="6059"/>
                          <a:pt x="61359" y="5914"/>
                        </a:cubicBezTo>
                        <a:cubicBezTo>
                          <a:pt x="62373" y="4320"/>
                          <a:pt x="65054" y="1459"/>
                          <a:pt x="65670" y="1423"/>
                        </a:cubicBezTo>
                        <a:cubicBezTo>
                          <a:pt x="66285" y="1423"/>
                          <a:pt x="66285" y="481"/>
                          <a:pt x="65670" y="481"/>
                        </a:cubicBezTo>
                        <a:close/>
                        <a:moveTo>
                          <a:pt x="2877" y="4720"/>
                        </a:moveTo>
                        <a:cubicBezTo>
                          <a:pt x="2764" y="4720"/>
                          <a:pt x="2645" y="4763"/>
                          <a:pt x="2536" y="4864"/>
                        </a:cubicBezTo>
                        <a:cubicBezTo>
                          <a:pt x="1956" y="5479"/>
                          <a:pt x="1377" y="6168"/>
                          <a:pt x="906" y="6892"/>
                        </a:cubicBezTo>
                        <a:cubicBezTo>
                          <a:pt x="652" y="7254"/>
                          <a:pt x="435" y="7616"/>
                          <a:pt x="145" y="7942"/>
                        </a:cubicBezTo>
                        <a:cubicBezTo>
                          <a:pt x="0" y="8160"/>
                          <a:pt x="36" y="8449"/>
                          <a:pt x="254" y="8631"/>
                        </a:cubicBezTo>
                        <a:cubicBezTo>
                          <a:pt x="326" y="8667"/>
                          <a:pt x="435" y="8703"/>
                          <a:pt x="507" y="8703"/>
                        </a:cubicBezTo>
                        <a:cubicBezTo>
                          <a:pt x="688" y="8703"/>
                          <a:pt x="797" y="8667"/>
                          <a:pt x="906" y="8522"/>
                        </a:cubicBezTo>
                        <a:cubicBezTo>
                          <a:pt x="1159" y="8196"/>
                          <a:pt x="1449" y="7797"/>
                          <a:pt x="1703" y="7435"/>
                        </a:cubicBezTo>
                        <a:cubicBezTo>
                          <a:pt x="2137" y="6747"/>
                          <a:pt x="2644" y="6131"/>
                          <a:pt x="3224" y="5516"/>
                        </a:cubicBezTo>
                        <a:cubicBezTo>
                          <a:pt x="3558" y="5182"/>
                          <a:pt x="3251" y="4720"/>
                          <a:pt x="2877" y="472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" name="Google Shape;1254;p47">
                    <a:extLst>
                      <a:ext uri="{FF2B5EF4-FFF2-40B4-BE49-F238E27FC236}">
                        <a16:creationId xmlns:a16="http://schemas.microsoft.com/office/drawing/2014/main" id="{A4002B87-B817-8140-B95D-D4A6E3279513}"/>
                      </a:ext>
                    </a:extLst>
                  </p:cNvPr>
                  <p:cNvSpPr/>
                  <p:nvPr/>
                </p:nvSpPr>
                <p:spPr>
                  <a:xfrm>
                    <a:off x="4828678" y="969430"/>
                    <a:ext cx="1325916" cy="13123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992" h="92543" extrusionOk="0">
                        <a:moveTo>
                          <a:pt x="38286" y="939"/>
                        </a:moveTo>
                        <a:cubicBezTo>
                          <a:pt x="38395" y="975"/>
                          <a:pt x="38503" y="1011"/>
                          <a:pt x="38576" y="1084"/>
                        </a:cubicBezTo>
                        <a:cubicBezTo>
                          <a:pt x="39409" y="1663"/>
                          <a:pt x="40206" y="2315"/>
                          <a:pt x="40894" y="3040"/>
                        </a:cubicBezTo>
                        <a:cubicBezTo>
                          <a:pt x="40982" y="3127"/>
                          <a:pt x="41109" y="3175"/>
                          <a:pt x="41237" y="3175"/>
                        </a:cubicBezTo>
                        <a:cubicBezTo>
                          <a:pt x="41319" y="3175"/>
                          <a:pt x="41402" y="3155"/>
                          <a:pt x="41474" y="3112"/>
                        </a:cubicBezTo>
                        <a:cubicBezTo>
                          <a:pt x="42234" y="2714"/>
                          <a:pt x="43031" y="2315"/>
                          <a:pt x="43828" y="1989"/>
                        </a:cubicBezTo>
                        <a:cubicBezTo>
                          <a:pt x="44009" y="1881"/>
                          <a:pt x="44190" y="1844"/>
                          <a:pt x="44371" y="1844"/>
                        </a:cubicBezTo>
                        <a:cubicBezTo>
                          <a:pt x="44589" y="1844"/>
                          <a:pt x="44806" y="1953"/>
                          <a:pt x="44987" y="2098"/>
                        </a:cubicBezTo>
                        <a:cubicBezTo>
                          <a:pt x="45494" y="2424"/>
                          <a:pt x="45929" y="2931"/>
                          <a:pt x="46219" y="3510"/>
                        </a:cubicBezTo>
                        <a:cubicBezTo>
                          <a:pt x="46298" y="3670"/>
                          <a:pt x="46455" y="3770"/>
                          <a:pt x="46633" y="3770"/>
                        </a:cubicBezTo>
                        <a:cubicBezTo>
                          <a:pt x="46698" y="3770"/>
                          <a:pt x="46766" y="3757"/>
                          <a:pt x="46834" y="3728"/>
                        </a:cubicBezTo>
                        <a:lnTo>
                          <a:pt x="49877" y="2532"/>
                        </a:lnTo>
                        <a:lnTo>
                          <a:pt x="49877" y="2532"/>
                        </a:lnTo>
                        <a:cubicBezTo>
                          <a:pt x="49442" y="5177"/>
                          <a:pt x="49189" y="7821"/>
                          <a:pt x="49152" y="10501"/>
                        </a:cubicBezTo>
                        <a:cubicBezTo>
                          <a:pt x="49008" y="14232"/>
                          <a:pt x="48863" y="18071"/>
                          <a:pt x="47595" y="21694"/>
                        </a:cubicBezTo>
                        <a:cubicBezTo>
                          <a:pt x="47052" y="21186"/>
                          <a:pt x="46508" y="20752"/>
                          <a:pt x="45893" y="20390"/>
                        </a:cubicBezTo>
                        <a:cubicBezTo>
                          <a:pt x="45675" y="20208"/>
                          <a:pt x="45422" y="20136"/>
                          <a:pt x="45168" y="20100"/>
                        </a:cubicBezTo>
                        <a:lnTo>
                          <a:pt x="45096" y="20100"/>
                        </a:lnTo>
                        <a:cubicBezTo>
                          <a:pt x="44842" y="20136"/>
                          <a:pt x="44589" y="20245"/>
                          <a:pt x="44371" y="20462"/>
                        </a:cubicBezTo>
                        <a:lnTo>
                          <a:pt x="43430" y="21295"/>
                        </a:lnTo>
                        <a:cubicBezTo>
                          <a:pt x="43246" y="21494"/>
                          <a:pt x="42997" y="21590"/>
                          <a:pt x="42749" y="21590"/>
                        </a:cubicBezTo>
                        <a:cubicBezTo>
                          <a:pt x="42411" y="21590"/>
                          <a:pt x="42075" y="21412"/>
                          <a:pt x="41908" y="21078"/>
                        </a:cubicBezTo>
                        <a:lnTo>
                          <a:pt x="41800" y="20897"/>
                        </a:lnTo>
                        <a:cubicBezTo>
                          <a:pt x="41510" y="20390"/>
                          <a:pt x="41039" y="20027"/>
                          <a:pt x="40496" y="19846"/>
                        </a:cubicBezTo>
                        <a:cubicBezTo>
                          <a:pt x="40314" y="19774"/>
                          <a:pt x="40097" y="19738"/>
                          <a:pt x="39916" y="19738"/>
                        </a:cubicBezTo>
                        <a:cubicBezTo>
                          <a:pt x="39300" y="19774"/>
                          <a:pt x="38721" y="19955"/>
                          <a:pt x="38214" y="20208"/>
                        </a:cubicBezTo>
                        <a:lnTo>
                          <a:pt x="35533" y="21331"/>
                        </a:lnTo>
                        <a:cubicBezTo>
                          <a:pt x="34773" y="20788"/>
                          <a:pt x="34012" y="20136"/>
                          <a:pt x="33360" y="19448"/>
                        </a:cubicBezTo>
                        <a:cubicBezTo>
                          <a:pt x="33276" y="19342"/>
                          <a:pt x="33142" y="19286"/>
                          <a:pt x="33009" y="19286"/>
                        </a:cubicBezTo>
                        <a:cubicBezTo>
                          <a:pt x="32914" y="19286"/>
                          <a:pt x="32820" y="19315"/>
                          <a:pt x="32744" y="19375"/>
                        </a:cubicBezTo>
                        <a:lnTo>
                          <a:pt x="31875" y="20027"/>
                        </a:lnTo>
                        <a:cubicBezTo>
                          <a:pt x="32020" y="13978"/>
                          <a:pt x="32636" y="7966"/>
                          <a:pt x="33795" y="2025"/>
                        </a:cubicBezTo>
                        <a:lnTo>
                          <a:pt x="35497" y="2750"/>
                        </a:lnTo>
                        <a:cubicBezTo>
                          <a:pt x="35557" y="2786"/>
                          <a:pt x="35622" y="2802"/>
                          <a:pt x="35686" y="2802"/>
                        </a:cubicBezTo>
                        <a:cubicBezTo>
                          <a:pt x="35815" y="2802"/>
                          <a:pt x="35944" y="2738"/>
                          <a:pt x="36040" y="2641"/>
                        </a:cubicBezTo>
                        <a:cubicBezTo>
                          <a:pt x="36620" y="2025"/>
                          <a:pt x="37272" y="1482"/>
                          <a:pt x="37996" y="1047"/>
                        </a:cubicBezTo>
                        <a:cubicBezTo>
                          <a:pt x="38069" y="1011"/>
                          <a:pt x="38177" y="939"/>
                          <a:pt x="38286" y="939"/>
                        </a:cubicBezTo>
                        <a:close/>
                        <a:moveTo>
                          <a:pt x="14090" y="12892"/>
                        </a:moveTo>
                        <a:cubicBezTo>
                          <a:pt x="19089" y="12892"/>
                          <a:pt x="25065" y="12928"/>
                          <a:pt x="31295" y="12964"/>
                        </a:cubicBezTo>
                        <a:cubicBezTo>
                          <a:pt x="31078" y="15645"/>
                          <a:pt x="30969" y="18289"/>
                          <a:pt x="30933" y="20969"/>
                        </a:cubicBezTo>
                        <a:cubicBezTo>
                          <a:pt x="30933" y="21114"/>
                          <a:pt x="31006" y="21295"/>
                          <a:pt x="31187" y="21368"/>
                        </a:cubicBezTo>
                        <a:cubicBezTo>
                          <a:pt x="31252" y="21400"/>
                          <a:pt x="31332" y="21418"/>
                          <a:pt x="31410" y="21418"/>
                        </a:cubicBezTo>
                        <a:cubicBezTo>
                          <a:pt x="31505" y="21418"/>
                          <a:pt x="31598" y="21391"/>
                          <a:pt x="31658" y="21331"/>
                        </a:cubicBezTo>
                        <a:lnTo>
                          <a:pt x="32962" y="20390"/>
                        </a:lnTo>
                        <a:cubicBezTo>
                          <a:pt x="33650" y="21078"/>
                          <a:pt x="34410" y="21694"/>
                          <a:pt x="35244" y="22237"/>
                        </a:cubicBezTo>
                        <a:cubicBezTo>
                          <a:pt x="35312" y="22306"/>
                          <a:pt x="35410" y="22331"/>
                          <a:pt x="35510" y="22331"/>
                        </a:cubicBezTo>
                        <a:cubicBezTo>
                          <a:pt x="35567" y="22331"/>
                          <a:pt x="35625" y="22323"/>
                          <a:pt x="35678" y="22309"/>
                        </a:cubicBezTo>
                        <a:lnTo>
                          <a:pt x="38576" y="21042"/>
                        </a:lnTo>
                        <a:cubicBezTo>
                          <a:pt x="38979" y="20840"/>
                          <a:pt x="39429" y="20730"/>
                          <a:pt x="39888" y="20730"/>
                        </a:cubicBezTo>
                        <a:cubicBezTo>
                          <a:pt x="40005" y="20730"/>
                          <a:pt x="40124" y="20737"/>
                          <a:pt x="40242" y="20752"/>
                        </a:cubicBezTo>
                        <a:cubicBezTo>
                          <a:pt x="40568" y="20824"/>
                          <a:pt x="40749" y="21078"/>
                          <a:pt x="41003" y="21440"/>
                        </a:cubicBezTo>
                        <a:lnTo>
                          <a:pt x="41184" y="21657"/>
                        </a:lnTo>
                        <a:cubicBezTo>
                          <a:pt x="41546" y="22164"/>
                          <a:pt x="42162" y="22490"/>
                          <a:pt x="42814" y="22527"/>
                        </a:cubicBezTo>
                        <a:cubicBezTo>
                          <a:pt x="42959" y="22527"/>
                          <a:pt x="43067" y="22490"/>
                          <a:pt x="43212" y="22490"/>
                        </a:cubicBezTo>
                        <a:cubicBezTo>
                          <a:pt x="43502" y="22382"/>
                          <a:pt x="43792" y="22201"/>
                          <a:pt x="44045" y="21983"/>
                        </a:cubicBezTo>
                        <a:lnTo>
                          <a:pt x="44987" y="21186"/>
                        </a:lnTo>
                        <a:cubicBezTo>
                          <a:pt x="45023" y="21150"/>
                          <a:pt x="45096" y="21078"/>
                          <a:pt x="45132" y="21078"/>
                        </a:cubicBezTo>
                        <a:cubicBezTo>
                          <a:pt x="45204" y="21078"/>
                          <a:pt x="45277" y="21114"/>
                          <a:pt x="45349" y="21186"/>
                        </a:cubicBezTo>
                        <a:cubicBezTo>
                          <a:pt x="46110" y="21657"/>
                          <a:pt x="46798" y="22237"/>
                          <a:pt x="47450" y="22853"/>
                        </a:cubicBezTo>
                        <a:cubicBezTo>
                          <a:pt x="47523" y="22925"/>
                          <a:pt x="47667" y="22997"/>
                          <a:pt x="47776" y="22997"/>
                        </a:cubicBezTo>
                        <a:lnTo>
                          <a:pt x="47885" y="22997"/>
                        </a:lnTo>
                        <a:cubicBezTo>
                          <a:pt x="48030" y="22961"/>
                          <a:pt x="48175" y="22853"/>
                          <a:pt x="48211" y="22708"/>
                        </a:cubicBezTo>
                        <a:cubicBezTo>
                          <a:pt x="49442" y="19593"/>
                          <a:pt x="49804" y="16369"/>
                          <a:pt x="49986" y="13182"/>
                        </a:cubicBezTo>
                        <a:cubicBezTo>
                          <a:pt x="64112" y="13363"/>
                          <a:pt x="76391" y="13544"/>
                          <a:pt x="78782" y="13580"/>
                        </a:cubicBezTo>
                        <a:cubicBezTo>
                          <a:pt x="79941" y="26982"/>
                          <a:pt x="77369" y="83559"/>
                          <a:pt x="77188" y="88087"/>
                        </a:cubicBezTo>
                        <a:cubicBezTo>
                          <a:pt x="72044" y="90369"/>
                          <a:pt x="57157" y="91637"/>
                          <a:pt x="36149" y="91637"/>
                        </a:cubicBezTo>
                        <a:cubicBezTo>
                          <a:pt x="18799" y="91637"/>
                          <a:pt x="3441" y="90695"/>
                          <a:pt x="2137" y="89934"/>
                        </a:cubicBezTo>
                        <a:cubicBezTo>
                          <a:pt x="725" y="87508"/>
                          <a:pt x="1304" y="42847"/>
                          <a:pt x="2029" y="13037"/>
                        </a:cubicBezTo>
                        <a:cubicBezTo>
                          <a:pt x="4274" y="12928"/>
                          <a:pt x="8331" y="12892"/>
                          <a:pt x="14090" y="12892"/>
                        </a:cubicBezTo>
                        <a:close/>
                        <a:moveTo>
                          <a:pt x="38269" y="0"/>
                        </a:moveTo>
                        <a:cubicBezTo>
                          <a:pt x="37999" y="0"/>
                          <a:pt x="37725" y="82"/>
                          <a:pt x="37489" y="251"/>
                        </a:cubicBezTo>
                        <a:cubicBezTo>
                          <a:pt x="36801" y="685"/>
                          <a:pt x="36149" y="1192"/>
                          <a:pt x="35569" y="1772"/>
                        </a:cubicBezTo>
                        <a:lnTo>
                          <a:pt x="33650" y="866"/>
                        </a:lnTo>
                        <a:cubicBezTo>
                          <a:pt x="33577" y="830"/>
                          <a:pt x="33505" y="812"/>
                          <a:pt x="33432" y="812"/>
                        </a:cubicBezTo>
                        <a:cubicBezTo>
                          <a:pt x="33360" y="812"/>
                          <a:pt x="33288" y="830"/>
                          <a:pt x="33215" y="866"/>
                        </a:cubicBezTo>
                        <a:cubicBezTo>
                          <a:pt x="33106" y="939"/>
                          <a:pt x="32998" y="1047"/>
                          <a:pt x="32998" y="1192"/>
                        </a:cubicBezTo>
                        <a:cubicBezTo>
                          <a:pt x="32273" y="4778"/>
                          <a:pt x="31730" y="8364"/>
                          <a:pt x="31404" y="12022"/>
                        </a:cubicBezTo>
                        <a:cubicBezTo>
                          <a:pt x="25102" y="11950"/>
                          <a:pt x="19125" y="11914"/>
                          <a:pt x="14090" y="11914"/>
                        </a:cubicBezTo>
                        <a:cubicBezTo>
                          <a:pt x="7933" y="11914"/>
                          <a:pt x="3695" y="11986"/>
                          <a:pt x="1521" y="12059"/>
                        </a:cubicBezTo>
                        <a:cubicBezTo>
                          <a:pt x="1268" y="12095"/>
                          <a:pt x="1087" y="12276"/>
                          <a:pt x="1051" y="12530"/>
                        </a:cubicBezTo>
                        <a:cubicBezTo>
                          <a:pt x="1051" y="12711"/>
                          <a:pt x="616" y="31691"/>
                          <a:pt x="399" y="50671"/>
                        </a:cubicBezTo>
                        <a:cubicBezTo>
                          <a:pt x="0" y="89282"/>
                          <a:pt x="1051" y="90188"/>
                          <a:pt x="1485" y="90586"/>
                        </a:cubicBezTo>
                        <a:cubicBezTo>
                          <a:pt x="2862" y="91782"/>
                          <a:pt x="20501" y="92542"/>
                          <a:pt x="36149" y="92542"/>
                        </a:cubicBezTo>
                        <a:cubicBezTo>
                          <a:pt x="46291" y="92542"/>
                          <a:pt x="70740" y="92180"/>
                          <a:pt x="77840" y="88811"/>
                        </a:cubicBezTo>
                        <a:cubicBezTo>
                          <a:pt x="77985" y="88739"/>
                          <a:pt x="78093" y="88558"/>
                          <a:pt x="78093" y="88413"/>
                        </a:cubicBezTo>
                        <a:cubicBezTo>
                          <a:pt x="78130" y="87761"/>
                          <a:pt x="80991" y="26185"/>
                          <a:pt x="79687" y="13037"/>
                        </a:cubicBezTo>
                        <a:cubicBezTo>
                          <a:pt x="79651" y="12819"/>
                          <a:pt x="79470" y="12638"/>
                          <a:pt x="79216" y="12602"/>
                        </a:cubicBezTo>
                        <a:cubicBezTo>
                          <a:pt x="78999" y="12602"/>
                          <a:pt x="65669" y="12421"/>
                          <a:pt x="50022" y="12204"/>
                        </a:cubicBezTo>
                        <a:cubicBezTo>
                          <a:pt x="50058" y="11660"/>
                          <a:pt x="50058" y="11117"/>
                          <a:pt x="50094" y="10537"/>
                        </a:cubicBezTo>
                        <a:cubicBezTo>
                          <a:pt x="50203" y="7676"/>
                          <a:pt x="50312" y="4706"/>
                          <a:pt x="50927" y="1881"/>
                        </a:cubicBezTo>
                        <a:cubicBezTo>
                          <a:pt x="51013" y="1565"/>
                          <a:pt x="50782" y="1318"/>
                          <a:pt x="50520" y="1318"/>
                        </a:cubicBezTo>
                        <a:cubicBezTo>
                          <a:pt x="50451" y="1318"/>
                          <a:pt x="50380" y="1336"/>
                          <a:pt x="50312" y="1373"/>
                        </a:cubicBezTo>
                        <a:lnTo>
                          <a:pt x="46834" y="2714"/>
                        </a:lnTo>
                        <a:cubicBezTo>
                          <a:pt x="46508" y="2170"/>
                          <a:pt x="46037" y="1699"/>
                          <a:pt x="45530" y="1337"/>
                        </a:cubicBezTo>
                        <a:cubicBezTo>
                          <a:pt x="45168" y="1047"/>
                          <a:pt x="44770" y="903"/>
                          <a:pt x="44371" y="903"/>
                        </a:cubicBezTo>
                        <a:cubicBezTo>
                          <a:pt x="44045" y="903"/>
                          <a:pt x="43719" y="975"/>
                          <a:pt x="43466" y="1120"/>
                        </a:cubicBezTo>
                        <a:cubicBezTo>
                          <a:pt x="42705" y="1446"/>
                          <a:pt x="42017" y="1772"/>
                          <a:pt x="41329" y="2134"/>
                        </a:cubicBezTo>
                        <a:cubicBezTo>
                          <a:pt x="40640" y="1482"/>
                          <a:pt x="39916" y="866"/>
                          <a:pt x="39119" y="323"/>
                        </a:cubicBezTo>
                        <a:cubicBezTo>
                          <a:pt x="38886" y="110"/>
                          <a:pt x="38581" y="0"/>
                          <a:pt x="38269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r>
                      <a:rPr kumimoji="0" lang="en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cs typeface="Arial"/>
                        <a:sym typeface="Arial"/>
                      </a:rPr>
                      <a:t>   </a:t>
                    </a: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" name="Google Shape;1255;p47">
                    <a:extLst>
                      <a:ext uri="{FF2B5EF4-FFF2-40B4-BE49-F238E27FC236}">
                        <a16:creationId xmlns:a16="http://schemas.microsoft.com/office/drawing/2014/main" id="{B3D74879-1709-414B-8DD3-FE8BCFFE2C68}"/>
                      </a:ext>
                    </a:extLst>
                  </p:cNvPr>
                  <p:cNvSpPr/>
                  <p:nvPr/>
                </p:nvSpPr>
                <p:spPr>
                  <a:xfrm>
                    <a:off x="5451010" y="1048035"/>
                    <a:ext cx="109075" cy="994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92" h="6373" extrusionOk="0">
                        <a:moveTo>
                          <a:pt x="6448" y="1"/>
                        </a:moveTo>
                        <a:cubicBezTo>
                          <a:pt x="6330" y="1"/>
                          <a:pt x="6212" y="55"/>
                          <a:pt x="6122" y="164"/>
                        </a:cubicBezTo>
                        <a:cubicBezTo>
                          <a:pt x="4311" y="2011"/>
                          <a:pt x="2210" y="4148"/>
                          <a:pt x="326" y="5488"/>
                        </a:cubicBezTo>
                        <a:cubicBezTo>
                          <a:pt x="73" y="5633"/>
                          <a:pt x="0" y="5959"/>
                          <a:pt x="182" y="6176"/>
                        </a:cubicBezTo>
                        <a:cubicBezTo>
                          <a:pt x="269" y="6307"/>
                          <a:pt x="408" y="6372"/>
                          <a:pt x="552" y="6372"/>
                        </a:cubicBezTo>
                        <a:cubicBezTo>
                          <a:pt x="648" y="6372"/>
                          <a:pt x="747" y="6343"/>
                          <a:pt x="834" y="6285"/>
                        </a:cubicBezTo>
                        <a:cubicBezTo>
                          <a:pt x="2826" y="4872"/>
                          <a:pt x="4963" y="2735"/>
                          <a:pt x="6774" y="816"/>
                        </a:cubicBezTo>
                        <a:cubicBezTo>
                          <a:pt x="6991" y="635"/>
                          <a:pt x="6991" y="345"/>
                          <a:pt x="6774" y="164"/>
                        </a:cubicBezTo>
                        <a:cubicBezTo>
                          <a:pt x="6683" y="55"/>
                          <a:pt x="6566" y="1"/>
                          <a:pt x="6448" y="1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" name="Google Shape;1256;p47">
                    <a:extLst>
                      <a:ext uri="{FF2B5EF4-FFF2-40B4-BE49-F238E27FC236}">
                        <a16:creationId xmlns:a16="http://schemas.microsoft.com/office/drawing/2014/main" id="{B8F2AC85-4DFA-2645-BF87-1F96D6F08DAA}"/>
                      </a:ext>
                    </a:extLst>
                  </p:cNvPr>
                  <p:cNvSpPr/>
                  <p:nvPr/>
                </p:nvSpPr>
                <p:spPr>
                  <a:xfrm>
                    <a:off x="5519557" y="1088423"/>
                    <a:ext cx="44476" cy="373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1" h="2394" extrusionOk="0">
                        <a:moveTo>
                          <a:pt x="2320" y="0"/>
                        </a:moveTo>
                        <a:cubicBezTo>
                          <a:pt x="2232" y="0"/>
                          <a:pt x="2141" y="24"/>
                          <a:pt x="2054" y="74"/>
                        </a:cubicBezTo>
                        <a:cubicBezTo>
                          <a:pt x="1366" y="472"/>
                          <a:pt x="786" y="980"/>
                          <a:pt x="315" y="1595"/>
                        </a:cubicBezTo>
                        <a:cubicBezTo>
                          <a:pt x="0" y="1910"/>
                          <a:pt x="226" y="2394"/>
                          <a:pt x="634" y="2394"/>
                        </a:cubicBezTo>
                        <a:cubicBezTo>
                          <a:pt x="648" y="2394"/>
                          <a:pt x="663" y="2393"/>
                          <a:pt x="677" y="2392"/>
                        </a:cubicBezTo>
                        <a:cubicBezTo>
                          <a:pt x="822" y="2356"/>
                          <a:pt x="931" y="2320"/>
                          <a:pt x="1040" y="2211"/>
                        </a:cubicBezTo>
                        <a:cubicBezTo>
                          <a:pt x="1438" y="1668"/>
                          <a:pt x="1945" y="1233"/>
                          <a:pt x="2525" y="907"/>
                        </a:cubicBezTo>
                        <a:cubicBezTo>
                          <a:pt x="2778" y="798"/>
                          <a:pt x="2851" y="472"/>
                          <a:pt x="2742" y="255"/>
                        </a:cubicBezTo>
                        <a:cubicBezTo>
                          <a:pt x="2647" y="89"/>
                          <a:pt x="2489" y="0"/>
                          <a:pt x="2320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" name="Google Shape;1257;p47">
                    <a:extLst>
                      <a:ext uri="{FF2B5EF4-FFF2-40B4-BE49-F238E27FC236}">
                        <a16:creationId xmlns:a16="http://schemas.microsoft.com/office/drawing/2014/main" id="{D9FF5AC6-02B2-8F4E-B915-019D631B7EFC}"/>
                      </a:ext>
                    </a:extLst>
                  </p:cNvPr>
                  <p:cNvSpPr/>
                  <p:nvPr/>
                </p:nvSpPr>
                <p:spPr>
                  <a:xfrm>
                    <a:off x="5895142" y="2207801"/>
                    <a:ext cx="92118" cy="881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05" h="5652" extrusionOk="0">
                        <a:moveTo>
                          <a:pt x="5253" y="1"/>
                        </a:moveTo>
                        <a:cubicBezTo>
                          <a:pt x="3912" y="1"/>
                          <a:pt x="797" y="3913"/>
                          <a:pt x="182" y="4927"/>
                        </a:cubicBezTo>
                        <a:cubicBezTo>
                          <a:pt x="0" y="5144"/>
                          <a:pt x="73" y="5434"/>
                          <a:pt x="326" y="5579"/>
                        </a:cubicBezTo>
                        <a:cubicBezTo>
                          <a:pt x="399" y="5615"/>
                          <a:pt x="471" y="5651"/>
                          <a:pt x="544" y="5651"/>
                        </a:cubicBezTo>
                        <a:cubicBezTo>
                          <a:pt x="725" y="5651"/>
                          <a:pt x="870" y="5579"/>
                          <a:pt x="942" y="5434"/>
                        </a:cubicBezTo>
                        <a:cubicBezTo>
                          <a:pt x="1956" y="3840"/>
                          <a:pt x="4637" y="979"/>
                          <a:pt x="5253" y="943"/>
                        </a:cubicBezTo>
                        <a:cubicBezTo>
                          <a:pt x="5904" y="943"/>
                          <a:pt x="5904" y="1"/>
                          <a:pt x="5253" y="1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" name="Google Shape;1258;p47">
                    <a:extLst>
                      <a:ext uri="{FF2B5EF4-FFF2-40B4-BE49-F238E27FC236}">
                        <a16:creationId xmlns:a16="http://schemas.microsoft.com/office/drawing/2014/main" id="{F0DC2E2B-80C9-204E-B93C-468E7AB3E94B}"/>
                      </a:ext>
                    </a:extLst>
                  </p:cNvPr>
                  <p:cNvSpPr/>
                  <p:nvPr/>
                </p:nvSpPr>
                <p:spPr>
                  <a:xfrm>
                    <a:off x="5972549" y="2200578"/>
                    <a:ext cx="66768" cy="626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80" h="4014" extrusionOk="0">
                        <a:moveTo>
                          <a:pt x="3613" y="0"/>
                        </a:moveTo>
                        <a:cubicBezTo>
                          <a:pt x="3490" y="0"/>
                          <a:pt x="3364" y="51"/>
                          <a:pt x="3261" y="174"/>
                        </a:cubicBezTo>
                        <a:cubicBezTo>
                          <a:pt x="2754" y="754"/>
                          <a:pt x="2210" y="1297"/>
                          <a:pt x="1631" y="1804"/>
                        </a:cubicBezTo>
                        <a:cubicBezTo>
                          <a:pt x="1160" y="2239"/>
                          <a:pt x="653" y="2710"/>
                          <a:pt x="182" y="3217"/>
                        </a:cubicBezTo>
                        <a:cubicBezTo>
                          <a:pt x="1" y="3398"/>
                          <a:pt x="37" y="3687"/>
                          <a:pt x="254" y="3869"/>
                        </a:cubicBezTo>
                        <a:cubicBezTo>
                          <a:pt x="327" y="3941"/>
                          <a:pt x="435" y="4013"/>
                          <a:pt x="544" y="4013"/>
                        </a:cubicBezTo>
                        <a:cubicBezTo>
                          <a:pt x="689" y="4013"/>
                          <a:pt x="798" y="3941"/>
                          <a:pt x="906" y="3832"/>
                        </a:cubicBezTo>
                        <a:cubicBezTo>
                          <a:pt x="1341" y="3398"/>
                          <a:pt x="1812" y="2927"/>
                          <a:pt x="2283" y="2492"/>
                        </a:cubicBezTo>
                        <a:cubicBezTo>
                          <a:pt x="2898" y="1949"/>
                          <a:pt x="3442" y="1369"/>
                          <a:pt x="3985" y="790"/>
                        </a:cubicBezTo>
                        <a:cubicBezTo>
                          <a:pt x="4280" y="415"/>
                          <a:pt x="3960" y="0"/>
                          <a:pt x="3613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" name="Google Shape;1259;p47">
                    <a:extLst>
                      <a:ext uri="{FF2B5EF4-FFF2-40B4-BE49-F238E27FC236}">
                        <a16:creationId xmlns:a16="http://schemas.microsoft.com/office/drawing/2014/main" id="{52C589DC-1678-1146-8B3C-EFAEBA866CC5}"/>
                      </a:ext>
                    </a:extLst>
                  </p:cNvPr>
                  <p:cNvSpPr/>
                  <p:nvPr/>
                </p:nvSpPr>
                <p:spPr>
                  <a:xfrm>
                    <a:off x="5672477" y="1116295"/>
                    <a:ext cx="46348" cy="549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71" h="3525" extrusionOk="0">
                        <a:moveTo>
                          <a:pt x="2423" y="1"/>
                        </a:moveTo>
                        <a:cubicBezTo>
                          <a:pt x="2312" y="1"/>
                          <a:pt x="2199" y="38"/>
                          <a:pt x="2102" y="120"/>
                        </a:cubicBezTo>
                        <a:cubicBezTo>
                          <a:pt x="1558" y="663"/>
                          <a:pt x="1087" y="1243"/>
                          <a:pt x="725" y="1931"/>
                        </a:cubicBezTo>
                        <a:cubicBezTo>
                          <a:pt x="544" y="2257"/>
                          <a:pt x="363" y="2547"/>
                          <a:pt x="182" y="2800"/>
                        </a:cubicBezTo>
                        <a:cubicBezTo>
                          <a:pt x="1" y="2981"/>
                          <a:pt x="37" y="3307"/>
                          <a:pt x="254" y="3452"/>
                        </a:cubicBezTo>
                        <a:cubicBezTo>
                          <a:pt x="327" y="3489"/>
                          <a:pt x="435" y="3525"/>
                          <a:pt x="544" y="3525"/>
                        </a:cubicBezTo>
                        <a:cubicBezTo>
                          <a:pt x="689" y="3525"/>
                          <a:pt x="834" y="3452"/>
                          <a:pt x="906" y="3344"/>
                        </a:cubicBezTo>
                        <a:cubicBezTo>
                          <a:pt x="1124" y="3054"/>
                          <a:pt x="1341" y="2764"/>
                          <a:pt x="1522" y="2402"/>
                        </a:cubicBezTo>
                        <a:cubicBezTo>
                          <a:pt x="1848" y="1822"/>
                          <a:pt x="2246" y="1315"/>
                          <a:pt x="2717" y="844"/>
                        </a:cubicBezTo>
                        <a:cubicBezTo>
                          <a:pt x="2935" y="663"/>
                          <a:pt x="2971" y="374"/>
                          <a:pt x="2790" y="156"/>
                        </a:cubicBezTo>
                        <a:cubicBezTo>
                          <a:pt x="2690" y="57"/>
                          <a:pt x="2558" y="1"/>
                          <a:pt x="2423" y="1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4" name="Google Shape;1260;p47">
                    <a:extLst>
                      <a:ext uri="{FF2B5EF4-FFF2-40B4-BE49-F238E27FC236}">
                        <a16:creationId xmlns:a16="http://schemas.microsoft.com/office/drawing/2014/main" id="{58C60EFC-BB17-C944-BB20-1C199B21FBFF}"/>
                      </a:ext>
                    </a:extLst>
                  </p:cNvPr>
                  <p:cNvSpPr/>
                  <p:nvPr/>
                </p:nvSpPr>
                <p:spPr>
                  <a:xfrm>
                    <a:off x="5736640" y="1108948"/>
                    <a:ext cx="39406" cy="330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6" h="2119" extrusionOk="0">
                        <a:moveTo>
                          <a:pt x="1813" y="0"/>
                        </a:moveTo>
                        <a:cubicBezTo>
                          <a:pt x="1710" y="0"/>
                          <a:pt x="1602" y="36"/>
                          <a:pt x="1502" y="120"/>
                        </a:cubicBezTo>
                        <a:cubicBezTo>
                          <a:pt x="1104" y="482"/>
                          <a:pt x="705" y="917"/>
                          <a:pt x="307" y="1315"/>
                        </a:cubicBezTo>
                        <a:cubicBezTo>
                          <a:pt x="1" y="1621"/>
                          <a:pt x="205" y="2119"/>
                          <a:pt x="591" y="2119"/>
                        </a:cubicBezTo>
                        <a:cubicBezTo>
                          <a:pt x="616" y="2119"/>
                          <a:pt x="642" y="2117"/>
                          <a:pt x="669" y="2112"/>
                        </a:cubicBezTo>
                        <a:cubicBezTo>
                          <a:pt x="778" y="2112"/>
                          <a:pt x="922" y="2076"/>
                          <a:pt x="995" y="1967"/>
                        </a:cubicBezTo>
                        <a:cubicBezTo>
                          <a:pt x="1357" y="1569"/>
                          <a:pt x="1756" y="1171"/>
                          <a:pt x="2154" y="808"/>
                        </a:cubicBezTo>
                        <a:cubicBezTo>
                          <a:pt x="2525" y="494"/>
                          <a:pt x="2199" y="0"/>
                          <a:pt x="1813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5" name="Google Shape;1261;p47">
                    <a:extLst>
                      <a:ext uri="{FF2B5EF4-FFF2-40B4-BE49-F238E27FC236}">
                        <a16:creationId xmlns:a16="http://schemas.microsoft.com/office/drawing/2014/main" id="{EF93B93F-DC79-2C4E-99CA-EFB0DA9501A5}"/>
                      </a:ext>
                    </a:extLst>
                  </p:cNvPr>
                  <p:cNvSpPr/>
                  <p:nvPr/>
                </p:nvSpPr>
                <p:spPr>
                  <a:xfrm>
                    <a:off x="4911073" y="2266707"/>
                    <a:ext cx="55505" cy="62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58" h="3984" extrusionOk="0">
                        <a:moveTo>
                          <a:pt x="2894" y="0"/>
                        </a:moveTo>
                        <a:cubicBezTo>
                          <a:pt x="2786" y="0"/>
                          <a:pt x="2673" y="43"/>
                          <a:pt x="2572" y="144"/>
                        </a:cubicBezTo>
                        <a:cubicBezTo>
                          <a:pt x="1956" y="759"/>
                          <a:pt x="1377" y="1448"/>
                          <a:pt x="906" y="2172"/>
                        </a:cubicBezTo>
                        <a:cubicBezTo>
                          <a:pt x="688" y="2534"/>
                          <a:pt x="435" y="2896"/>
                          <a:pt x="145" y="3222"/>
                        </a:cubicBezTo>
                        <a:cubicBezTo>
                          <a:pt x="0" y="3440"/>
                          <a:pt x="36" y="3729"/>
                          <a:pt x="254" y="3911"/>
                        </a:cubicBezTo>
                        <a:cubicBezTo>
                          <a:pt x="326" y="3947"/>
                          <a:pt x="435" y="3983"/>
                          <a:pt x="544" y="3983"/>
                        </a:cubicBezTo>
                        <a:cubicBezTo>
                          <a:pt x="688" y="3983"/>
                          <a:pt x="797" y="3947"/>
                          <a:pt x="906" y="3802"/>
                        </a:cubicBezTo>
                        <a:cubicBezTo>
                          <a:pt x="1196" y="3476"/>
                          <a:pt x="1449" y="3077"/>
                          <a:pt x="1703" y="2715"/>
                        </a:cubicBezTo>
                        <a:cubicBezTo>
                          <a:pt x="2137" y="2027"/>
                          <a:pt x="2644" y="1411"/>
                          <a:pt x="3224" y="796"/>
                        </a:cubicBezTo>
                        <a:cubicBezTo>
                          <a:pt x="3558" y="462"/>
                          <a:pt x="3251" y="0"/>
                          <a:pt x="2894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35" name="Rectangle 14">
                  <a:extLst>
                    <a:ext uri="{FF2B5EF4-FFF2-40B4-BE49-F238E27FC236}">
                      <a16:creationId xmlns:a16="http://schemas.microsoft.com/office/drawing/2014/main" id="{C33EAD5D-BAF5-FC45-9793-76ACA8BA01B1}"/>
                    </a:ext>
                  </a:extLst>
                </p:cNvPr>
                <p:cNvSpPr/>
                <p:nvPr/>
              </p:nvSpPr>
              <p:spPr>
                <a:xfrm>
                  <a:off x="3212726" y="1724080"/>
                  <a:ext cx="615357" cy="371363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rgbClr val="BAE5E4"/>
                </a:solidFill>
                <a:ln w="25400" cap="flat" cmpd="sng" algn="ctr">
                  <a:solidFill>
                    <a:srgbClr val="BAE5E4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4A31767-1529-FD41-9DD0-7C21607BC14F}"/>
                  </a:ext>
                </a:extLst>
              </p:cNvPr>
              <p:cNvSpPr txBox="1"/>
              <p:nvPr/>
            </p:nvSpPr>
            <p:spPr>
              <a:xfrm>
                <a:off x="3016252" y="1817958"/>
                <a:ext cx="1008305" cy="282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lang="en-US" sz="3200" kern="0" smtClean="0">
                    <a:solidFill>
                      <a:srgbClr val="000000"/>
                    </a:solidFill>
                    <a:latin typeface="UTM Avo" panose="02040603050506020204" pitchFamily="18" charset="0"/>
                    <a:cs typeface="Arial"/>
                    <a:sym typeface="Arial"/>
                  </a:rPr>
                  <a:t>Em cần: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7" name="Google Shape;1029;p42">
              <a:extLst>
                <a:ext uri="{FF2B5EF4-FFF2-40B4-BE49-F238E27FC236}">
                  <a16:creationId xmlns:a16="http://schemas.microsoft.com/office/drawing/2014/main" id="{C4652BFD-4FDA-7F4B-BEFA-210D5F63E51D}"/>
                </a:ext>
              </a:extLst>
            </p:cNvPr>
            <p:cNvGrpSpPr/>
            <p:nvPr/>
          </p:nvGrpSpPr>
          <p:grpSpPr>
            <a:xfrm rot="20594821">
              <a:off x="9152640" y="4438879"/>
              <a:ext cx="2920446" cy="1878268"/>
              <a:chOff x="7495166" y="3912596"/>
              <a:chExt cx="1250423" cy="804202"/>
            </a:xfrm>
          </p:grpSpPr>
          <p:grpSp>
            <p:nvGrpSpPr>
              <p:cNvPr id="8" name="Google Shape;1030;p42">
                <a:extLst>
                  <a:ext uri="{FF2B5EF4-FFF2-40B4-BE49-F238E27FC236}">
                    <a16:creationId xmlns:a16="http://schemas.microsoft.com/office/drawing/2014/main" id="{A7987C2F-8AE8-6E4B-8F0F-FC9622F8044A}"/>
                  </a:ext>
                </a:extLst>
              </p:cNvPr>
              <p:cNvGrpSpPr/>
              <p:nvPr/>
            </p:nvGrpSpPr>
            <p:grpSpPr>
              <a:xfrm>
                <a:off x="8115957" y="3912596"/>
                <a:ext cx="629632" cy="591794"/>
                <a:chOff x="6528424" y="1260656"/>
                <a:chExt cx="1975626" cy="1856900"/>
              </a:xfrm>
            </p:grpSpPr>
            <p:sp>
              <p:nvSpPr>
                <p:cNvPr id="10" name="Google Shape;1031;p42">
                  <a:extLst>
                    <a:ext uri="{FF2B5EF4-FFF2-40B4-BE49-F238E27FC236}">
                      <a16:creationId xmlns:a16="http://schemas.microsoft.com/office/drawing/2014/main" id="{A47C73C3-9CE9-7D41-BE90-ED3B036EE8B8}"/>
                    </a:ext>
                  </a:extLst>
                </p:cNvPr>
                <p:cNvSpPr/>
                <p:nvPr/>
              </p:nvSpPr>
              <p:spPr>
                <a:xfrm>
                  <a:off x="6940941" y="1771450"/>
                  <a:ext cx="1116302" cy="963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6" h="8347" extrusionOk="0">
                      <a:moveTo>
                        <a:pt x="1743" y="1583"/>
                      </a:moveTo>
                      <a:cubicBezTo>
                        <a:pt x="1783" y="1583"/>
                        <a:pt x="1822" y="1593"/>
                        <a:pt x="1862" y="1612"/>
                      </a:cubicBezTo>
                      <a:cubicBezTo>
                        <a:pt x="1901" y="1692"/>
                        <a:pt x="1901" y="1771"/>
                        <a:pt x="1862" y="1850"/>
                      </a:cubicBezTo>
                      <a:cubicBezTo>
                        <a:pt x="1624" y="2325"/>
                        <a:pt x="1466" y="2880"/>
                        <a:pt x="1426" y="3435"/>
                      </a:cubicBezTo>
                      <a:cubicBezTo>
                        <a:pt x="1387" y="3553"/>
                        <a:pt x="1347" y="3672"/>
                        <a:pt x="1347" y="3791"/>
                      </a:cubicBezTo>
                      <a:lnTo>
                        <a:pt x="1268" y="3791"/>
                      </a:lnTo>
                      <a:cubicBezTo>
                        <a:pt x="1188" y="3672"/>
                        <a:pt x="1149" y="3553"/>
                        <a:pt x="1109" y="3435"/>
                      </a:cubicBezTo>
                      <a:cubicBezTo>
                        <a:pt x="1030" y="2920"/>
                        <a:pt x="1109" y="2365"/>
                        <a:pt x="1387" y="1890"/>
                      </a:cubicBezTo>
                      <a:cubicBezTo>
                        <a:pt x="1426" y="1771"/>
                        <a:pt x="1545" y="1692"/>
                        <a:pt x="1624" y="1612"/>
                      </a:cubicBezTo>
                      <a:cubicBezTo>
                        <a:pt x="1664" y="1593"/>
                        <a:pt x="1703" y="1583"/>
                        <a:pt x="1743" y="1583"/>
                      </a:cubicBezTo>
                      <a:close/>
                      <a:moveTo>
                        <a:pt x="8041" y="3870"/>
                      </a:moveTo>
                      <a:lnTo>
                        <a:pt x="8041" y="4187"/>
                      </a:lnTo>
                      <a:cubicBezTo>
                        <a:pt x="7843" y="4385"/>
                        <a:pt x="7685" y="4583"/>
                        <a:pt x="7487" y="4781"/>
                      </a:cubicBezTo>
                      <a:lnTo>
                        <a:pt x="7487" y="4742"/>
                      </a:lnTo>
                      <a:cubicBezTo>
                        <a:pt x="7447" y="4781"/>
                        <a:pt x="7398" y="4801"/>
                        <a:pt x="7348" y="4801"/>
                      </a:cubicBezTo>
                      <a:cubicBezTo>
                        <a:pt x="7299" y="4801"/>
                        <a:pt x="7249" y="4781"/>
                        <a:pt x="7210" y="4742"/>
                      </a:cubicBezTo>
                      <a:cubicBezTo>
                        <a:pt x="7170" y="4663"/>
                        <a:pt x="7170" y="4583"/>
                        <a:pt x="7210" y="4504"/>
                      </a:cubicBezTo>
                      <a:cubicBezTo>
                        <a:pt x="7368" y="4306"/>
                        <a:pt x="7566" y="4108"/>
                        <a:pt x="7764" y="3949"/>
                      </a:cubicBezTo>
                      <a:cubicBezTo>
                        <a:pt x="7804" y="3870"/>
                        <a:pt x="7923" y="3910"/>
                        <a:pt x="8041" y="3870"/>
                      </a:cubicBezTo>
                      <a:close/>
                      <a:moveTo>
                        <a:pt x="2288" y="3466"/>
                      </a:moveTo>
                      <a:cubicBezTo>
                        <a:pt x="2347" y="3466"/>
                        <a:pt x="2377" y="3564"/>
                        <a:pt x="2377" y="3633"/>
                      </a:cubicBezTo>
                      <a:cubicBezTo>
                        <a:pt x="2416" y="3870"/>
                        <a:pt x="2496" y="4148"/>
                        <a:pt x="2535" y="4425"/>
                      </a:cubicBezTo>
                      <a:cubicBezTo>
                        <a:pt x="2654" y="4663"/>
                        <a:pt x="2773" y="4900"/>
                        <a:pt x="2931" y="5138"/>
                      </a:cubicBezTo>
                      <a:cubicBezTo>
                        <a:pt x="2258" y="5019"/>
                        <a:pt x="1822" y="4306"/>
                        <a:pt x="2060" y="3633"/>
                      </a:cubicBezTo>
                      <a:cubicBezTo>
                        <a:pt x="2060" y="3593"/>
                        <a:pt x="2179" y="3514"/>
                        <a:pt x="2258" y="3474"/>
                      </a:cubicBezTo>
                      <a:cubicBezTo>
                        <a:pt x="2269" y="3469"/>
                        <a:pt x="2279" y="3466"/>
                        <a:pt x="2288" y="3466"/>
                      </a:cubicBezTo>
                      <a:close/>
                      <a:moveTo>
                        <a:pt x="1545" y="4266"/>
                      </a:moveTo>
                      <a:cubicBezTo>
                        <a:pt x="1624" y="4266"/>
                        <a:pt x="1703" y="4306"/>
                        <a:pt x="1743" y="4346"/>
                      </a:cubicBezTo>
                      <a:cubicBezTo>
                        <a:pt x="1783" y="4464"/>
                        <a:pt x="1822" y="4544"/>
                        <a:pt x="1822" y="4663"/>
                      </a:cubicBezTo>
                      <a:cubicBezTo>
                        <a:pt x="1822" y="4979"/>
                        <a:pt x="2020" y="5296"/>
                        <a:pt x="2298" y="5534"/>
                      </a:cubicBezTo>
                      <a:cubicBezTo>
                        <a:pt x="2298" y="5574"/>
                        <a:pt x="2337" y="5574"/>
                        <a:pt x="2377" y="5613"/>
                      </a:cubicBezTo>
                      <a:cubicBezTo>
                        <a:pt x="2279" y="5669"/>
                        <a:pt x="2175" y="5696"/>
                        <a:pt x="2076" y="5696"/>
                      </a:cubicBezTo>
                      <a:cubicBezTo>
                        <a:pt x="1895" y="5696"/>
                        <a:pt x="1727" y="5608"/>
                        <a:pt x="1624" y="5455"/>
                      </a:cubicBezTo>
                      <a:lnTo>
                        <a:pt x="1664" y="5455"/>
                      </a:lnTo>
                      <a:cubicBezTo>
                        <a:pt x="1426" y="5138"/>
                        <a:pt x="1347" y="4781"/>
                        <a:pt x="1426" y="4425"/>
                      </a:cubicBezTo>
                      <a:cubicBezTo>
                        <a:pt x="1426" y="4346"/>
                        <a:pt x="1505" y="4266"/>
                        <a:pt x="1545" y="4266"/>
                      </a:cubicBezTo>
                      <a:close/>
                      <a:moveTo>
                        <a:pt x="6932" y="5732"/>
                      </a:moveTo>
                      <a:cubicBezTo>
                        <a:pt x="6853" y="6247"/>
                        <a:pt x="6457" y="6683"/>
                        <a:pt x="5942" y="6841"/>
                      </a:cubicBezTo>
                      <a:cubicBezTo>
                        <a:pt x="5863" y="6802"/>
                        <a:pt x="5744" y="6762"/>
                        <a:pt x="5665" y="6722"/>
                      </a:cubicBezTo>
                      <a:cubicBezTo>
                        <a:pt x="5704" y="6643"/>
                        <a:pt x="5744" y="6564"/>
                        <a:pt x="5823" y="6524"/>
                      </a:cubicBezTo>
                      <a:cubicBezTo>
                        <a:pt x="6061" y="6287"/>
                        <a:pt x="6338" y="6089"/>
                        <a:pt x="6615" y="5890"/>
                      </a:cubicBezTo>
                      <a:cubicBezTo>
                        <a:pt x="6695" y="5851"/>
                        <a:pt x="6813" y="5772"/>
                        <a:pt x="6932" y="5732"/>
                      </a:cubicBezTo>
                      <a:close/>
                      <a:moveTo>
                        <a:pt x="2738" y="1"/>
                      </a:moveTo>
                      <a:cubicBezTo>
                        <a:pt x="1678" y="1"/>
                        <a:pt x="667" y="666"/>
                        <a:pt x="317" y="1771"/>
                      </a:cubicBezTo>
                      <a:cubicBezTo>
                        <a:pt x="0" y="2682"/>
                        <a:pt x="79" y="3672"/>
                        <a:pt x="515" y="4544"/>
                      </a:cubicBezTo>
                      <a:cubicBezTo>
                        <a:pt x="753" y="5019"/>
                        <a:pt x="1030" y="5494"/>
                        <a:pt x="1347" y="5930"/>
                      </a:cubicBezTo>
                      <a:cubicBezTo>
                        <a:pt x="2060" y="6762"/>
                        <a:pt x="2971" y="7475"/>
                        <a:pt x="3961" y="7950"/>
                      </a:cubicBezTo>
                      <a:cubicBezTo>
                        <a:pt x="4159" y="8069"/>
                        <a:pt x="4318" y="8188"/>
                        <a:pt x="4476" y="8346"/>
                      </a:cubicBezTo>
                      <a:cubicBezTo>
                        <a:pt x="4793" y="8188"/>
                        <a:pt x="5110" y="8030"/>
                        <a:pt x="5387" y="7832"/>
                      </a:cubicBezTo>
                      <a:cubicBezTo>
                        <a:pt x="6615" y="7000"/>
                        <a:pt x="7685" y="6009"/>
                        <a:pt x="8636" y="4861"/>
                      </a:cubicBezTo>
                      <a:cubicBezTo>
                        <a:pt x="9428" y="3910"/>
                        <a:pt x="9665" y="2642"/>
                        <a:pt x="9269" y="1454"/>
                      </a:cubicBezTo>
                      <a:cubicBezTo>
                        <a:pt x="9190" y="1137"/>
                        <a:pt x="8952" y="860"/>
                        <a:pt x="8675" y="662"/>
                      </a:cubicBezTo>
                      <a:cubicBezTo>
                        <a:pt x="8293" y="413"/>
                        <a:pt x="7847" y="285"/>
                        <a:pt x="7403" y="285"/>
                      </a:cubicBezTo>
                      <a:cubicBezTo>
                        <a:pt x="6925" y="285"/>
                        <a:pt x="6451" y="433"/>
                        <a:pt x="6061" y="741"/>
                      </a:cubicBezTo>
                      <a:cubicBezTo>
                        <a:pt x="5704" y="1018"/>
                        <a:pt x="5229" y="1216"/>
                        <a:pt x="4991" y="1652"/>
                      </a:cubicBezTo>
                      <a:cubicBezTo>
                        <a:pt x="4952" y="1692"/>
                        <a:pt x="4872" y="1731"/>
                        <a:pt x="4793" y="1731"/>
                      </a:cubicBezTo>
                      <a:cubicBezTo>
                        <a:pt x="4714" y="1652"/>
                        <a:pt x="4674" y="1612"/>
                        <a:pt x="4714" y="1533"/>
                      </a:cubicBezTo>
                      <a:cubicBezTo>
                        <a:pt x="4793" y="1097"/>
                        <a:pt x="4595" y="662"/>
                        <a:pt x="4199" y="464"/>
                      </a:cubicBezTo>
                      <a:cubicBezTo>
                        <a:pt x="3743" y="147"/>
                        <a:pt x="3235" y="1"/>
                        <a:pt x="2738" y="1"/>
                      </a:cubicBezTo>
                      <a:close/>
                    </a:path>
                  </a:pathLst>
                </a:custGeom>
                <a:solidFill>
                  <a:srgbClr val="FFAB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1" name="Google Shape;1032;p42">
                  <a:extLst>
                    <a:ext uri="{FF2B5EF4-FFF2-40B4-BE49-F238E27FC236}">
                      <a16:creationId xmlns:a16="http://schemas.microsoft.com/office/drawing/2014/main" id="{5C9CCDC6-6D76-7D4A-9A7E-52211A808AA2}"/>
                    </a:ext>
                  </a:extLst>
                </p:cNvPr>
                <p:cNvSpPr/>
                <p:nvPr/>
              </p:nvSpPr>
              <p:spPr>
                <a:xfrm>
                  <a:off x="6876846" y="1714285"/>
                  <a:ext cx="1230750" cy="1075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7" h="9316" extrusionOk="0">
                      <a:moveTo>
                        <a:pt x="3253" y="496"/>
                      </a:moveTo>
                      <a:cubicBezTo>
                        <a:pt x="3751" y="496"/>
                        <a:pt x="4259" y="642"/>
                        <a:pt x="4714" y="959"/>
                      </a:cubicBezTo>
                      <a:cubicBezTo>
                        <a:pt x="5110" y="1157"/>
                        <a:pt x="5309" y="1592"/>
                        <a:pt x="5229" y="2028"/>
                      </a:cubicBezTo>
                      <a:cubicBezTo>
                        <a:pt x="5190" y="2107"/>
                        <a:pt x="5229" y="2147"/>
                        <a:pt x="5309" y="2226"/>
                      </a:cubicBezTo>
                      <a:cubicBezTo>
                        <a:pt x="5388" y="2226"/>
                        <a:pt x="5467" y="2187"/>
                        <a:pt x="5507" y="2147"/>
                      </a:cubicBezTo>
                      <a:cubicBezTo>
                        <a:pt x="5744" y="1711"/>
                        <a:pt x="6220" y="1513"/>
                        <a:pt x="6576" y="1236"/>
                      </a:cubicBezTo>
                      <a:cubicBezTo>
                        <a:pt x="6966" y="928"/>
                        <a:pt x="7441" y="780"/>
                        <a:pt x="7918" y="780"/>
                      </a:cubicBezTo>
                      <a:cubicBezTo>
                        <a:pt x="8362" y="780"/>
                        <a:pt x="8809" y="908"/>
                        <a:pt x="9191" y="1157"/>
                      </a:cubicBezTo>
                      <a:cubicBezTo>
                        <a:pt x="9507" y="1355"/>
                        <a:pt x="9706" y="1632"/>
                        <a:pt x="9824" y="1949"/>
                      </a:cubicBezTo>
                      <a:cubicBezTo>
                        <a:pt x="10220" y="3098"/>
                        <a:pt x="9983" y="4405"/>
                        <a:pt x="9191" y="5356"/>
                      </a:cubicBezTo>
                      <a:cubicBezTo>
                        <a:pt x="8279" y="6465"/>
                        <a:pt x="7170" y="7495"/>
                        <a:pt x="5982" y="8327"/>
                      </a:cubicBezTo>
                      <a:cubicBezTo>
                        <a:pt x="5665" y="8525"/>
                        <a:pt x="5348" y="8683"/>
                        <a:pt x="5031" y="8841"/>
                      </a:cubicBezTo>
                      <a:cubicBezTo>
                        <a:pt x="4873" y="8683"/>
                        <a:pt x="4714" y="8564"/>
                        <a:pt x="4556" y="8445"/>
                      </a:cubicBezTo>
                      <a:cubicBezTo>
                        <a:pt x="3526" y="7970"/>
                        <a:pt x="2655" y="7257"/>
                        <a:pt x="1942" y="6425"/>
                      </a:cubicBezTo>
                      <a:cubicBezTo>
                        <a:pt x="1585" y="5989"/>
                        <a:pt x="1268" y="5514"/>
                        <a:pt x="1030" y="5039"/>
                      </a:cubicBezTo>
                      <a:cubicBezTo>
                        <a:pt x="595" y="4167"/>
                        <a:pt x="515" y="3177"/>
                        <a:pt x="832" y="2266"/>
                      </a:cubicBezTo>
                      <a:cubicBezTo>
                        <a:pt x="1183" y="1161"/>
                        <a:pt x="2194" y="496"/>
                        <a:pt x="3253" y="496"/>
                      </a:cubicBezTo>
                      <a:close/>
                      <a:moveTo>
                        <a:pt x="3289" y="1"/>
                      </a:moveTo>
                      <a:cubicBezTo>
                        <a:pt x="2023" y="1"/>
                        <a:pt x="828" y="771"/>
                        <a:pt x="357" y="2068"/>
                      </a:cubicBezTo>
                      <a:cubicBezTo>
                        <a:pt x="1" y="3177"/>
                        <a:pt x="119" y="4405"/>
                        <a:pt x="674" y="5435"/>
                      </a:cubicBezTo>
                      <a:cubicBezTo>
                        <a:pt x="1347" y="6663"/>
                        <a:pt x="2298" y="7693"/>
                        <a:pt x="3526" y="8406"/>
                      </a:cubicBezTo>
                      <a:cubicBezTo>
                        <a:pt x="3883" y="8723"/>
                        <a:pt x="4358" y="8921"/>
                        <a:pt x="4833" y="8960"/>
                      </a:cubicBezTo>
                      <a:cubicBezTo>
                        <a:pt x="4833" y="9201"/>
                        <a:pt x="4887" y="9315"/>
                        <a:pt x="5008" y="9315"/>
                      </a:cubicBezTo>
                      <a:cubicBezTo>
                        <a:pt x="5066" y="9315"/>
                        <a:pt x="5139" y="9289"/>
                        <a:pt x="5229" y="9238"/>
                      </a:cubicBezTo>
                      <a:cubicBezTo>
                        <a:pt x="5586" y="9119"/>
                        <a:pt x="5903" y="8921"/>
                        <a:pt x="6220" y="8723"/>
                      </a:cubicBezTo>
                      <a:cubicBezTo>
                        <a:pt x="7566" y="7851"/>
                        <a:pt x="8755" y="6702"/>
                        <a:pt x="9745" y="5395"/>
                      </a:cubicBezTo>
                      <a:cubicBezTo>
                        <a:pt x="10419" y="4563"/>
                        <a:pt x="10656" y="3454"/>
                        <a:pt x="10419" y="2385"/>
                      </a:cubicBezTo>
                      <a:cubicBezTo>
                        <a:pt x="10339" y="1751"/>
                        <a:pt x="10022" y="1196"/>
                        <a:pt x="9547" y="800"/>
                      </a:cubicBezTo>
                      <a:cubicBezTo>
                        <a:pt x="9079" y="482"/>
                        <a:pt x="8532" y="323"/>
                        <a:pt x="7985" y="323"/>
                      </a:cubicBezTo>
                      <a:cubicBezTo>
                        <a:pt x="7373" y="323"/>
                        <a:pt x="6761" y="522"/>
                        <a:pt x="6259" y="919"/>
                      </a:cubicBezTo>
                      <a:cubicBezTo>
                        <a:pt x="6061" y="1077"/>
                        <a:pt x="5863" y="1196"/>
                        <a:pt x="5665" y="1355"/>
                      </a:cubicBezTo>
                      <a:cubicBezTo>
                        <a:pt x="5427" y="879"/>
                        <a:pt x="5071" y="523"/>
                        <a:pt x="4596" y="285"/>
                      </a:cubicBezTo>
                      <a:cubicBezTo>
                        <a:pt x="4169" y="92"/>
                        <a:pt x="3725" y="1"/>
                        <a:pt x="3289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2" name="Google Shape;1033;p42">
                  <a:extLst>
                    <a:ext uri="{FF2B5EF4-FFF2-40B4-BE49-F238E27FC236}">
                      <a16:creationId xmlns:a16="http://schemas.microsoft.com/office/drawing/2014/main" id="{677FD419-C366-784A-A52D-3927EDA848B7}"/>
                    </a:ext>
                  </a:extLst>
                </p:cNvPr>
                <p:cNvSpPr/>
                <p:nvPr/>
              </p:nvSpPr>
              <p:spPr>
                <a:xfrm>
                  <a:off x="7764357" y="2222884"/>
                  <a:ext cx="100705" cy="104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903" extrusionOk="0">
                      <a:moveTo>
                        <a:pt x="872" y="1"/>
                      </a:moveTo>
                      <a:cubicBezTo>
                        <a:pt x="793" y="1"/>
                        <a:pt x="674" y="1"/>
                        <a:pt x="594" y="40"/>
                      </a:cubicBezTo>
                      <a:cubicBezTo>
                        <a:pt x="396" y="199"/>
                        <a:pt x="238" y="397"/>
                        <a:pt x="80" y="595"/>
                      </a:cubicBezTo>
                      <a:cubicBezTo>
                        <a:pt x="0" y="674"/>
                        <a:pt x="0" y="793"/>
                        <a:pt x="80" y="872"/>
                      </a:cubicBezTo>
                      <a:cubicBezTo>
                        <a:pt x="119" y="892"/>
                        <a:pt x="169" y="902"/>
                        <a:pt x="218" y="902"/>
                      </a:cubicBezTo>
                      <a:cubicBezTo>
                        <a:pt x="268" y="902"/>
                        <a:pt x="317" y="892"/>
                        <a:pt x="357" y="872"/>
                      </a:cubicBezTo>
                      <a:cubicBezTo>
                        <a:pt x="555" y="674"/>
                        <a:pt x="713" y="476"/>
                        <a:pt x="872" y="278"/>
                      </a:cubicBezTo>
                      <a:lnTo>
                        <a:pt x="872" y="1"/>
                      </a:ln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3" name="Google Shape;1034;p42">
                  <a:extLst>
                    <a:ext uri="{FF2B5EF4-FFF2-40B4-BE49-F238E27FC236}">
                      <a16:creationId xmlns:a16="http://schemas.microsoft.com/office/drawing/2014/main" id="{BA5662C1-01B8-6743-93B3-960B6EC75B7E}"/>
                    </a:ext>
                  </a:extLst>
                </p:cNvPr>
                <p:cNvSpPr/>
                <p:nvPr/>
              </p:nvSpPr>
              <p:spPr>
                <a:xfrm>
                  <a:off x="7595055" y="2437918"/>
                  <a:ext cx="146554" cy="123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9" h="1071" extrusionOk="0">
                      <a:moveTo>
                        <a:pt x="1268" y="1"/>
                      </a:moveTo>
                      <a:cubicBezTo>
                        <a:pt x="1149" y="40"/>
                        <a:pt x="1031" y="80"/>
                        <a:pt x="951" y="159"/>
                      </a:cubicBezTo>
                      <a:cubicBezTo>
                        <a:pt x="674" y="357"/>
                        <a:pt x="397" y="555"/>
                        <a:pt x="159" y="753"/>
                      </a:cubicBezTo>
                      <a:cubicBezTo>
                        <a:pt x="80" y="833"/>
                        <a:pt x="40" y="912"/>
                        <a:pt x="1" y="991"/>
                      </a:cubicBezTo>
                      <a:cubicBezTo>
                        <a:pt x="80" y="1031"/>
                        <a:pt x="159" y="1070"/>
                        <a:pt x="278" y="1070"/>
                      </a:cubicBezTo>
                      <a:cubicBezTo>
                        <a:pt x="793" y="951"/>
                        <a:pt x="1189" y="516"/>
                        <a:pt x="1268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4" name="Google Shape;1035;p42">
                  <a:extLst>
                    <a:ext uri="{FF2B5EF4-FFF2-40B4-BE49-F238E27FC236}">
                      <a16:creationId xmlns:a16="http://schemas.microsoft.com/office/drawing/2014/main" id="{E6A9D448-1E07-AC4A-8776-DEB65D7DB88A}"/>
                    </a:ext>
                  </a:extLst>
                </p:cNvPr>
                <p:cNvSpPr/>
                <p:nvPr/>
              </p:nvSpPr>
              <p:spPr>
                <a:xfrm>
                  <a:off x="7151357" y="2172648"/>
                  <a:ext cx="128191" cy="192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" h="1664" extrusionOk="0">
                      <a:moveTo>
                        <a:pt x="436" y="0"/>
                      </a:moveTo>
                      <a:cubicBezTo>
                        <a:pt x="396" y="40"/>
                        <a:pt x="238" y="119"/>
                        <a:pt x="238" y="159"/>
                      </a:cubicBezTo>
                      <a:cubicBezTo>
                        <a:pt x="0" y="832"/>
                        <a:pt x="396" y="1545"/>
                        <a:pt x="1109" y="1664"/>
                      </a:cubicBezTo>
                      <a:cubicBezTo>
                        <a:pt x="951" y="1426"/>
                        <a:pt x="832" y="1189"/>
                        <a:pt x="713" y="951"/>
                      </a:cubicBezTo>
                      <a:cubicBezTo>
                        <a:pt x="634" y="674"/>
                        <a:pt x="594" y="396"/>
                        <a:pt x="555" y="159"/>
                      </a:cubicBezTo>
                      <a:cubicBezTo>
                        <a:pt x="555" y="79"/>
                        <a:pt x="436" y="0"/>
                        <a:pt x="436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5" name="Google Shape;1036;p42">
                  <a:extLst>
                    <a:ext uri="{FF2B5EF4-FFF2-40B4-BE49-F238E27FC236}">
                      <a16:creationId xmlns:a16="http://schemas.microsoft.com/office/drawing/2014/main" id="{31F66C5A-B287-6A4C-9979-5BBDC1BD5B28}"/>
                    </a:ext>
                  </a:extLst>
                </p:cNvPr>
                <p:cNvSpPr/>
                <p:nvPr/>
              </p:nvSpPr>
              <p:spPr>
                <a:xfrm>
                  <a:off x="7096385" y="2264112"/>
                  <a:ext cx="114564" cy="165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2" h="1430" extrusionOk="0">
                      <a:moveTo>
                        <a:pt x="199" y="0"/>
                      </a:moveTo>
                      <a:cubicBezTo>
                        <a:pt x="120" y="0"/>
                        <a:pt x="41" y="80"/>
                        <a:pt x="41" y="159"/>
                      </a:cubicBezTo>
                      <a:cubicBezTo>
                        <a:pt x="1" y="515"/>
                        <a:pt x="80" y="872"/>
                        <a:pt x="278" y="1189"/>
                      </a:cubicBezTo>
                      <a:cubicBezTo>
                        <a:pt x="381" y="1342"/>
                        <a:pt x="549" y="1430"/>
                        <a:pt x="719" y="1430"/>
                      </a:cubicBezTo>
                      <a:cubicBezTo>
                        <a:pt x="813" y="1430"/>
                        <a:pt x="907" y="1403"/>
                        <a:pt x="991" y="1347"/>
                      </a:cubicBezTo>
                      <a:cubicBezTo>
                        <a:pt x="991" y="1308"/>
                        <a:pt x="952" y="1308"/>
                        <a:pt x="912" y="1268"/>
                      </a:cubicBezTo>
                      <a:cubicBezTo>
                        <a:pt x="635" y="1030"/>
                        <a:pt x="476" y="713"/>
                        <a:pt x="476" y="397"/>
                      </a:cubicBezTo>
                      <a:cubicBezTo>
                        <a:pt x="437" y="278"/>
                        <a:pt x="437" y="198"/>
                        <a:pt x="397" y="80"/>
                      </a:cubicBezTo>
                      <a:cubicBezTo>
                        <a:pt x="318" y="40"/>
                        <a:pt x="278" y="0"/>
                        <a:pt x="199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6" name="Google Shape;1037;p42">
                  <a:extLst>
                    <a:ext uri="{FF2B5EF4-FFF2-40B4-BE49-F238E27FC236}">
                      <a16:creationId xmlns:a16="http://schemas.microsoft.com/office/drawing/2014/main" id="{296921A0-F8D2-9C43-8587-D6E08FA01265}"/>
                    </a:ext>
                  </a:extLst>
                </p:cNvPr>
                <p:cNvSpPr/>
                <p:nvPr/>
              </p:nvSpPr>
              <p:spPr>
                <a:xfrm>
                  <a:off x="7059892" y="1958768"/>
                  <a:ext cx="100705" cy="250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2170" extrusionOk="0">
                      <a:moveTo>
                        <a:pt x="713" y="0"/>
                      </a:moveTo>
                      <a:cubicBezTo>
                        <a:pt x="673" y="0"/>
                        <a:pt x="634" y="10"/>
                        <a:pt x="594" y="30"/>
                      </a:cubicBezTo>
                      <a:cubicBezTo>
                        <a:pt x="475" y="109"/>
                        <a:pt x="396" y="188"/>
                        <a:pt x="317" y="307"/>
                      </a:cubicBezTo>
                      <a:cubicBezTo>
                        <a:pt x="79" y="783"/>
                        <a:pt x="0" y="1337"/>
                        <a:pt x="79" y="1852"/>
                      </a:cubicBezTo>
                      <a:cubicBezTo>
                        <a:pt x="119" y="1971"/>
                        <a:pt x="158" y="2090"/>
                        <a:pt x="198" y="2169"/>
                      </a:cubicBezTo>
                      <a:lnTo>
                        <a:pt x="317" y="2169"/>
                      </a:lnTo>
                      <a:cubicBezTo>
                        <a:pt x="357" y="2090"/>
                        <a:pt x="357" y="1971"/>
                        <a:pt x="396" y="1852"/>
                      </a:cubicBezTo>
                      <a:cubicBezTo>
                        <a:pt x="436" y="1298"/>
                        <a:pt x="594" y="743"/>
                        <a:pt x="832" y="268"/>
                      </a:cubicBezTo>
                      <a:cubicBezTo>
                        <a:pt x="871" y="188"/>
                        <a:pt x="871" y="109"/>
                        <a:pt x="832" y="30"/>
                      </a:cubicBezTo>
                      <a:cubicBezTo>
                        <a:pt x="792" y="10"/>
                        <a:pt x="753" y="0"/>
                        <a:pt x="713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7" name="Google Shape;1038;p42">
                  <a:extLst>
                    <a:ext uri="{FF2B5EF4-FFF2-40B4-BE49-F238E27FC236}">
                      <a16:creationId xmlns:a16="http://schemas.microsoft.com/office/drawing/2014/main" id="{D0DA8190-5591-394B-BCAA-BDD922ADBA2E}"/>
                    </a:ext>
                  </a:extLst>
                </p:cNvPr>
                <p:cNvSpPr/>
                <p:nvPr/>
              </p:nvSpPr>
              <p:spPr>
                <a:xfrm>
                  <a:off x="7523800" y="1260656"/>
                  <a:ext cx="87771" cy="327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" h="2838" extrusionOk="0">
                      <a:moveTo>
                        <a:pt x="486" y="0"/>
                      </a:moveTo>
                      <a:cubicBezTo>
                        <a:pt x="389" y="0"/>
                        <a:pt x="301" y="53"/>
                        <a:pt x="301" y="173"/>
                      </a:cubicBezTo>
                      <a:cubicBezTo>
                        <a:pt x="222" y="965"/>
                        <a:pt x="142" y="1757"/>
                        <a:pt x="23" y="2549"/>
                      </a:cubicBezTo>
                      <a:cubicBezTo>
                        <a:pt x="0" y="2734"/>
                        <a:pt x="138" y="2838"/>
                        <a:pt x="266" y="2838"/>
                      </a:cubicBezTo>
                      <a:cubicBezTo>
                        <a:pt x="357" y="2838"/>
                        <a:pt x="443" y="2784"/>
                        <a:pt x="459" y="2668"/>
                      </a:cubicBezTo>
                      <a:cubicBezTo>
                        <a:pt x="618" y="1836"/>
                        <a:pt x="697" y="1044"/>
                        <a:pt x="736" y="252"/>
                      </a:cubicBezTo>
                      <a:cubicBezTo>
                        <a:pt x="759" y="94"/>
                        <a:pt x="614" y="0"/>
                        <a:pt x="486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8" name="Google Shape;1039;p42">
                  <a:extLst>
                    <a:ext uri="{FF2B5EF4-FFF2-40B4-BE49-F238E27FC236}">
                      <a16:creationId xmlns:a16="http://schemas.microsoft.com/office/drawing/2014/main" id="{2F1B10DD-64BF-0842-9507-AF50667E1A10}"/>
                    </a:ext>
                  </a:extLst>
                </p:cNvPr>
                <p:cNvSpPr/>
                <p:nvPr/>
              </p:nvSpPr>
              <p:spPr>
                <a:xfrm>
                  <a:off x="7887928" y="1374872"/>
                  <a:ext cx="150942" cy="245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7" h="2130" extrusionOk="0">
                      <a:moveTo>
                        <a:pt x="1018" y="1"/>
                      </a:moveTo>
                      <a:cubicBezTo>
                        <a:pt x="944" y="1"/>
                        <a:pt x="872" y="40"/>
                        <a:pt x="832" y="134"/>
                      </a:cubicBezTo>
                      <a:cubicBezTo>
                        <a:pt x="594" y="689"/>
                        <a:pt x="317" y="1244"/>
                        <a:pt x="79" y="1798"/>
                      </a:cubicBezTo>
                      <a:cubicBezTo>
                        <a:pt x="1" y="1981"/>
                        <a:pt x="164" y="2130"/>
                        <a:pt x="318" y="2130"/>
                      </a:cubicBezTo>
                      <a:cubicBezTo>
                        <a:pt x="397" y="2130"/>
                        <a:pt x="474" y="2090"/>
                        <a:pt x="515" y="1996"/>
                      </a:cubicBezTo>
                      <a:cubicBezTo>
                        <a:pt x="752" y="1442"/>
                        <a:pt x="990" y="887"/>
                        <a:pt x="1228" y="332"/>
                      </a:cubicBezTo>
                      <a:cubicBezTo>
                        <a:pt x="1306" y="149"/>
                        <a:pt x="1160" y="1"/>
                        <a:pt x="1018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9" name="Google Shape;1040;p42">
                  <a:extLst>
                    <a:ext uri="{FF2B5EF4-FFF2-40B4-BE49-F238E27FC236}">
                      <a16:creationId xmlns:a16="http://schemas.microsoft.com/office/drawing/2014/main" id="{09CB4895-0DA1-3F47-887F-CC0F11A66A05}"/>
                    </a:ext>
                  </a:extLst>
                </p:cNvPr>
                <p:cNvSpPr/>
                <p:nvPr/>
              </p:nvSpPr>
              <p:spPr>
                <a:xfrm>
                  <a:off x="8148811" y="1612888"/>
                  <a:ext cx="214229" cy="157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5" h="1362" extrusionOk="0">
                      <a:moveTo>
                        <a:pt x="1558" y="0"/>
                      </a:moveTo>
                      <a:cubicBezTo>
                        <a:pt x="1516" y="0"/>
                        <a:pt x="1470" y="16"/>
                        <a:pt x="1425" y="54"/>
                      </a:cubicBezTo>
                      <a:cubicBezTo>
                        <a:pt x="1029" y="371"/>
                        <a:pt x="633" y="688"/>
                        <a:pt x="197" y="965"/>
                      </a:cubicBezTo>
                      <a:cubicBezTo>
                        <a:pt x="1" y="1096"/>
                        <a:pt x="128" y="1361"/>
                        <a:pt x="334" y="1361"/>
                      </a:cubicBezTo>
                      <a:cubicBezTo>
                        <a:pt x="378" y="1361"/>
                        <a:pt x="426" y="1349"/>
                        <a:pt x="474" y="1322"/>
                      </a:cubicBezTo>
                      <a:cubicBezTo>
                        <a:pt x="870" y="1044"/>
                        <a:pt x="1306" y="767"/>
                        <a:pt x="1662" y="450"/>
                      </a:cubicBezTo>
                      <a:cubicBezTo>
                        <a:pt x="1855" y="290"/>
                        <a:pt x="1736" y="0"/>
                        <a:pt x="1558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0" name="Google Shape;1041;p42">
                  <a:extLst>
                    <a:ext uri="{FF2B5EF4-FFF2-40B4-BE49-F238E27FC236}">
                      <a16:creationId xmlns:a16="http://schemas.microsoft.com/office/drawing/2014/main" id="{2D2A6484-F66C-EE4E-B222-5DD72CF333BF}"/>
                    </a:ext>
                  </a:extLst>
                </p:cNvPr>
                <p:cNvSpPr/>
                <p:nvPr/>
              </p:nvSpPr>
              <p:spPr>
                <a:xfrm>
                  <a:off x="8194312" y="2076217"/>
                  <a:ext cx="309737" cy="73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638" extrusionOk="0">
                      <a:moveTo>
                        <a:pt x="2375" y="1"/>
                      </a:moveTo>
                      <a:cubicBezTo>
                        <a:pt x="2363" y="1"/>
                        <a:pt x="2351" y="2"/>
                        <a:pt x="2338" y="3"/>
                      </a:cubicBezTo>
                      <a:cubicBezTo>
                        <a:pt x="1665" y="82"/>
                        <a:pt x="991" y="122"/>
                        <a:pt x="318" y="162"/>
                      </a:cubicBezTo>
                      <a:cubicBezTo>
                        <a:pt x="1" y="201"/>
                        <a:pt x="40" y="637"/>
                        <a:pt x="357" y="637"/>
                      </a:cubicBezTo>
                      <a:cubicBezTo>
                        <a:pt x="1031" y="597"/>
                        <a:pt x="1704" y="518"/>
                        <a:pt x="2378" y="479"/>
                      </a:cubicBezTo>
                      <a:cubicBezTo>
                        <a:pt x="2682" y="441"/>
                        <a:pt x="2657" y="1"/>
                        <a:pt x="2375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1" name="Google Shape;1042;p42">
                  <a:extLst>
                    <a:ext uri="{FF2B5EF4-FFF2-40B4-BE49-F238E27FC236}">
                      <a16:creationId xmlns:a16="http://schemas.microsoft.com/office/drawing/2014/main" id="{13B0DD94-18EE-AE4E-9C29-FE44390A46AF}"/>
                    </a:ext>
                  </a:extLst>
                </p:cNvPr>
                <p:cNvSpPr/>
                <p:nvPr/>
              </p:nvSpPr>
              <p:spPr>
                <a:xfrm>
                  <a:off x="8079750" y="2389876"/>
                  <a:ext cx="229358" cy="114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6" h="992" extrusionOk="0">
                      <a:moveTo>
                        <a:pt x="372" y="0"/>
                      </a:moveTo>
                      <a:cubicBezTo>
                        <a:pt x="122" y="0"/>
                        <a:pt x="0" y="356"/>
                        <a:pt x="280" y="496"/>
                      </a:cubicBezTo>
                      <a:cubicBezTo>
                        <a:pt x="676" y="654"/>
                        <a:pt x="1072" y="813"/>
                        <a:pt x="1508" y="971"/>
                      </a:cubicBezTo>
                      <a:cubicBezTo>
                        <a:pt x="1541" y="985"/>
                        <a:pt x="1573" y="992"/>
                        <a:pt x="1604" y="992"/>
                      </a:cubicBezTo>
                      <a:cubicBezTo>
                        <a:pt x="1834" y="992"/>
                        <a:pt x="1985" y="645"/>
                        <a:pt x="1706" y="575"/>
                      </a:cubicBezTo>
                      <a:cubicBezTo>
                        <a:pt x="1310" y="417"/>
                        <a:pt x="874" y="219"/>
                        <a:pt x="478" y="21"/>
                      </a:cubicBezTo>
                      <a:cubicBezTo>
                        <a:pt x="441" y="7"/>
                        <a:pt x="405" y="0"/>
                        <a:pt x="372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2" name="Google Shape;1043;p42">
                  <a:extLst>
                    <a:ext uri="{FF2B5EF4-FFF2-40B4-BE49-F238E27FC236}">
                      <a16:creationId xmlns:a16="http://schemas.microsoft.com/office/drawing/2014/main" id="{C482E2AB-28B8-CA44-BEE7-98116E644E7D}"/>
                    </a:ext>
                  </a:extLst>
                </p:cNvPr>
                <p:cNvSpPr/>
                <p:nvPr/>
              </p:nvSpPr>
              <p:spPr>
                <a:xfrm>
                  <a:off x="7815518" y="2680785"/>
                  <a:ext cx="190670" cy="267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" h="2313" extrusionOk="0">
                      <a:moveTo>
                        <a:pt x="311" y="0"/>
                      </a:moveTo>
                      <a:cubicBezTo>
                        <a:pt x="163" y="0"/>
                        <a:pt x="1" y="187"/>
                        <a:pt x="112" y="354"/>
                      </a:cubicBezTo>
                      <a:cubicBezTo>
                        <a:pt x="429" y="987"/>
                        <a:pt x="785" y="1621"/>
                        <a:pt x="1181" y="2215"/>
                      </a:cubicBezTo>
                      <a:cubicBezTo>
                        <a:pt x="1227" y="2284"/>
                        <a:pt x="1289" y="2313"/>
                        <a:pt x="1351" y="2313"/>
                      </a:cubicBezTo>
                      <a:cubicBezTo>
                        <a:pt x="1502" y="2313"/>
                        <a:pt x="1651" y="2136"/>
                        <a:pt x="1538" y="1938"/>
                      </a:cubicBezTo>
                      <a:cubicBezTo>
                        <a:pt x="1181" y="1344"/>
                        <a:pt x="825" y="750"/>
                        <a:pt x="468" y="116"/>
                      </a:cubicBezTo>
                      <a:cubicBezTo>
                        <a:pt x="433" y="34"/>
                        <a:pt x="373" y="0"/>
                        <a:pt x="311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3" name="Google Shape;1044;p42">
                  <a:extLst>
                    <a:ext uri="{FF2B5EF4-FFF2-40B4-BE49-F238E27FC236}">
                      <a16:creationId xmlns:a16="http://schemas.microsoft.com/office/drawing/2014/main" id="{FDD88A1F-7985-4643-8C55-1264CBE42362}"/>
                    </a:ext>
                  </a:extLst>
                </p:cNvPr>
                <p:cNvSpPr/>
                <p:nvPr/>
              </p:nvSpPr>
              <p:spPr>
                <a:xfrm>
                  <a:off x="7521836" y="2870182"/>
                  <a:ext cx="57166" cy="247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" h="2142" extrusionOk="0">
                      <a:moveTo>
                        <a:pt x="294" y="0"/>
                      </a:moveTo>
                      <a:cubicBezTo>
                        <a:pt x="175" y="0"/>
                        <a:pt x="40" y="90"/>
                        <a:pt x="40" y="259"/>
                      </a:cubicBezTo>
                      <a:cubicBezTo>
                        <a:pt x="40" y="813"/>
                        <a:pt x="40" y="1368"/>
                        <a:pt x="1" y="1922"/>
                      </a:cubicBezTo>
                      <a:cubicBezTo>
                        <a:pt x="1" y="2071"/>
                        <a:pt x="105" y="2141"/>
                        <a:pt x="216" y="2141"/>
                      </a:cubicBezTo>
                      <a:cubicBezTo>
                        <a:pt x="342" y="2141"/>
                        <a:pt x="476" y="2051"/>
                        <a:pt x="476" y="1883"/>
                      </a:cubicBezTo>
                      <a:lnTo>
                        <a:pt x="476" y="219"/>
                      </a:lnTo>
                      <a:cubicBezTo>
                        <a:pt x="495" y="70"/>
                        <a:pt x="400" y="0"/>
                        <a:pt x="294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4" name="Google Shape;1045;p42">
                  <a:extLst>
                    <a:ext uri="{FF2B5EF4-FFF2-40B4-BE49-F238E27FC236}">
                      <a16:creationId xmlns:a16="http://schemas.microsoft.com/office/drawing/2014/main" id="{0C55CD72-6512-414A-B931-0DB4D3DD3465}"/>
                    </a:ext>
                  </a:extLst>
                </p:cNvPr>
                <p:cNvSpPr/>
                <p:nvPr/>
              </p:nvSpPr>
              <p:spPr>
                <a:xfrm>
                  <a:off x="7060238" y="2794192"/>
                  <a:ext cx="209032" cy="2398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0" h="2077" extrusionOk="0">
                      <a:moveTo>
                        <a:pt x="1471" y="0"/>
                      </a:moveTo>
                      <a:cubicBezTo>
                        <a:pt x="1413" y="0"/>
                        <a:pt x="1354" y="25"/>
                        <a:pt x="1304" y="85"/>
                      </a:cubicBezTo>
                      <a:lnTo>
                        <a:pt x="116" y="1709"/>
                      </a:lnTo>
                      <a:cubicBezTo>
                        <a:pt x="0" y="1882"/>
                        <a:pt x="159" y="2077"/>
                        <a:pt x="315" y="2077"/>
                      </a:cubicBezTo>
                      <a:cubicBezTo>
                        <a:pt x="372" y="2077"/>
                        <a:pt x="430" y="2050"/>
                        <a:pt x="472" y="1986"/>
                      </a:cubicBezTo>
                      <a:lnTo>
                        <a:pt x="1661" y="402"/>
                      </a:lnTo>
                      <a:cubicBezTo>
                        <a:pt x="1809" y="223"/>
                        <a:pt x="1646" y="0"/>
                        <a:pt x="1471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5" name="Google Shape;1046;p42">
                  <a:extLst>
                    <a:ext uri="{FF2B5EF4-FFF2-40B4-BE49-F238E27FC236}">
                      <a16:creationId xmlns:a16="http://schemas.microsoft.com/office/drawing/2014/main" id="{B6CD9960-9A14-AE42-874A-39E5B51E5C19}"/>
                    </a:ext>
                  </a:extLst>
                </p:cNvPr>
                <p:cNvSpPr/>
                <p:nvPr/>
              </p:nvSpPr>
              <p:spPr>
                <a:xfrm>
                  <a:off x="6816447" y="2595095"/>
                  <a:ext cx="226355" cy="15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0" h="1331" extrusionOk="0">
                      <a:moveTo>
                        <a:pt x="1620" y="0"/>
                      </a:moveTo>
                      <a:cubicBezTo>
                        <a:pt x="1586" y="0"/>
                        <a:pt x="1550" y="8"/>
                        <a:pt x="1514" y="26"/>
                      </a:cubicBezTo>
                      <a:cubicBezTo>
                        <a:pt x="1078" y="343"/>
                        <a:pt x="642" y="620"/>
                        <a:pt x="167" y="898"/>
                      </a:cubicBezTo>
                      <a:cubicBezTo>
                        <a:pt x="1" y="1030"/>
                        <a:pt x="141" y="1330"/>
                        <a:pt x="331" y="1330"/>
                      </a:cubicBezTo>
                      <a:cubicBezTo>
                        <a:pt x="368" y="1330"/>
                        <a:pt x="406" y="1319"/>
                        <a:pt x="444" y="1294"/>
                      </a:cubicBezTo>
                      <a:cubicBezTo>
                        <a:pt x="880" y="1016"/>
                        <a:pt x="1355" y="700"/>
                        <a:pt x="1791" y="422"/>
                      </a:cubicBezTo>
                      <a:cubicBezTo>
                        <a:pt x="1959" y="254"/>
                        <a:pt x="1813" y="0"/>
                        <a:pt x="1620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6" name="Google Shape;1047;p42">
                  <a:extLst>
                    <a:ext uri="{FF2B5EF4-FFF2-40B4-BE49-F238E27FC236}">
                      <a16:creationId xmlns:a16="http://schemas.microsoft.com/office/drawing/2014/main" id="{C00D9EE5-ABCB-F641-B1EA-F1705C0498F1}"/>
                    </a:ext>
                  </a:extLst>
                </p:cNvPr>
                <p:cNvSpPr/>
                <p:nvPr/>
              </p:nvSpPr>
              <p:spPr>
                <a:xfrm>
                  <a:off x="6535007" y="2382716"/>
                  <a:ext cx="312740" cy="105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8" h="917" extrusionOk="0">
                      <a:moveTo>
                        <a:pt x="2291" y="1"/>
                      </a:moveTo>
                      <a:cubicBezTo>
                        <a:pt x="2277" y="1"/>
                        <a:pt x="2263" y="1"/>
                        <a:pt x="2247" y="3"/>
                      </a:cubicBezTo>
                      <a:cubicBezTo>
                        <a:pt x="1614" y="201"/>
                        <a:pt x="940" y="320"/>
                        <a:pt x="267" y="439"/>
                      </a:cubicBezTo>
                      <a:cubicBezTo>
                        <a:pt x="1" y="477"/>
                        <a:pt x="27" y="917"/>
                        <a:pt x="274" y="917"/>
                      </a:cubicBezTo>
                      <a:cubicBezTo>
                        <a:pt x="285" y="917"/>
                        <a:pt x="295" y="916"/>
                        <a:pt x="306" y="914"/>
                      </a:cubicBezTo>
                      <a:cubicBezTo>
                        <a:pt x="1020" y="796"/>
                        <a:pt x="1733" y="637"/>
                        <a:pt x="2406" y="439"/>
                      </a:cubicBezTo>
                      <a:cubicBezTo>
                        <a:pt x="2708" y="364"/>
                        <a:pt x="2578" y="1"/>
                        <a:pt x="2291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7" name="Google Shape;1048;p42">
                  <a:extLst>
                    <a:ext uri="{FF2B5EF4-FFF2-40B4-BE49-F238E27FC236}">
                      <a16:creationId xmlns:a16="http://schemas.microsoft.com/office/drawing/2014/main" id="{910EFC47-5110-594C-9D20-68720B3B6218}"/>
                    </a:ext>
                  </a:extLst>
                </p:cNvPr>
                <p:cNvSpPr/>
                <p:nvPr/>
              </p:nvSpPr>
              <p:spPr>
                <a:xfrm>
                  <a:off x="6652687" y="2090306"/>
                  <a:ext cx="178544" cy="59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" h="516" extrusionOk="0">
                      <a:moveTo>
                        <a:pt x="1228" y="0"/>
                      </a:moveTo>
                      <a:cubicBezTo>
                        <a:pt x="951" y="40"/>
                        <a:pt x="634" y="40"/>
                        <a:pt x="317" y="40"/>
                      </a:cubicBezTo>
                      <a:cubicBezTo>
                        <a:pt x="1" y="40"/>
                        <a:pt x="40" y="515"/>
                        <a:pt x="357" y="515"/>
                      </a:cubicBezTo>
                      <a:cubicBezTo>
                        <a:pt x="674" y="515"/>
                        <a:pt x="951" y="515"/>
                        <a:pt x="1268" y="475"/>
                      </a:cubicBezTo>
                      <a:cubicBezTo>
                        <a:pt x="1545" y="396"/>
                        <a:pt x="1506" y="40"/>
                        <a:pt x="1228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8" name="Google Shape;1049;p42">
                  <a:extLst>
                    <a:ext uri="{FF2B5EF4-FFF2-40B4-BE49-F238E27FC236}">
                      <a16:creationId xmlns:a16="http://schemas.microsoft.com/office/drawing/2014/main" id="{6D8914DF-FC94-C247-BBC0-F4DC23F5A6AB}"/>
                    </a:ext>
                  </a:extLst>
                </p:cNvPr>
                <p:cNvSpPr/>
                <p:nvPr/>
              </p:nvSpPr>
              <p:spPr>
                <a:xfrm>
                  <a:off x="6528424" y="1685298"/>
                  <a:ext cx="358473" cy="160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4" h="1389" extrusionOk="0">
                      <a:moveTo>
                        <a:pt x="386" y="1"/>
                      </a:moveTo>
                      <a:cubicBezTo>
                        <a:pt x="156" y="1"/>
                        <a:pt x="0" y="348"/>
                        <a:pt x="245" y="417"/>
                      </a:cubicBezTo>
                      <a:lnTo>
                        <a:pt x="2621" y="1368"/>
                      </a:lnTo>
                      <a:cubicBezTo>
                        <a:pt x="2659" y="1382"/>
                        <a:pt x="2695" y="1388"/>
                        <a:pt x="2729" y="1388"/>
                      </a:cubicBezTo>
                      <a:cubicBezTo>
                        <a:pt x="2979" y="1388"/>
                        <a:pt x="3103" y="1042"/>
                        <a:pt x="2859" y="972"/>
                      </a:cubicBezTo>
                      <a:lnTo>
                        <a:pt x="482" y="21"/>
                      </a:lnTo>
                      <a:cubicBezTo>
                        <a:pt x="449" y="7"/>
                        <a:pt x="417" y="1"/>
                        <a:pt x="386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9" name="Google Shape;1050;p42">
                  <a:extLst>
                    <a:ext uri="{FF2B5EF4-FFF2-40B4-BE49-F238E27FC236}">
                      <a16:creationId xmlns:a16="http://schemas.microsoft.com/office/drawing/2014/main" id="{108EAC6C-D940-A642-B1F1-7B159B8FF229}"/>
                    </a:ext>
                  </a:extLst>
                </p:cNvPr>
                <p:cNvSpPr/>
                <p:nvPr/>
              </p:nvSpPr>
              <p:spPr>
                <a:xfrm>
                  <a:off x="6920962" y="1439428"/>
                  <a:ext cx="157409" cy="228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3" h="1981" extrusionOk="0">
                      <a:moveTo>
                        <a:pt x="270" y="1"/>
                      </a:moveTo>
                      <a:cubicBezTo>
                        <a:pt x="131" y="1"/>
                        <a:pt x="0" y="126"/>
                        <a:pt x="54" y="288"/>
                      </a:cubicBezTo>
                      <a:cubicBezTo>
                        <a:pt x="252" y="843"/>
                        <a:pt x="530" y="1398"/>
                        <a:pt x="886" y="1913"/>
                      </a:cubicBezTo>
                      <a:cubicBezTo>
                        <a:pt x="934" y="1961"/>
                        <a:pt x="989" y="1981"/>
                        <a:pt x="1043" y="1981"/>
                      </a:cubicBezTo>
                      <a:cubicBezTo>
                        <a:pt x="1210" y="1981"/>
                        <a:pt x="1363" y="1785"/>
                        <a:pt x="1243" y="1635"/>
                      </a:cubicBezTo>
                      <a:cubicBezTo>
                        <a:pt x="926" y="1160"/>
                        <a:pt x="648" y="645"/>
                        <a:pt x="450" y="90"/>
                      </a:cubicBezTo>
                      <a:cubicBezTo>
                        <a:pt x="400" y="28"/>
                        <a:pt x="334" y="1"/>
                        <a:pt x="270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30" name="Google Shape;1051;p42">
                  <a:extLst>
                    <a:ext uri="{FF2B5EF4-FFF2-40B4-BE49-F238E27FC236}">
                      <a16:creationId xmlns:a16="http://schemas.microsoft.com/office/drawing/2014/main" id="{4E17A928-C8E2-5348-B66B-9C8E034D4BB8}"/>
                    </a:ext>
                  </a:extLst>
                </p:cNvPr>
                <p:cNvSpPr/>
                <p:nvPr/>
              </p:nvSpPr>
              <p:spPr>
                <a:xfrm>
                  <a:off x="7245016" y="1392541"/>
                  <a:ext cx="85807" cy="17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" h="1543" extrusionOk="0">
                      <a:moveTo>
                        <a:pt x="236" y="0"/>
                      </a:moveTo>
                      <a:cubicBezTo>
                        <a:pt x="113" y="0"/>
                        <a:pt x="0" y="90"/>
                        <a:pt x="21" y="259"/>
                      </a:cubicBezTo>
                      <a:cubicBezTo>
                        <a:pt x="61" y="615"/>
                        <a:pt x="180" y="1011"/>
                        <a:pt x="259" y="1368"/>
                      </a:cubicBezTo>
                      <a:cubicBezTo>
                        <a:pt x="290" y="1492"/>
                        <a:pt x="375" y="1543"/>
                        <a:pt x="463" y="1543"/>
                      </a:cubicBezTo>
                      <a:cubicBezTo>
                        <a:pt x="600" y="1543"/>
                        <a:pt x="743" y="1418"/>
                        <a:pt x="695" y="1249"/>
                      </a:cubicBezTo>
                      <a:cubicBezTo>
                        <a:pt x="615" y="892"/>
                        <a:pt x="536" y="536"/>
                        <a:pt x="496" y="219"/>
                      </a:cubicBezTo>
                      <a:cubicBezTo>
                        <a:pt x="459" y="70"/>
                        <a:pt x="344" y="0"/>
                        <a:pt x="236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9" name="Google Shape;1052;p42">
                <a:extLst>
                  <a:ext uri="{FF2B5EF4-FFF2-40B4-BE49-F238E27FC236}">
                    <a16:creationId xmlns:a16="http://schemas.microsoft.com/office/drawing/2014/main" id="{095F3804-75EC-EE4D-9E60-FE75BDAA8B68}"/>
                  </a:ext>
                </a:extLst>
              </p:cNvPr>
              <p:cNvSpPr/>
              <p:nvPr/>
            </p:nvSpPr>
            <p:spPr>
              <a:xfrm rot="20732750">
                <a:off x="7495166" y="4185991"/>
                <a:ext cx="715594" cy="530807"/>
              </a:xfrm>
              <a:custGeom>
                <a:avLst/>
                <a:gdLst/>
                <a:ahLst/>
                <a:cxnLst/>
                <a:rect l="l" t="t" r="r" b="b"/>
                <a:pathLst>
                  <a:path w="12437" h="9225" extrusionOk="0">
                    <a:moveTo>
                      <a:pt x="1895" y="0"/>
                    </a:moveTo>
                    <a:cubicBezTo>
                      <a:pt x="1313" y="0"/>
                      <a:pt x="705" y="248"/>
                      <a:pt x="197" y="558"/>
                    </a:cubicBezTo>
                    <a:cubicBezTo>
                      <a:pt x="0" y="721"/>
                      <a:pt x="155" y="993"/>
                      <a:pt x="349" y="993"/>
                    </a:cubicBezTo>
                    <a:cubicBezTo>
                      <a:pt x="390" y="993"/>
                      <a:pt x="433" y="981"/>
                      <a:pt x="474" y="954"/>
                    </a:cubicBezTo>
                    <a:cubicBezTo>
                      <a:pt x="915" y="666"/>
                      <a:pt x="1403" y="443"/>
                      <a:pt x="1857" y="443"/>
                    </a:cubicBezTo>
                    <a:cubicBezTo>
                      <a:pt x="2339" y="443"/>
                      <a:pt x="2782" y="695"/>
                      <a:pt x="3088" y="1390"/>
                    </a:cubicBezTo>
                    <a:cubicBezTo>
                      <a:pt x="3247" y="1825"/>
                      <a:pt x="3366" y="2340"/>
                      <a:pt x="3405" y="2816"/>
                    </a:cubicBezTo>
                    <a:cubicBezTo>
                      <a:pt x="3405" y="3331"/>
                      <a:pt x="3564" y="3846"/>
                      <a:pt x="3881" y="4321"/>
                    </a:cubicBezTo>
                    <a:cubicBezTo>
                      <a:pt x="4166" y="4574"/>
                      <a:pt x="4552" y="4701"/>
                      <a:pt x="4939" y="4701"/>
                    </a:cubicBezTo>
                    <a:cubicBezTo>
                      <a:pt x="5036" y="4701"/>
                      <a:pt x="5132" y="4693"/>
                      <a:pt x="5227" y="4677"/>
                    </a:cubicBezTo>
                    <a:cubicBezTo>
                      <a:pt x="5604" y="4638"/>
                      <a:pt x="5802" y="4578"/>
                      <a:pt x="6005" y="4578"/>
                    </a:cubicBezTo>
                    <a:cubicBezTo>
                      <a:pt x="6208" y="4578"/>
                      <a:pt x="6416" y="4638"/>
                      <a:pt x="6812" y="4836"/>
                    </a:cubicBezTo>
                    <a:cubicBezTo>
                      <a:pt x="7248" y="4836"/>
                      <a:pt x="7604" y="5232"/>
                      <a:pt x="7564" y="5707"/>
                    </a:cubicBezTo>
                    <a:cubicBezTo>
                      <a:pt x="7564" y="5905"/>
                      <a:pt x="7604" y="6143"/>
                      <a:pt x="7604" y="6381"/>
                    </a:cubicBezTo>
                    <a:cubicBezTo>
                      <a:pt x="7683" y="7569"/>
                      <a:pt x="8119" y="8599"/>
                      <a:pt x="9466" y="8599"/>
                    </a:cubicBezTo>
                    <a:cubicBezTo>
                      <a:pt x="10535" y="8599"/>
                      <a:pt x="11328" y="7926"/>
                      <a:pt x="11961" y="7133"/>
                    </a:cubicBezTo>
                    <a:lnTo>
                      <a:pt x="11961" y="7133"/>
                    </a:lnTo>
                    <a:cubicBezTo>
                      <a:pt x="11922" y="7728"/>
                      <a:pt x="11882" y="8361"/>
                      <a:pt x="11763" y="8956"/>
                    </a:cubicBezTo>
                    <a:cubicBezTo>
                      <a:pt x="11740" y="9117"/>
                      <a:pt x="11891" y="9224"/>
                      <a:pt x="12029" y="9224"/>
                    </a:cubicBezTo>
                    <a:cubicBezTo>
                      <a:pt x="12129" y="9224"/>
                      <a:pt x="12222" y="9168"/>
                      <a:pt x="12239" y="9035"/>
                    </a:cubicBezTo>
                    <a:cubicBezTo>
                      <a:pt x="12358" y="8282"/>
                      <a:pt x="12397" y="7490"/>
                      <a:pt x="12437" y="6698"/>
                    </a:cubicBezTo>
                    <a:cubicBezTo>
                      <a:pt x="12437" y="6618"/>
                      <a:pt x="12397" y="6579"/>
                      <a:pt x="12358" y="6539"/>
                    </a:cubicBezTo>
                    <a:cubicBezTo>
                      <a:pt x="12414" y="6371"/>
                      <a:pt x="12272" y="6203"/>
                      <a:pt x="12127" y="6203"/>
                    </a:cubicBezTo>
                    <a:cubicBezTo>
                      <a:pt x="12068" y="6203"/>
                      <a:pt x="12008" y="6232"/>
                      <a:pt x="11961" y="6302"/>
                    </a:cubicBezTo>
                    <a:lnTo>
                      <a:pt x="11961" y="6341"/>
                    </a:lnTo>
                    <a:cubicBezTo>
                      <a:pt x="11922" y="6302"/>
                      <a:pt x="11882" y="6302"/>
                      <a:pt x="11843" y="6302"/>
                    </a:cubicBezTo>
                    <a:cubicBezTo>
                      <a:pt x="11130" y="6302"/>
                      <a:pt x="10417" y="6222"/>
                      <a:pt x="9704" y="6024"/>
                    </a:cubicBezTo>
                    <a:cubicBezTo>
                      <a:pt x="9681" y="6018"/>
                      <a:pt x="9659" y="6015"/>
                      <a:pt x="9639" y="6015"/>
                    </a:cubicBezTo>
                    <a:cubicBezTo>
                      <a:pt x="9416" y="6015"/>
                      <a:pt x="9370" y="6387"/>
                      <a:pt x="9624" y="6460"/>
                    </a:cubicBezTo>
                    <a:cubicBezTo>
                      <a:pt x="10298" y="6658"/>
                      <a:pt x="10971" y="6737"/>
                      <a:pt x="11645" y="6737"/>
                    </a:cubicBezTo>
                    <a:cubicBezTo>
                      <a:pt x="11146" y="7449"/>
                      <a:pt x="10456" y="8193"/>
                      <a:pt x="9574" y="8193"/>
                    </a:cubicBezTo>
                    <a:cubicBezTo>
                      <a:pt x="9474" y="8193"/>
                      <a:pt x="9372" y="8183"/>
                      <a:pt x="9268" y="8163"/>
                    </a:cubicBezTo>
                    <a:cubicBezTo>
                      <a:pt x="7763" y="7886"/>
                      <a:pt x="8277" y="6341"/>
                      <a:pt x="8000" y="5311"/>
                    </a:cubicBezTo>
                    <a:cubicBezTo>
                      <a:pt x="7742" y="4439"/>
                      <a:pt x="7167" y="4067"/>
                      <a:pt x="6405" y="4067"/>
                    </a:cubicBezTo>
                    <a:cubicBezTo>
                      <a:pt x="6233" y="4067"/>
                      <a:pt x="6051" y="4086"/>
                      <a:pt x="5861" y="4123"/>
                    </a:cubicBezTo>
                    <a:cubicBezTo>
                      <a:pt x="5573" y="4157"/>
                      <a:pt x="5292" y="4234"/>
                      <a:pt x="5025" y="4234"/>
                    </a:cubicBezTo>
                    <a:cubicBezTo>
                      <a:pt x="4667" y="4234"/>
                      <a:pt x="4334" y="4096"/>
                      <a:pt x="4039" y="3529"/>
                    </a:cubicBezTo>
                    <a:cubicBezTo>
                      <a:pt x="3801" y="3093"/>
                      <a:pt x="3841" y="2301"/>
                      <a:pt x="3722" y="1825"/>
                    </a:cubicBezTo>
                    <a:cubicBezTo>
                      <a:pt x="3643" y="1350"/>
                      <a:pt x="3445" y="914"/>
                      <a:pt x="3167" y="558"/>
                    </a:cubicBezTo>
                    <a:cubicBezTo>
                      <a:pt x="2800" y="155"/>
                      <a:pt x="2355" y="0"/>
                      <a:pt x="1895" y="0"/>
                    </a:cubicBezTo>
                    <a:close/>
                  </a:path>
                </a:pathLst>
              </a:custGeom>
              <a:solidFill>
                <a:srgbClr val="213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AE01A85C-2C52-2949-8C16-8FED4F034E07}"/>
              </a:ext>
            </a:extLst>
          </p:cNvPr>
          <p:cNvSpPr txBox="1"/>
          <p:nvPr/>
        </p:nvSpPr>
        <p:spPr>
          <a:xfrm flipH="1">
            <a:off x="973835" y="2429610"/>
            <a:ext cx="10070066" cy="2418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smtClean="0">
                <a:solidFill>
                  <a:srgbClr val="FF0000"/>
                </a:solidFill>
                <a:sym typeface="Wingdings" panose="05000000000000000000" pitchFamily="2" charset="2"/>
              </a:rPr>
              <a:t>Giữ </a:t>
            </a:r>
            <a:r>
              <a:rPr lang="en-US" sz="2600">
                <a:solidFill>
                  <a:srgbClr val="FF0000"/>
                </a:solidFill>
                <a:sym typeface="Wingdings" panose="05000000000000000000" pitchFamily="2" charset="2"/>
              </a:rPr>
              <a:t>thái độ bình tĩnh, tìm đúng người, kể rõ sự việc</a:t>
            </a:r>
            <a:r>
              <a:rPr lang="en-US" sz="2600" smtClean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smtClean="0">
                <a:solidFill>
                  <a:srgbClr val="FF0000"/>
                </a:solidFill>
                <a:sym typeface="Wingdings" panose="05000000000000000000" pitchFamily="2" charset="2"/>
              </a:rPr>
              <a:t>Khi ở nhà, em tìm kiếm sự hỗ trợ từ ông bà, cha mẹ, …..</a:t>
            </a:r>
            <a:endParaRPr lang="vi-VN" sz="2600" dirty="0">
              <a:solidFill>
                <a:srgbClr val="000000"/>
              </a:solidFill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>
                <a:solidFill>
                  <a:srgbClr val="FF0000"/>
                </a:solidFill>
                <a:sym typeface="Wingdings" panose="05000000000000000000" pitchFamily="2" charset="2"/>
              </a:rPr>
              <a:t>Khi ở trường, </a:t>
            </a:r>
            <a:r>
              <a:rPr lang="en-US" sz="2600" smtClean="0">
                <a:solidFill>
                  <a:srgbClr val="FF0000"/>
                </a:solidFill>
                <a:sym typeface="Wingdings" panose="05000000000000000000" pitchFamily="2" charset="2"/>
              </a:rPr>
              <a:t>em </a:t>
            </a:r>
            <a:r>
              <a:rPr lang="en-US" sz="2600">
                <a:solidFill>
                  <a:srgbClr val="FF0000"/>
                </a:solidFill>
                <a:sym typeface="Wingdings" panose="05000000000000000000" pitchFamily="2" charset="2"/>
              </a:rPr>
              <a:t>tìm sự hỗ trợ từ thầy cô, bạn bè và những người xung quanh</a:t>
            </a:r>
            <a:r>
              <a:rPr lang="en-US" sz="2600" smtClean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600">
              <a:solidFill>
                <a:srgbClr val="FF0000"/>
              </a:solidFill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2E062546-2EAA-4F51-8F13-61D35177ED2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79363" y="4745353"/>
            <a:ext cx="3938568" cy="217595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0CF46F2-0C15-4657-8FE7-B7E21922E0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59608" y="4743141"/>
            <a:ext cx="3557104" cy="2109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7DAEC73-BE20-4764-8FC4-964B2AE9047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4322" y="4936225"/>
            <a:ext cx="3532088" cy="191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61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4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4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4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4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4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4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 build="p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8201941-DBEA-4CE6-89D9-5B45349DBF3A}"/>
              </a:ext>
            </a:extLst>
          </p:cNvPr>
          <p:cNvSpPr txBox="1"/>
          <p:nvPr/>
        </p:nvSpPr>
        <p:spPr>
          <a:xfrm>
            <a:off x="738689" y="492329"/>
            <a:ext cx="10754126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F72F98"/>
              </a:buClr>
            </a:pP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3536EC2-9D57-486E-A887-28CA8F0F3D84}"/>
              </a:ext>
            </a:extLst>
          </p:cNvPr>
          <p:cNvGrpSpPr/>
          <p:nvPr/>
        </p:nvGrpSpPr>
        <p:grpSpPr>
          <a:xfrm>
            <a:off x="1933440" y="2645779"/>
            <a:ext cx="8246743" cy="3824947"/>
            <a:chOff x="2791280" y="2870402"/>
            <a:chExt cx="8246743" cy="3824947"/>
          </a:xfrm>
        </p:grpSpPr>
        <p:pic>
          <p:nvPicPr>
            <p:cNvPr id="7" name="Picture 2" descr="Premium Vector | Cute little kid boy confused with question mark">
              <a:extLst>
                <a:ext uri="{FF2B5EF4-FFF2-40B4-BE49-F238E27FC236}">
                  <a16:creationId xmlns:a16="http://schemas.microsoft.com/office/drawing/2014/main" id="{7A6DF66B-31ED-42EB-8464-5D0097F48A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1" t="7518" r="34861" b="4364"/>
            <a:stretch/>
          </p:blipFill>
          <p:spPr bwMode="auto">
            <a:xfrm>
              <a:off x="5602513" y="3705406"/>
              <a:ext cx="1371079" cy="29899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8007EC1-2D92-46C5-9764-90C4C98D1873}"/>
                </a:ext>
              </a:extLst>
            </p:cNvPr>
            <p:cNvGrpSpPr/>
            <p:nvPr/>
          </p:nvGrpSpPr>
          <p:grpSpPr>
            <a:xfrm>
              <a:off x="3854161" y="5487374"/>
              <a:ext cx="792092" cy="731157"/>
              <a:chOff x="3995808" y="4507239"/>
              <a:chExt cx="792092" cy="731157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2DAB6CCD-A038-406E-A20B-A873C6BD729D}"/>
                  </a:ext>
                </a:extLst>
              </p:cNvPr>
              <p:cNvSpPr/>
              <p:nvPr/>
            </p:nvSpPr>
            <p:spPr>
              <a:xfrm>
                <a:off x="3995808" y="4507239"/>
                <a:ext cx="731157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6FFC0C41-7F60-424E-8CA7-E01393F8BCF0}"/>
                  </a:ext>
                </a:extLst>
              </p:cNvPr>
              <p:cNvGrpSpPr/>
              <p:nvPr/>
            </p:nvGrpSpPr>
            <p:grpSpPr>
              <a:xfrm>
                <a:off x="4000570" y="4507239"/>
                <a:ext cx="787330" cy="731157"/>
                <a:chOff x="3848170" y="4528457"/>
                <a:chExt cx="787330" cy="73115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8C35F53A-4514-4CB0-A5FC-7508BF5EFE12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134DF869-8E51-4679-AEDC-880C8BAEB546}"/>
                    </a:ext>
                  </a:extLst>
                </p:cNvPr>
                <p:cNvSpPr txBox="1"/>
                <p:nvPr/>
              </p:nvSpPr>
              <p:spPr>
                <a:xfrm>
                  <a:off x="3848170" y="4632425"/>
                  <a:ext cx="70993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latin typeface="Times New Roman" pitchFamily="18" charset="0"/>
                      <a:cs typeface="Times New Roman" pitchFamily="18" charset="0"/>
                    </a:rPr>
                    <a:t>115</a:t>
                  </a:r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E1B4DBC-C323-456E-983E-0F78AC0C9DCD}"/>
                </a:ext>
              </a:extLst>
            </p:cNvPr>
            <p:cNvGrpSpPr/>
            <p:nvPr/>
          </p:nvGrpSpPr>
          <p:grpSpPr>
            <a:xfrm>
              <a:off x="2791280" y="4469220"/>
              <a:ext cx="792092" cy="731157"/>
              <a:chOff x="3995808" y="4507239"/>
              <a:chExt cx="792092" cy="731157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6A4A60DC-26B7-4DA6-B6C8-86FA24F52FE8}"/>
                  </a:ext>
                </a:extLst>
              </p:cNvPr>
              <p:cNvSpPr/>
              <p:nvPr/>
            </p:nvSpPr>
            <p:spPr>
              <a:xfrm>
                <a:off x="3995808" y="4507239"/>
                <a:ext cx="731157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43FC9E7F-8E0F-4269-B35F-3DDEEBE5B5C3}"/>
                  </a:ext>
                </a:extLst>
              </p:cNvPr>
              <p:cNvGrpSpPr/>
              <p:nvPr/>
            </p:nvGrpSpPr>
            <p:grpSpPr>
              <a:xfrm>
                <a:off x="4000570" y="4507239"/>
                <a:ext cx="787330" cy="731157"/>
                <a:chOff x="3848170" y="4528457"/>
                <a:chExt cx="787330" cy="731157"/>
              </a:xfrm>
            </p:grpSpPr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D43A4E8B-A72E-459A-9B87-D64C08E0A962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C9FAB889-3234-47F1-8DDB-04FE90683E97}"/>
                    </a:ext>
                  </a:extLst>
                </p:cNvPr>
                <p:cNvSpPr txBox="1"/>
                <p:nvPr/>
              </p:nvSpPr>
              <p:spPr>
                <a:xfrm>
                  <a:off x="3848170" y="4632425"/>
                  <a:ext cx="70993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latin typeface="Times New Roman" pitchFamily="18" charset="0"/>
                      <a:cs typeface="Times New Roman" pitchFamily="18" charset="0"/>
                    </a:rPr>
                    <a:t>113</a:t>
                  </a:r>
                </a:p>
              </p:txBody>
            </p: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40FD649-B310-4459-984C-EA04ADBBBD31}"/>
                </a:ext>
              </a:extLst>
            </p:cNvPr>
            <p:cNvGrpSpPr/>
            <p:nvPr/>
          </p:nvGrpSpPr>
          <p:grpSpPr>
            <a:xfrm>
              <a:off x="5602513" y="2870402"/>
              <a:ext cx="792092" cy="731157"/>
              <a:chOff x="3995808" y="4507239"/>
              <a:chExt cx="792092" cy="731157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9B84DC73-5B1F-4432-AC27-2D3E7BA75658}"/>
                  </a:ext>
                </a:extLst>
              </p:cNvPr>
              <p:cNvSpPr/>
              <p:nvPr/>
            </p:nvSpPr>
            <p:spPr>
              <a:xfrm>
                <a:off x="3995808" y="4507239"/>
                <a:ext cx="731157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55D412F7-264B-4BFD-8ACF-48357DDE2527}"/>
                  </a:ext>
                </a:extLst>
              </p:cNvPr>
              <p:cNvGrpSpPr/>
              <p:nvPr/>
            </p:nvGrpSpPr>
            <p:grpSpPr>
              <a:xfrm>
                <a:off x="4000570" y="4507239"/>
                <a:ext cx="787330" cy="731157"/>
                <a:chOff x="3848170" y="4528457"/>
                <a:chExt cx="787330" cy="731157"/>
              </a:xfrm>
            </p:grpSpPr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A6F8DE75-9770-4B48-99A4-433F8767D2D4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BEE108AE-6F56-4122-B3F7-B881A2110C82}"/>
                    </a:ext>
                  </a:extLst>
                </p:cNvPr>
                <p:cNvSpPr txBox="1"/>
                <p:nvPr/>
              </p:nvSpPr>
              <p:spPr>
                <a:xfrm>
                  <a:off x="3848170" y="4632425"/>
                  <a:ext cx="70993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latin typeface="Times New Roman" pitchFamily="18" charset="0"/>
                      <a:cs typeface="Times New Roman" pitchFamily="18" charset="0"/>
                    </a:rPr>
                    <a:t>114</a:t>
                  </a:r>
                </a:p>
              </p:txBody>
            </p:sp>
          </p:grp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2A03265-88B5-48BE-81A4-75B3BBD4D907}"/>
                </a:ext>
              </a:extLst>
            </p:cNvPr>
            <p:cNvGrpSpPr/>
            <p:nvPr/>
          </p:nvGrpSpPr>
          <p:grpSpPr>
            <a:xfrm>
              <a:off x="7715294" y="2924946"/>
              <a:ext cx="792092" cy="731157"/>
              <a:chOff x="3995808" y="4507239"/>
              <a:chExt cx="792092" cy="731157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2BD2E6FB-ED81-4A71-8D2B-93E1844F07FA}"/>
                  </a:ext>
                </a:extLst>
              </p:cNvPr>
              <p:cNvSpPr/>
              <p:nvPr/>
            </p:nvSpPr>
            <p:spPr>
              <a:xfrm>
                <a:off x="3995808" y="4507239"/>
                <a:ext cx="731157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1145A2C8-439F-4AC5-B01F-D620BE2041BB}"/>
                  </a:ext>
                </a:extLst>
              </p:cNvPr>
              <p:cNvGrpSpPr/>
              <p:nvPr/>
            </p:nvGrpSpPr>
            <p:grpSpPr>
              <a:xfrm>
                <a:off x="4000570" y="4507239"/>
                <a:ext cx="787330" cy="731157"/>
                <a:chOff x="3848170" y="4528457"/>
                <a:chExt cx="787330" cy="731157"/>
              </a:xfrm>
            </p:grpSpPr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F9821FAF-FCDC-43DD-A263-01EB7C89438D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6737E89-22BB-4A46-AA81-CB2E8AF193B5}"/>
                    </a:ext>
                  </a:extLst>
                </p:cNvPr>
                <p:cNvSpPr txBox="1"/>
                <p:nvPr/>
              </p:nvSpPr>
              <p:spPr>
                <a:xfrm>
                  <a:off x="3848170" y="4632425"/>
                  <a:ext cx="70993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latin typeface="Times New Roman" pitchFamily="18" charset="0"/>
                      <a:cs typeface="Times New Roman" pitchFamily="18" charset="0"/>
                    </a:rPr>
                    <a:t>112</a:t>
                  </a:r>
                </a:p>
              </p:txBody>
            </p:sp>
          </p:grp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CE8D8AF-4B9D-4254-9CC8-BBFFB70E7E03}"/>
                </a:ext>
              </a:extLst>
            </p:cNvPr>
            <p:cNvGrpSpPr/>
            <p:nvPr/>
          </p:nvGrpSpPr>
          <p:grpSpPr>
            <a:xfrm>
              <a:off x="8416363" y="5225765"/>
              <a:ext cx="792092" cy="731157"/>
              <a:chOff x="3995808" y="4507239"/>
              <a:chExt cx="792092" cy="731157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9B6C7D6-0F98-449C-8B0F-FFE44A1F52F7}"/>
                  </a:ext>
                </a:extLst>
              </p:cNvPr>
              <p:cNvSpPr/>
              <p:nvPr/>
            </p:nvSpPr>
            <p:spPr>
              <a:xfrm>
                <a:off x="3995808" y="4507239"/>
                <a:ext cx="731157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3FF0A11D-461B-4689-B57B-08CB8954360F}"/>
                  </a:ext>
                </a:extLst>
              </p:cNvPr>
              <p:cNvGrpSpPr/>
              <p:nvPr/>
            </p:nvGrpSpPr>
            <p:grpSpPr>
              <a:xfrm>
                <a:off x="4000570" y="4507239"/>
                <a:ext cx="787330" cy="731157"/>
                <a:chOff x="3848170" y="4528457"/>
                <a:chExt cx="787330" cy="731157"/>
              </a:xfrm>
            </p:grpSpPr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E72AD9CE-0894-4218-A502-291E5751A92A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0F7464BE-6B7E-4C41-AB4E-EBC6EED2B547}"/>
                    </a:ext>
                  </a:extLst>
                </p:cNvPr>
                <p:cNvSpPr txBox="1"/>
                <p:nvPr/>
              </p:nvSpPr>
              <p:spPr>
                <a:xfrm>
                  <a:off x="3848170" y="4632425"/>
                  <a:ext cx="69660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latin typeface="Times New Roman" pitchFamily="18" charset="0"/>
                      <a:cs typeface="Times New Roman" pitchFamily="18" charset="0"/>
                    </a:rPr>
                    <a:t>111</a:t>
                  </a:r>
                </a:p>
              </p:txBody>
            </p:sp>
          </p:grp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B4BF45F-6594-46B4-A0DB-A0371ECBB371}"/>
                </a:ext>
              </a:extLst>
            </p:cNvPr>
            <p:cNvGrpSpPr/>
            <p:nvPr/>
          </p:nvGrpSpPr>
          <p:grpSpPr>
            <a:xfrm>
              <a:off x="3167108" y="3412868"/>
              <a:ext cx="1835995" cy="731157"/>
              <a:chOff x="3995808" y="4507239"/>
              <a:chExt cx="792092" cy="731157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5A74D034-CD5E-400B-920B-69A1E93D1033}"/>
                  </a:ext>
                </a:extLst>
              </p:cNvPr>
              <p:cNvSpPr/>
              <p:nvPr/>
            </p:nvSpPr>
            <p:spPr>
              <a:xfrm>
                <a:off x="3995808" y="4507239"/>
                <a:ext cx="731157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2B5CFB8F-6A1B-4F58-BE94-CD7CF6138998}"/>
                  </a:ext>
                </a:extLst>
              </p:cNvPr>
              <p:cNvGrpSpPr/>
              <p:nvPr/>
            </p:nvGrpSpPr>
            <p:grpSpPr>
              <a:xfrm>
                <a:off x="4056743" y="4507239"/>
                <a:ext cx="731157" cy="731157"/>
                <a:chOff x="3904343" y="4528457"/>
                <a:chExt cx="731157" cy="731157"/>
              </a:xfrm>
            </p:grpSpPr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3F1422AC-3E14-42D3-9C3A-0CBC09EE9972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1DA88F65-1D3C-4E8A-9BAE-F7D817077E4E}"/>
                    </a:ext>
                  </a:extLst>
                </p:cNvPr>
                <p:cNvSpPr txBox="1"/>
                <p:nvPr/>
              </p:nvSpPr>
              <p:spPr>
                <a:xfrm>
                  <a:off x="3922349" y="4608039"/>
                  <a:ext cx="63777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err="1">
                      <a:latin typeface="Times New Roman" pitchFamily="18" charset="0"/>
                      <a:cs typeface="Times New Roman" pitchFamily="18" charset="0"/>
                    </a:rPr>
                    <a:t>Địa</a:t>
                  </a:r>
                  <a:r>
                    <a:rPr lang="en-US" sz="28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latin typeface="Times New Roman" pitchFamily="18" charset="0"/>
                      <a:cs typeface="Times New Roman" pitchFamily="18" charset="0"/>
                    </a:rPr>
                    <a:t>chỉ</a:t>
                  </a:r>
                  <a:r>
                    <a:rPr lang="en-US" sz="2800" dirty="0">
                      <a:latin typeface="Times New Roman" pitchFamily="18" charset="0"/>
                      <a:cs typeface="Times New Roman" pitchFamily="18" charset="0"/>
                    </a:rPr>
                    <a:t> ?</a:t>
                  </a:r>
                </a:p>
              </p:txBody>
            </p:sp>
          </p:grp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56DE96E-3B49-4452-8616-221E989000DA}"/>
                </a:ext>
              </a:extLst>
            </p:cNvPr>
            <p:cNvGrpSpPr/>
            <p:nvPr/>
          </p:nvGrpSpPr>
          <p:grpSpPr>
            <a:xfrm>
              <a:off x="8078491" y="3970261"/>
              <a:ext cx="2959532" cy="731157"/>
              <a:chOff x="4024226" y="4507239"/>
              <a:chExt cx="763674" cy="731157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547DEE0-D559-433A-866F-0DD319831F9D}"/>
                  </a:ext>
                </a:extLst>
              </p:cNvPr>
              <p:cNvSpPr/>
              <p:nvPr/>
            </p:nvSpPr>
            <p:spPr>
              <a:xfrm>
                <a:off x="4024226" y="4507239"/>
                <a:ext cx="702739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529101C7-E804-4C39-B27D-0C24185546B3}"/>
                  </a:ext>
                </a:extLst>
              </p:cNvPr>
              <p:cNvGrpSpPr/>
              <p:nvPr/>
            </p:nvGrpSpPr>
            <p:grpSpPr>
              <a:xfrm>
                <a:off x="4056743" y="4507239"/>
                <a:ext cx="731157" cy="731157"/>
                <a:chOff x="3904343" y="4528457"/>
                <a:chExt cx="731157" cy="731157"/>
              </a:xfrm>
            </p:grpSpPr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CF26A17C-6FBB-41F9-B2BF-4C9F9FDB7648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72E6F74D-0FDA-4B1F-8B22-5A4B033F8BD4}"/>
                    </a:ext>
                  </a:extLst>
                </p:cNvPr>
                <p:cNvSpPr txBox="1"/>
                <p:nvPr/>
              </p:nvSpPr>
              <p:spPr>
                <a:xfrm>
                  <a:off x="3928378" y="4623337"/>
                  <a:ext cx="57710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err="1">
                      <a:latin typeface="Times New Roman" pitchFamily="18" charset="0"/>
                      <a:cs typeface="Times New Roman" pitchFamily="18" charset="0"/>
                    </a:rPr>
                    <a:t>Số</a:t>
                  </a:r>
                  <a:r>
                    <a:rPr lang="en-US" sz="28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latin typeface="Times New Roman" pitchFamily="18" charset="0"/>
                      <a:cs typeface="Times New Roman" pitchFamily="18" charset="0"/>
                    </a:rPr>
                    <a:t>điện</a:t>
                  </a:r>
                  <a:r>
                    <a:rPr lang="en-US" sz="28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latin typeface="Times New Roman" pitchFamily="18" charset="0"/>
                      <a:cs typeface="Times New Roman" pitchFamily="18" charset="0"/>
                    </a:rPr>
                    <a:t>thoại</a:t>
                  </a:r>
                  <a:r>
                    <a:rPr lang="en-US" sz="2800" dirty="0">
                      <a:latin typeface="Times New Roman" pitchFamily="18" charset="0"/>
                      <a:cs typeface="Times New Roman" pitchFamily="18" charset="0"/>
                    </a:rPr>
                    <a:t>?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22349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88110621"/>
  <p:tag name="MMPROD_NEXTUNIQUEID" val="10014"/>
  <p:tag name="MMPROD_UIDATA" val="&lt;database version=&quot;10.0&quot;&gt;&lt;object type=&quot;1&quot; unique_id=&quot;10001&quot;&gt;&lt;object type=&quot;2&quot; unique_id=&quot;10707&quot;&gt;&lt;object type=&quot;3&quot; unique_id=&quot;10709&quot;&gt;&lt;property id=&quot;20148&quot; value=&quot;5&quot;/&gt;&lt;property id=&quot;20300&quot; value=&quot;Slide 2&quot;/&gt;&lt;property id=&quot;20307&quot; value=&quot;289&quot;/&gt;&lt;/object&gt;&lt;object type=&quot;3&quot; unique_id=&quot;10711&quot;&gt;&lt;property id=&quot;20148&quot; value=&quot;5&quot;/&gt;&lt;property id=&quot;20300&quot; value=&quot;Slide 3&quot;/&gt;&lt;property id=&quot;20307&quot; value=&quot;306&quot;/&gt;&lt;/object&gt;&lt;object type=&quot;3&quot; unique_id=&quot;10712&quot;&gt;&lt;property id=&quot;20148&quot; value=&quot;5&quot;/&gt;&lt;property id=&quot;20300&quot; value=&quot;Slide 4&quot;/&gt;&lt;property id=&quot;20307&quot; value=&quot;308&quot;/&gt;&lt;/object&gt;&lt;object type=&quot;3&quot; unique_id=&quot;10713&quot;&gt;&lt;property id=&quot;20148&quot; value=&quot;5&quot;/&gt;&lt;property id=&quot;20300&quot; value=&quot;Slide 5&quot;/&gt;&lt;property id=&quot;20307&quot; value=&quot;310&quot;/&gt;&lt;/object&gt;&lt;object type=&quot;3&quot; unique_id=&quot;10714&quot;&gt;&lt;property id=&quot;20148&quot; value=&quot;5&quot;/&gt;&lt;property id=&quot;20300&quot; value=&quot;Slide 6&quot;/&gt;&lt;property id=&quot;20307&quot; value=&quot;296&quot;/&gt;&lt;/object&gt;&lt;object type=&quot;3&quot; unique_id=&quot;10715&quot;&gt;&lt;property id=&quot;20148&quot; value=&quot;5&quot;/&gt;&lt;property id=&quot;20300&quot; value=&quot;Slide 7&quot;/&gt;&lt;property id=&quot;20307&quot; value=&quot;309&quot;/&gt;&lt;/object&gt;&lt;object type=&quot;3&quot; unique_id=&quot;10716&quot;&gt;&lt;property id=&quot;20148&quot; value=&quot;5&quot;/&gt;&lt;property id=&quot;20300&quot; value=&quot;Slide 8&quot;/&gt;&lt;property id=&quot;20307&quot; value=&quot;312&quot;/&gt;&lt;/object&gt;&lt;object type=&quot;3&quot; unique_id=&quot;10717&quot;&gt;&lt;property id=&quot;20148&quot; value=&quot;5&quot;/&gt;&lt;property id=&quot;20300&quot; value=&quot;Slide 9&quot;/&gt;&lt;property id=&quot;20307&quot; value=&quot;294&quot;/&gt;&lt;/object&gt;&lt;object type=&quot;3&quot; unique_id=&quot;10718&quot;&gt;&lt;property id=&quot;20148&quot; value=&quot;5&quot;/&gt;&lt;property id=&quot;20300&quot; value=&quot;Slide 10&quot;/&gt;&lt;property id=&quot;20307&quot; value=&quot;313&quot;/&gt;&lt;/object&gt;&lt;object type=&quot;3&quot; unique_id=&quot;10719&quot;&gt;&lt;property id=&quot;20148&quot; value=&quot;5&quot;/&gt;&lt;property id=&quot;20300&quot; value=&quot;Slide 11&quot;/&gt;&lt;property id=&quot;20307&quot; value=&quot;271&quot;/&gt;&lt;/object&gt;&lt;object type=&quot;3&quot; unique_id=&quot;10762&quot;&gt;&lt;property id=&quot;20148&quot; value=&quot;5&quot;/&gt;&lt;property id=&quot;20300&quot; value=&quot;Slide 1&quot;/&gt;&lt;property id=&quot;20307&quot; value=&quot;314&quot;/&gt;&lt;/object&gt;&lt;/object&gt;&lt;object type=&quot;8&quot; unique_id=&quot;1073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2762</TotalTime>
  <Words>620</Words>
  <Application>Microsoft Office PowerPoint</Application>
  <PresentationFormat>Widescreen</PresentationFormat>
  <Paragraphs>68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微软雅黑</vt:lpstr>
      <vt:lpstr>Arial</vt:lpstr>
      <vt:lpstr>Calibri</vt:lpstr>
      <vt:lpstr>Segoe UI Black</vt:lpstr>
      <vt:lpstr>Times New Roman</vt:lpstr>
      <vt:lpstr>UTM Avo</vt:lpstr>
      <vt:lpstr>UTM Cookies</vt:lpstr>
      <vt:lpstr>UTM Cooper Black</vt:lpstr>
      <vt:lpstr>Wingdings</vt:lpstr>
      <vt:lpstr>仓耳玄三M W05</vt:lpstr>
      <vt:lpstr>方正粗圆_GBK</vt:lpstr>
      <vt:lpstr>Cute Sticker by Slidesgo</vt:lpstr>
      <vt:lpstr>1_Cute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203</cp:revision>
  <dcterms:created xsi:type="dcterms:W3CDTF">2021-06-11T02:39:36Z</dcterms:created>
  <dcterms:modified xsi:type="dcterms:W3CDTF">2024-04-16T14:22:05Z</dcterms:modified>
</cp:coreProperties>
</file>