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22"/>
  </p:notesMasterIdLst>
  <p:sldIdLst>
    <p:sldId id="2007577123" r:id="rId5"/>
    <p:sldId id="307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2884" r:id="rId16"/>
    <p:sldId id="2896" r:id="rId17"/>
    <p:sldId id="2901" r:id="rId18"/>
    <p:sldId id="2899" r:id="rId19"/>
    <p:sldId id="2007577122" r:id="rId20"/>
    <p:sldId id="28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A9C8-6241-4E4D-B554-6E735B574B15}" type="datetimeFigureOut">
              <a:rPr lang="en-US"/>
              <a:pPr>
                <a:defRPr/>
              </a:pPr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95252-9B74-4915-BE89-2E1FF21EC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89671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A7F7-C6F0-4236-B949-A6E02969908E}" type="datetimeFigureOut">
              <a:rPr lang="en-US"/>
              <a:pPr>
                <a:defRPr/>
              </a:pPr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F0ABE-D3E7-4D54-B029-2F3DEC020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8422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5EB4-3042-42D3-BD76-780859886677}" type="datetimeFigureOut">
              <a:rPr lang="en-US"/>
              <a:pPr>
                <a:defRPr/>
              </a:pPr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F42D-763E-4482-909C-3CCE61A06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28266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5848-3E93-4C63-A6C4-ECDE446C3447}" type="datetimeFigureOut">
              <a:rPr lang="en-US"/>
              <a:pPr>
                <a:defRPr/>
              </a:pPr>
              <a:t>4/20/2022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76E8-A5C7-456A-91F8-06470A131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77122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B67E-F004-4686-ABA0-25BC91292865}" type="datetimeFigureOut">
              <a:rPr lang="en-US"/>
              <a:pPr>
                <a:defRPr/>
              </a:pPr>
              <a:t>4/20/2022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FDCC5-7E0E-4F58-BC90-EBF6569C8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03316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9C22-69BE-4664-A33C-F83A6C93503C}" type="datetimeFigureOut">
              <a:rPr lang="en-US"/>
              <a:pPr>
                <a:defRPr/>
              </a:pPr>
              <a:t>4/20/2022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1A85B-4668-4DA0-B45C-DE406925E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16647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D3E6-72ED-42B1-9457-EC5F6AA65530}" type="datetimeFigureOut">
              <a:rPr lang="en-US"/>
              <a:pPr>
                <a:defRPr/>
              </a:pPr>
              <a:t>4/20/2022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29AC3-022C-4797-B072-D73984CA1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13138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0079-CFFF-428C-8E58-03757971C5D3}" type="datetimeFigureOut">
              <a:rPr lang="en-US"/>
              <a:pPr>
                <a:defRPr/>
              </a:pPr>
              <a:t>4/20/2022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16A0-E63C-42BF-91C7-D77179411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28975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3385-E9D4-42FD-B7A9-01A2EE9FA746}" type="datetimeFigureOut">
              <a:rPr lang="en-US"/>
              <a:pPr>
                <a:defRPr/>
              </a:pPr>
              <a:t>4/20/2022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2468D-1ABD-4D69-B02F-8CB448937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6760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5504-2A72-4C2B-9D6D-FDC8C69FA793}" type="datetimeFigureOut">
              <a:rPr lang="en-US"/>
              <a:pPr>
                <a:defRPr/>
              </a:pPr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3785B-1B51-48A2-8A9D-F492087C9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91946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71E2-5CCB-4107-B1CC-C0D21E916B5E}" type="datetimeFigureOut">
              <a:rPr lang="en-US"/>
              <a:pPr>
                <a:defRPr/>
              </a:pPr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64DE4-D310-487E-B45F-AEDDAF760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59199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85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83E38-4D6A-439B-A643-46AE75CDAEB5}" type="datetimeFigureOut">
              <a:rPr lang="en-US"/>
              <a:pPr>
                <a:defRPr/>
              </a:pPr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F767AC-DF9A-4133-8D2D-77A6D1932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12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slide" Target="slide9.xml"/><Relationship Id="rId1" Type="http://schemas.openxmlformats.org/officeDocument/2006/relationships/slideLayout" Target="../slideLayouts/slideLayout34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image" Target="../media/image8.png"/><Relationship Id="rId15" Type="http://schemas.openxmlformats.org/officeDocument/2006/relationships/image" Target="../media/image11.png"/><Relationship Id="rId10" Type="http://schemas.openxmlformats.org/officeDocument/2006/relationships/slide" Target="slide7.xml"/><Relationship Id="rId19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slide" Target="slide8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63:</a:t>
            </a:r>
            <a:r>
              <a:rPr lang="en-US" sz="3600" b="1" noProof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Luyện tập chung – Tiết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8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7643" y="1981201"/>
            <a:ext cx="5237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7: 465 + 157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613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614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622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1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612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872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374" y="1981201"/>
            <a:ext cx="50978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8: 912 – 714 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198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196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197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1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199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0134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929034" y="1431697"/>
            <a:ext cx="8036174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63 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16;p3">
            <a:extLst>
              <a:ext uri="{FF2B5EF4-FFF2-40B4-BE49-F238E27FC236}">
                <a16:creationId xmlns:a16="http://schemas.microsoft.com/office/drawing/2014/main" id="{006379DB-80A4-429D-9EDE-4EF2A0F32799}"/>
              </a:ext>
            </a:extLst>
          </p:cNvPr>
          <p:cNvSpPr/>
          <p:nvPr/>
        </p:nvSpPr>
        <p:spPr>
          <a:xfrm>
            <a:off x="1127353" y="2382376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4" name="Google Shape;2617;p3">
            <a:extLst>
              <a:ext uri="{FF2B5EF4-FFF2-40B4-BE49-F238E27FC236}">
                <a16:creationId xmlns:a16="http://schemas.microsoft.com/office/drawing/2014/main" id="{62327CED-2B1A-41F5-B8B7-D2A5886680B2}"/>
              </a:ext>
            </a:extLst>
          </p:cNvPr>
          <p:cNvGrpSpPr/>
          <p:nvPr/>
        </p:nvGrpSpPr>
        <p:grpSpPr>
          <a:xfrm>
            <a:off x="985248" y="1660971"/>
            <a:ext cx="4628741" cy="1001435"/>
            <a:chOff x="1296327" y="1647588"/>
            <a:chExt cx="3614218" cy="1001435"/>
          </a:xfrm>
        </p:grpSpPr>
        <p:sp>
          <p:nvSpPr>
            <p:cNvPr id="6" name="Google Shape;2618;p3">
              <a:extLst>
                <a:ext uri="{FF2B5EF4-FFF2-40B4-BE49-F238E27FC236}">
                  <a16:creationId xmlns:a16="http://schemas.microsoft.com/office/drawing/2014/main" id="{BC3DAB6D-67E9-4D19-B016-721A3BEF35A5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Đặt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tính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rồi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tính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ea typeface="Arial"/>
                  <a:cs typeface="Arial"/>
                  <a:sym typeface="Arial"/>
                </a:rPr>
                <a:t> ?</a:t>
              </a:r>
              <a:endParaRPr dirty="0"/>
            </a:p>
          </p:txBody>
        </p:sp>
        <p:sp>
          <p:nvSpPr>
            <p:cNvPr id="7" name="Google Shape;2619;p3">
              <a:extLst>
                <a:ext uri="{FF2B5EF4-FFF2-40B4-BE49-F238E27FC236}">
                  <a16:creationId xmlns:a16="http://schemas.microsoft.com/office/drawing/2014/main" id="{78D710C4-04E3-4860-9359-5C28961DA0D3}"/>
                </a:ext>
              </a:extLst>
            </p:cNvPr>
            <p:cNvSpPr/>
            <p:nvPr/>
          </p:nvSpPr>
          <p:spPr>
            <a:xfrm>
              <a:off x="1296327" y="1647588"/>
              <a:ext cx="453830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ea typeface="Arial"/>
                  <a:cs typeface="Arial"/>
                  <a:sym typeface="Arial"/>
                </a:rPr>
                <a:t>1</a:t>
              </a:r>
              <a:endParaRPr sz="3600" b="1" dirty="0">
                <a:solidFill>
                  <a:schemeClr val="lt1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620;p3">
            <a:extLst>
              <a:ext uri="{FF2B5EF4-FFF2-40B4-BE49-F238E27FC236}">
                <a16:creationId xmlns:a16="http://schemas.microsoft.com/office/drawing/2014/main" id="{200D9C40-3F46-4DB6-AFDD-69B3907A6B7E}"/>
              </a:ext>
            </a:extLst>
          </p:cNvPr>
          <p:cNvGrpSpPr/>
          <p:nvPr/>
        </p:nvGrpSpPr>
        <p:grpSpPr>
          <a:xfrm>
            <a:off x="1566470" y="4080908"/>
            <a:ext cx="1147790" cy="1384995"/>
            <a:chOff x="1566470" y="2095726"/>
            <a:chExt cx="1147790" cy="1384995"/>
          </a:xfrm>
        </p:grpSpPr>
        <p:grpSp>
          <p:nvGrpSpPr>
            <p:cNvPr id="9" name="Google Shape;2621;p3">
              <a:extLst>
                <a:ext uri="{FF2B5EF4-FFF2-40B4-BE49-F238E27FC236}">
                  <a16:creationId xmlns:a16="http://schemas.microsoft.com/office/drawing/2014/main" id="{7A7F4995-71DD-4D2B-BF5E-9490085C0318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1" name="Google Shape;2622;p3">
                <a:extLst>
                  <a:ext uri="{FF2B5EF4-FFF2-40B4-BE49-F238E27FC236}">
                    <a16:creationId xmlns:a16="http://schemas.microsoft.com/office/drawing/2014/main" id="{312FA964-0C66-4011-8584-09A8B5B3BE9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ea typeface="Arial"/>
                    <a:cs typeface="Arial"/>
                    <a:sym typeface="Arial"/>
                  </a:rPr>
                  <a:t>267</a:t>
                </a:r>
                <a:endParaRPr sz="2800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ea typeface="Arial"/>
                    <a:cs typeface="Arial"/>
                    <a:sym typeface="Arial"/>
                  </a:rPr>
                  <a:t>731</a:t>
                </a:r>
                <a:endParaRPr sz="2800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623;p3">
                <a:extLst>
                  <a:ext uri="{FF2B5EF4-FFF2-40B4-BE49-F238E27FC236}">
                    <a16:creationId xmlns:a16="http://schemas.microsoft.com/office/drawing/2014/main" id="{70117446-2C22-4682-9C3A-236522327E7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0" name="Google Shape;2624;p3">
              <a:extLst>
                <a:ext uri="{FF2B5EF4-FFF2-40B4-BE49-F238E27FC236}">
                  <a16:creationId xmlns:a16="http://schemas.microsoft.com/office/drawing/2014/main" id="{7D2A2B65-E149-4D89-A233-78C25E7D55AA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3" name="Google Shape;2625;p3">
            <a:extLst>
              <a:ext uri="{FF2B5EF4-FFF2-40B4-BE49-F238E27FC236}">
                <a16:creationId xmlns:a16="http://schemas.microsoft.com/office/drawing/2014/main" id="{E2EB350D-A038-4D97-8DE3-86B3D4DBD735}"/>
              </a:ext>
            </a:extLst>
          </p:cNvPr>
          <p:cNvGrpSpPr/>
          <p:nvPr/>
        </p:nvGrpSpPr>
        <p:grpSpPr>
          <a:xfrm>
            <a:off x="4077687" y="4080908"/>
            <a:ext cx="1147790" cy="1384995"/>
            <a:chOff x="1566470" y="2095726"/>
            <a:chExt cx="1147790" cy="1384995"/>
          </a:xfrm>
        </p:grpSpPr>
        <p:grpSp>
          <p:nvGrpSpPr>
            <p:cNvPr id="14" name="Google Shape;2626;p3">
              <a:extLst>
                <a:ext uri="{FF2B5EF4-FFF2-40B4-BE49-F238E27FC236}">
                  <a16:creationId xmlns:a16="http://schemas.microsoft.com/office/drawing/2014/main" id="{7C133B1E-5B25-4BC8-A092-FCDED8B5ADBA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6" name="Google Shape;2627;p3">
                <a:extLst>
                  <a:ext uri="{FF2B5EF4-FFF2-40B4-BE49-F238E27FC236}">
                    <a16:creationId xmlns:a16="http://schemas.microsoft.com/office/drawing/2014/main" id="{4DFBE76F-41B5-461F-9226-CE88FBC3B83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ea typeface="Arial"/>
                    <a:cs typeface="Arial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ea typeface="Arial"/>
                    <a:cs typeface="Arial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2628;p3">
                <a:extLst>
                  <a:ext uri="{FF2B5EF4-FFF2-40B4-BE49-F238E27FC236}">
                    <a16:creationId xmlns:a16="http://schemas.microsoft.com/office/drawing/2014/main" id="{64D98BD7-C990-401C-AF5F-CBEBFCB6629C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5" name="Google Shape;2629;p3">
              <a:extLst>
                <a:ext uri="{FF2B5EF4-FFF2-40B4-BE49-F238E27FC236}">
                  <a16:creationId xmlns:a16="http://schemas.microsoft.com/office/drawing/2014/main" id="{9174B13A-16F9-42C6-8A92-D70C329C0620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" name="Google Shape;2630;p3">
            <a:extLst>
              <a:ext uri="{FF2B5EF4-FFF2-40B4-BE49-F238E27FC236}">
                <a16:creationId xmlns:a16="http://schemas.microsoft.com/office/drawing/2014/main" id="{D7B936CB-7070-4068-AB43-33DABEA28EC0}"/>
              </a:ext>
            </a:extLst>
          </p:cNvPr>
          <p:cNvGrpSpPr/>
          <p:nvPr/>
        </p:nvGrpSpPr>
        <p:grpSpPr>
          <a:xfrm>
            <a:off x="6804805" y="4080908"/>
            <a:ext cx="1147790" cy="1384995"/>
            <a:chOff x="1566470" y="2095726"/>
            <a:chExt cx="1147790" cy="1384995"/>
          </a:xfrm>
        </p:grpSpPr>
        <p:grpSp>
          <p:nvGrpSpPr>
            <p:cNvPr id="19" name="Google Shape;2631;p3">
              <a:extLst>
                <a:ext uri="{FF2B5EF4-FFF2-40B4-BE49-F238E27FC236}">
                  <a16:creationId xmlns:a16="http://schemas.microsoft.com/office/drawing/2014/main" id="{7D50C8D3-C2BB-436F-9257-979E224C8946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1" name="Google Shape;2632;p3">
                <a:extLst>
                  <a:ext uri="{FF2B5EF4-FFF2-40B4-BE49-F238E27FC236}">
                    <a16:creationId xmlns:a16="http://schemas.microsoft.com/office/drawing/2014/main" id="{5FE72503-0673-45D8-AE1E-9086F00337A9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ea typeface="Arial"/>
                    <a:cs typeface="Arial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ea typeface="Arial"/>
                    <a:cs typeface="Arial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633;p3">
                <a:extLst>
                  <a:ext uri="{FF2B5EF4-FFF2-40B4-BE49-F238E27FC236}">
                    <a16:creationId xmlns:a16="http://schemas.microsoft.com/office/drawing/2014/main" id="{489F99D5-5860-4609-B4A1-24AF4617778B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0" name="Google Shape;2634;p3">
              <a:extLst>
                <a:ext uri="{FF2B5EF4-FFF2-40B4-BE49-F238E27FC236}">
                  <a16:creationId xmlns:a16="http://schemas.microsoft.com/office/drawing/2014/main" id="{83EF1E72-858D-4DD2-BE63-9B8E6A68E36B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" name="Google Shape;2635;p3">
            <a:extLst>
              <a:ext uri="{FF2B5EF4-FFF2-40B4-BE49-F238E27FC236}">
                <a16:creationId xmlns:a16="http://schemas.microsoft.com/office/drawing/2014/main" id="{C793375E-658F-46E3-8025-B7203553F28E}"/>
              </a:ext>
            </a:extLst>
          </p:cNvPr>
          <p:cNvGrpSpPr/>
          <p:nvPr/>
        </p:nvGrpSpPr>
        <p:grpSpPr>
          <a:xfrm>
            <a:off x="9249970" y="4080908"/>
            <a:ext cx="1147790" cy="1384995"/>
            <a:chOff x="1566470" y="2095726"/>
            <a:chExt cx="1147790" cy="1384995"/>
          </a:xfrm>
        </p:grpSpPr>
        <p:grpSp>
          <p:nvGrpSpPr>
            <p:cNvPr id="24" name="Google Shape;2636;p3">
              <a:extLst>
                <a:ext uri="{FF2B5EF4-FFF2-40B4-BE49-F238E27FC236}">
                  <a16:creationId xmlns:a16="http://schemas.microsoft.com/office/drawing/2014/main" id="{276171DC-A094-4153-8267-25A341256A9E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" name="Google Shape;2637;p3">
                <a:extLst>
                  <a:ext uri="{FF2B5EF4-FFF2-40B4-BE49-F238E27FC236}">
                    <a16:creationId xmlns:a16="http://schemas.microsoft.com/office/drawing/2014/main" id="{AF0AB540-F224-4DE4-8320-F33EFBFA9059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ea typeface="Arial"/>
                    <a:cs typeface="Arial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ea typeface="Arial"/>
                    <a:cs typeface="Arial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638;p3">
                <a:extLst>
                  <a:ext uri="{FF2B5EF4-FFF2-40B4-BE49-F238E27FC236}">
                    <a16:creationId xmlns:a16="http://schemas.microsoft.com/office/drawing/2014/main" id="{E456F866-7021-4EC1-82D8-D427E09B336F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5" name="Google Shape;2639;p3">
              <a:extLst>
                <a:ext uri="{FF2B5EF4-FFF2-40B4-BE49-F238E27FC236}">
                  <a16:creationId xmlns:a16="http://schemas.microsoft.com/office/drawing/2014/main" id="{DE8D55BF-C3A9-42D2-9A10-B8FC3FE13421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" name="Google Shape;2640;p3">
            <a:extLst>
              <a:ext uri="{FF2B5EF4-FFF2-40B4-BE49-F238E27FC236}">
                <a16:creationId xmlns:a16="http://schemas.microsoft.com/office/drawing/2014/main" id="{30D9C02B-E094-4279-8743-E1354D67445D}"/>
              </a:ext>
            </a:extLst>
          </p:cNvPr>
          <p:cNvSpPr txBox="1"/>
          <p:nvPr/>
        </p:nvSpPr>
        <p:spPr>
          <a:xfrm>
            <a:off x="1786950" y="5236592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ea typeface="Arial"/>
                <a:cs typeface="Arial"/>
                <a:sym typeface="Arial"/>
              </a:rPr>
              <a:t>998</a:t>
            </a:r>
            <a:endParaRPr sz="2800">
              <a:solidFill>
                <a:srgbClr val="C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" name="Google Shape;2641;p3">
            <a:extLst>
              <a:ext uri="{FF2B5EF4-FFF2-40B4-BE49-F238E27FC236}">
                <a16:creationId xmlns:a16="http://schemas.microsoft.com/office/drawing/2014/main" id="{6DBA5D1E-D389-4670-8CCF-230F17E19B5D}"/>
              </a:ext>
            </a:extLst>
          </p:cNvPr>
          <p:cNvSpPr txBox="1"/>
          <p:nvPr/>
        </p:nvSpPr>
        <p:spPr>
          <a:xfrm>
            <a:off x="4305459" y="5236592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ea typeface="Arial"/>
                <a:cs typeface="Arial"/>
                <a:sym typeface="Arial"/>
              </a:rPr>
              <a:t>384</a:t>
            </a:r>
            <a:endParaRPr sz="2800">
              <a:solidFill>
                <a:srgbClr val="C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0" name="Google Shape;2642;p3">
            <a:extLst>
              <a:ext uri="{FF2B5EF4-FFF2-40B4-BE49-F238E27FC236}">
                <a16:creationId xmlns:a16="http://schemas.microsoft.com/office/drawing/2014/main" id="{9BC1B5A9-12A9-4FA7-8D3C-D60A4F86D879}"/>
              </a:ext>
            </a:extLst>
          </p:cNvPr>
          <p:cNvSpPr txBox="1"/>
          <p:nvPr/>
        </p:nvSpPr>
        <p:spPr>
          <a:xfrm>
            <a:off x="7035799" y="5236592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ea typeface="Arial"/>
                <a:cs typeface="Arial"/>
                <a:sym typeface="Arial"/>
              </a:rPr>
              <a:t>652</a:t>
            </a:r>
            <a:endParaRPr sz="2800">
              <a:solidFill>
                <a:srgbClr val="C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1" name="Google Shape;2643;p3">
            <a:extLst>
              <a:ext uri="{FF2B5EF4-FFF2-40B4-BE49-F238E27FC236}">
                <a16:creationId xmlns:a16="http://schemas.microsoft.com/office/drawing/2014/main" id="{17DD20F9-09D3-4D65-B941-5FBCAE900841}"/>
              </a:ext>
            </a:extLst>
          </p:cNvPr>
          <p:cNvSpPr txBox="1"/>
          <p:nvPr/>
        </p:nvSpPr>
        <p:spPr>
          <a:xfrm>
            <a:off x="9497086" y="5236592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ea typeface="Arial"/>
                <a:cs typeface="Arial"/>
                <a:sym typeface="Arial"/>
              </a:rPr>
              <a:t>371</a:t>
            </a:r>
            <a:endParaRPr sz="2800">
              <a:solidFill>
                <a:srgbClr val="C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2" name="Google Shape;2644;p3">
            <a:extLst>
              <a:ext uri="{FF2B5EF4-FFF2-40B4-BE49-F238E27FC236}">
                <a16:creationId xmlns:a16="http://schemas.microsoft.com/office/drawing/2014/main" id="{FE934CF7-0BFA-4FAD-B36E-F560237746CF}"/>
              </a:ext>
            </a:extLst>
          </p:cNvPr>
          <p:cNvSpPr txBox="1"/>
          <p:nvPr/>
        </p:nvSpPr>
        <p:spPr>
          <a:xfrm>
            <a:off x="1294638" y="2905780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3" name="Google Shape;1028;p30" descr="C:\Users\TUAN\Downloads\Luyện tập 1.png">
            <a:extLst>
              <a:ext uri="{FF2B5EF4-FFF2-40B4-BE49-F238E27FC236}">
                <a16:creationId xmlns:a16="http://schemas.microsoft.com/office/drawing/2014/main" id="{267F40BD-D862-4E54-9141-AA86637247F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338" y="750118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8553DB-BC5A-4C06-82C3-0EF3B39DD956}"/>
              </a:ext>
            </a:extLst>
          </p:cNvPr>
          <p:cNvSpPr/>
          <p:nvPr/>
        </p:nvSpPr>
        <p:spPr>
          <a:xfrm>
            <a:off x="6996223" y="4030386"/>
            <a:ext cx="4029740" cy="613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7EE46F-03B3-449C-83CB-085F68002857}"/>
              </a:ext>
            </a:extLst>
          </p:cNvPr>
          <p:cNvSpPr/>
          <p:nvPr/>
        </p:nvSpPr>
        <p:spPr>
          <a:xfrm>
            <a:off x="6996223" y="5248766"/>
            <a:ext cx="4029740" cy="613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oogle Shape;2649;p4">
            <a:extLst>
              <a:ext uri="{FF2B5EF4-FFF2-40B4-BE49-F238E27FC236}">
                <a16:creationId xmlns:a16="http://schemas.microsoft.com/office/drawing/2014/main" id="{10EA0E03-B39E-4923-A08C-DA6E7DC8524A}"/>
              </a:ext>
            </a:extLst>
          </p:cNvPr>
          <p:cNvGrpSpPr/>
          <p:nvPr/>
        </p:nvGrpSpPr>
        <p:grpSpPr>
          <a:xfrm>
            <a:off x="825468" y="1129250"/>
            <a:ext cx="3614218" cy="570588"/>
            <a:chOff x="1296327" y="1647588"/>
            <a:chExt cx="3614218" cy="570588"/>
          </a:xfrm>
        </p:grpSpPr>
        <p:sp>
          <p:nvSpPr>
            <p:cNvPr id="16" name="Google Shape;2650;p4">
              <a:extLst>
                <a:ext uri="{FF2B5EF4-FFF2-40B4-BE49-F238E27FC236}">
                  <a16:creationId xmlns:a16="http://schemas.microsoft.com/office/drawing/2014/main" id="{48BD7449-1009-4F1D-AF31-4CEA90427D2F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Quan </a:t>
              </a:r>
              <a:r>
                <a:rPr lang="en-US" sz="280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sát</a:t>
              </a:r>
              <a:r>
                <a:rPr lang="en-US" sz="280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smtClean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hình.</a:t>
              </a:r>
              <a:endParaRPr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51;p4">
              <a:extLst>
                <a:ext uri="{FF2B5EF4-FFF2-40B4-BE49-F238E27FC236}">
                  <a16:creationId xmlns:a16="http://schemas.microsoft.com/office/drawing/2014/main" id="{1759615E-2B41-4326-A01E-5D39965D448F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2652;p4">
            <a:extLst>
              <a:ext uri="{FF2B5EF4-FFF2-40B4-BE49-F238E27FC236}">
                <a16:creationId xmlns:a16="http://schemas.microsoft.com/office/drawing/2014/main" id="{5533A940-17DE-45AE-9776-A001576FB2C0}"/>
              </a:ext>
            </a:extLst>
          </p:cNvPr>
          <p:cNvSpPr/>
          <p:nvPr/>
        </p:nvSpPr>
        <p:spPr>
          <a:xfrm>
            <a:off x="1351815" y="2099696"/>
            <a:ext cx="1661008" cy="1661008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9" name="Google Shape;2653;p4">
            <a:extLst>
              <a:ext uri="{FF2B5EF4-FFF2-40B4-BE49-F238E27FC236}">
                <a16:creationId xmlns:a16="http://schemas.microsoft.com/office/drawing/2014/main" id="{C961B40C-9112-48CB-ADFF-FD0D25B92691}"/>
              </a:ext>
            </a:extLst>
          </p:cNvPr>
          <p:cNvSpPr/>
          <p:nvPr/>
        </p:nvSpPr>
        <p:spPr>
          <a:xfrm>
            <a:off x="3368939" y="2099695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654;p4">
            <a:extLst>
              <a:ext uri="{FF2B5EF4-FFF2-40B4-BE49-F238E27FC236}">
                <a16:creationId xmlns:a16="http://schemas.microsoft.com/office/drawing/2014/main" id="{0B0BA7CB-836B-44BF-B800-FA9E5862D380}"/>
              </a:ext>
            </a:extLst>
          </p:cNvPr>
          <p:cNvSpPr/>
          <p:nvPr/>
        </p:nvSpPr>
        <p:spPr>
          <a:xfrm>
            <a:off x="8980525" y="1901727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655;p4">
            <a:extLst>
              <a:ext uri="{FF2B5EF4-FFF2-40B4-BE49-F238E27FC236}">
                <a16:creationId xmlns:a16="http://schemas.microsoft.com/office/drawing/2014/main" id="{6260B736-CCA6-415D-A1A7-55E29B710883}"/>
              </a:ext>
            </a:extLst>
          </p:cNvPr>
          <p:cNvSpPr/>
          <p:nvPr/>
        </p:nvSpPr>
        <p:spPr>
          <a:xfrm>
            <a:off x="6408387" y="1986586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656;p4">
            <a:extLst>
              <a:ext uri="{FF2B5EF4-FFF2-40B4-BE49-F238E27FC236}">
                <a16:creationId xmlns:a16="http://schemas.microsoft.com/office/drawing/2014/main" id="{DAA85E95-69BB-4D9A-B58F-CA57AA41D7CD}"/>
              </a:ext>
            </a:extLst>
          </p:cNvPr>
          <p:cNvGrpSpPr/>
          <p:nvPr/>
        </p:nvGrpSpPr>
        <p:grpSpPr>
          <a:xfrm>
            <a:off x="1561713" y="2831215"/>
            <a:ext cx="959430" cy="585288"/>
            <a:chOff x="1560951" y="2272935"/>
            <a:chExt cx="959430" cy="585288"/>
          </a:xfrm>
        </p:grpSpPr>
        <p:sp>
          <p:nvSpPr>
            <p:cNvPr id="23" name="Google Shape;2657;p4">
              <a:extLst>
                <a:ext uri="{FF2B5EF4-FFF2-40B4-BE49-F238E27FC236}">
                  <a16:creationId xmlns:a16="http://schemas.microsoft.com/office/drawing/2014/main" id="{051C2A54-7E82-4717-A093-21B9BCDB5CA6}"/>
                </a:ext>
              </a:extLst>
            </p:cNvPr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58;p4">
              <a:extLst>
                <a:ext uri="{FF2B5EF4-FFF2-40B4-BE49-F238E27FC236}">
                  <a16:creationId xmlns:a16="http://schemas.microsoft.com/office/drawing/2014/main" id="{2E5F5960-7E3D-4B63-B542-D9E0B29C0628}"/>
                </a:ext>
              </a:extLst>
            </p:cNvPr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523</a:t>
              </a:r>
              <a:endParaRPr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659;p4">
            <a:extLst>
              <a:ext uri="{FF2B5EF4-FFF2-40B4-BE49-F238E27FC236}">
                <a16:creationId xmlns:a16="http://schemas.microsoft.com/office/drawing/2014/main" id="{FDAA4AC8-EDD7-4A03-9DFA-541824EAB75D}"/>
              </a:ext>
            </a:extLst>
          </p:cNvPr>
          <p:cNvGrpSpPr/>
          <p:nvPr/>
        </p:nvGrpSpPr>
        <p:grpSpPr>
          <a:xfrm>
            <a:off x="3900804" y="2831214"/>
            <a:ext cx="954661" cy="584776"/>
            <a:chOff x="3982348" y="2272934"/>
            <a:chExt cx="954661" cy="584776"/>
          </a:xfrm>
        </p:grpSpPr>
        <p:sp>
          <p:nvSpPr>
            <p:cNvPr id="26" name="Google Shape;2660;p4">
              <a:extLst>
                <a:ext uri="{FF2B5EF4-FFF2-40B4-BE49-F238E27FC236}">
                  <a16:creationId xmlns:a16="http://schemas.microsoft.com/office/drawing/2014/main" id="{22B8F317-4687-4A36-B880-668C7E20B8CD}"/>
                </a:ext>
              </a:extLst>
            </p:cNvPr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661;p4">
              <a:extLst>
                <a:ext uri="{FF2B5EF4-FFF2-40B4-BE49-F238E27FC236}">
                  <a16:creationId xmlns:a16="http://schemas.microsoft.com/office/drawing/2014/main" id="{D5EBD77B-A4BD-4F1D-95CC-85B3CD433CF7}"/>
                </a:ext>
              </a:extLst>
            </p:cNvPr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572</a:t>
              </a:r>
              <a:endParaRPr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2662;p4">
            <a:extLst>
              <a:ext uri="{FF2B5EF4-FFF2-40B4-BE49-F238E27FC236}">
                <a16:creationId xmlns:a16="http://schemas.microsoft.com/office/drawing/2014/main" id="{219898A1-4CB0-4F86-871C-7CE693737EC1}"/>
              </a:ext>
            </a:extLst>
          </p:cNvPr>
          <p:cNvGrpSpPr/>
          <p:nvPr/>
        </p:nvGrpSpPr>
        <p:grpSpPr>
          <a:xfrm>
            <a:off x="6878930" y="2683914"/>
            <a:ext cx="954661" cy="584776"/>
            <a:chOff x="6895365" y="2090054"/>
            <a:chExt cx="954661" cy="584776"/>
          </a:xfrm>
        </p:grpSpPr>
        <p:sp>
          <p:nvSpPr>
            <p:cNvPr id="29" name="Google Shape;2663;p4">
              <a:extLst>
                <a:ext uri="{FF2B5EF4-FFF2-40B4-BE49-F238E27FC236}">
                  <a16:creationId xmlns:a16="http://schemas.microsoft.com/office/drawing/2014/main" id="{F2098ED4-2E67-4057-B1CA-AB5D4019E9CD}"/>
                </a:ext>
              </a:extLst>
            </p:cNvPr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664;p4">
              <a:extLst>
                <a:ext uri="{FF2B5EF4-FFF2-40B4-BE49-F238E27FC236}">
                  <a16:creationId xmlns:a16="http://schemas.microsoft.com/office/drawing/2014/main" id="{532F8CEF-19AA-4DBA-9ADC-210E853DA5C2}"/>
                </a:ext>
              </a:extLst>
            </p:cNvPr>
            <p:cNvSpPr txBox="1"/>
            <p:nvPr/>
          </p:nvSpPr>
          <p:spPr>
            <a:xfrm>
              <a:off x="6904102" y="209005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365</a:t>
              </a:r>
              <a:endParaRPr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2665;p4">
            <a:extLst>
              <a:ext uri="{FF2B5EF4-FFF2-40B4-BE49-F238E27FC236}">
                <a16:creationId xmlns:a16="http://schemas.microsoft.com/office/drawing/2014/main" id="{4174B615-39BD-43F6-9344-D91B56E4FBB5}"/>
              </a:ext>
            </a:extLst>
          </p:cNvPr>
          <p:cNvGrpSpPr/>
          <p:nvPr/>
        </p:nvGrpSpPr>
        <p:grpSpPr>
          <a:xfrm>
            <a:off x="9229166" y="2621661"/>
            <a:ext cx="954661" cy="588825"/>
            <a:chOff x="9298931" y="2090055"/>
            <a:chExt cx="954661" cy="588825"/>
          </a:xfrm>
        </p:grpSpPr>
        <p:sp>
          <p:nvSpPr>
            <p:cNvPr id="32" name="Google Shape;2666;p4">
              <a:extLst>
                <a:ext uri="{FF2B5EF4-FFF2-40B4-BE49-F238E27FC236}">
                  <a16:creationId xmlns:a16="http://schemas.microsoft.com/office/drawing/2014/main" id="{FA92F5DB-1126-43FA-B987-32BD8C084758}"/>
                </a:ext>
              </a:extLst>
            </p:cNvPr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667;p4">
              <a:extLst>
                <a:ext uri="{FF2B5EF4-FFF2-40B4-BE49-F238E27FC236}">
                  <a16:creationId xmlns:a16="http://schemas.microsoft.com/office/drawing/2014/main" id="{DF79B350-BA89-4556-B496-4DF1E68DE7F6}"/>
                </a:ext>
              </a:extLst>
            </p:cNvPr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416</a:t>
              </a:r>
              <a:endParaRPr sz="32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2668;p4">
            <a:extLst>
              <a:ext uri="{FF2B5EF4-FFF2-40B4-BE49-F238E27FC236}">
                <a16:creationId xmlns:a16="http://schemas.microsoft.com/office/drawing/2014/main" id="{D0995BDC-33EA-4A40-8458-EE80A4163F88}"/>
              </a:ext>
            </a:extLst>
          </p:cNvPr>
          <p:cNvSpPr txBox="1"/>
          <p:nvPr/>
        </p:nvSpPr>
        <p:spPr>
          <a:xfrm>
            <a:off x="534936" y="3912089"/>
            <a:ext cx="614681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tổng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lập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phương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cầu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.</a:t>
            </a:r>
            <a:endParaRPr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hiệu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hộp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chữ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nhật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trụ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2669;p4">
            <a:extLst>
              <a:ext uri="{FF2B5EF4-FFF2-40B4-BE49-F238E27FC236}">
                <a16:creationId xmlns:a16="http://schemas.microsoft.com/office/drawing/2014/main" id="{8B1D9ACB-246B-457D-A788-6505FB7B2168}"/>
              </a:ext>
            </a:extLst>
          </p:cNvPr>
          <p:cNvCxnSpPr/>
          <p:nvPr/>
        </p:nvCxnSpPr>
        <p:spPr>
          <a:xfrm>
            <a:off x="1645410" y="4352133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" name="Google Shape;2670;p4">
            <a:extLst>
              <a:ext uri="{FF2B5EF4-FFF2-40B4-BE49-F238E27FC236}">
                <a16:creationId xmlns:a16="http://schemas.microsoft.com/office/drawing/2014/main" id="{FD9A2B96-4D83-45AB-85EF-8EB32B485718}"/>
              </a:ext>
            </a:extLst>
          </p:cNvPr>
          <p:cNvCxnSpPr/>
          <p:nvPr/>
        </p:nvCxnSpPr>
        <p:spPr>
          <a:xfrm>
            <a:off x="625441" y="476679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" name="Google Shape;2671;p4">
            <a:extLst>
              <a:ext uri="{FF2B5EF4-FFF2-40B4-BE49-F238E27FC236}">
                <a16:creationId xmlns:a16="http://schemas.microsoft.com/office/drawing/2014/main" id="{17B97887-84C4-4295-B662-0A05858F4218}"/>
              </a:ext>
            </a:extLst>
          </p:cNvPr>
          <p:cNvCxnSpPr/>
          <p:nvPr/>
        </p:nvCxnSpPr>
        <p:spPr>
          <a:xfrm>
            <a:off x="2989963" y="4766795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" name="Google Shape;2672;p4">
            <a:extLst>
              <a:ext uri="{FF2B5EF4-FFF2-40B4-BE49-F238E27FC236}">
                <a16:creationId xmlns:a16="http://schemas.microsoft.com/office/drawing/2014/main" id="{7DC60D8C-3F37-4A92-9BD4-B1BEF6C91DC4}"/>
              </a:ext>
            </a:extLst>
          </p:cNvPr>
          <p:cNvSpPr txBox="1"/>
          <p:nvPr/>
        </p:nvSpPr>
        <p:spPr>
          <a:xfrm>
            <a:off x="8139664" y="405128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673;p4">
            <a:extLst>
              <a:ext uri="{FF2B5EF4-FFF2-40B4-BE49-F238E27FC236}">
                <a16:creationId xmlns:a16="http://schemas.microsoft.com/office/drawing/2014/main" id="{734673A2-6B41-4319-AB98-1A1F98794A52}"/>
              </a:ext>
            </a:extLst>
          </p:cNvPr>
          <p:cNvSpPr txBox="1"/>
          <p:nvPr/>
        </p:nvSpPr>
        <p:spPr>
          <a:xfrm>
            <a:off x="9381670" y="3980721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674;p4">
            <a:extLst>
              <a:ext uri="{FF2B5EF4-FFF2-40B4-BE49-F238E27FC236}">
                <a16:creationId xmlns:a16="http://schemas.microsoft.com/office/drawing/2014/main" id="{CE69D8DF-B661-40EF-BF50-E4C314D54ED7}"/>
              </a:ext>
            </a:extLst>
          </p:cNvPr>
          <p:cNvSpPr txBox="1"/>
          <p:nvPr/>
        </p:nvSpPr>
        <p:spPr>
          <a:xfrm>
            <a:off x="9820355" y="4003581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2675;p4">
            <a:extLst>
              <a:ext uri="{FF2B5EF4-FFF2-40B4-BE49-F238E27FC236}">
                <a16:creationId xmlns:a16="http://schemas.microsoft.com/office/drawing/2014/main" id="{09456042-2C78-462A-B277-6B63C31ADB61}"/>
              </a:ext>
            </a:extLst>
          </p:cNvPr>
          <p:cNvCxnSpPr/>
          <p:nvPr/>
        </p:nvCxnSpPr>
        <p:spPr>
          <a:xfrm>
            <a:off x="1622550" y="5191056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2676;p4">
            <a:extLst>
              <a:ext uri="{FF2B5EF4-FFF2-40B4-BE49-F238E27FC236}">
                <a16:creationId xmlns:a16="http://schemas.microsoft.com/office/drawing/2014/main" id="{AF7F066B-5360-40B5-B544-3B990740BD2D}"/>
              </a:ext>
            </a:extLst>
          </p:cNvPr>
          <p:cNvCxnSpPr/>
          <p:nvPr/>
        </p:nvCxnSpPr>
        <p:spPr>
          <a:xfrm>
            <a:off x="625441" y="5602477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2677;p4">
            <a:extLst>
              <a:ext uri="{FF2B5EF4-FFF2-40B4-BE49-F238E27FC236}">
                <a16:creationId xmlns:a16="http://schemas.microsoft.com/office/drawing/2014/main" id="{A3F013AB-9B19-4A28-8422-93D4B0F080F2}"/>
              </a:ext>
            </a:extLst>
          </p:cNvPr>
          <p:cNvCxnSpPr/>
          <p:nvPr/>
        </p:nvCxnSpPr>
        <p:spPr>
          <a:xfrm>
            <a:off x="3316202" y="5604254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2678;p4">
            <a:extLst>
              <a:ext uri="{FF2B5EF4-FFF2-40B4-BE49-F238E27FC236}">
                <a16:creationId xmlns:a16="http://schemas.microsoft.com/office/drawing/2014/main" id="{6E6AE4AB-D997-4FE8-9512-5B37726EA98D}"/>
              </a:ext>
            </a:extLst>
          </p:cNvPr>
          <p:cNvSpPr txBox="1"/>
          <p:nvPr/>
        </p:nvSpPr>
        <p:spPr>
          <a:xfrm>
            <a:off x="8099176" y="5248257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679;p4">
            <a:extLst>
              <a:ext uri="{FF2B5EF4-FFF2-40B4-BE49-F238E27FC236}">
                <a16:creationId xmlns:a16="http://schemas.microsoft.com/office/drawing/2014/main" id="{A279ED0A-518A-4BB1-B784-F872C0976BD3}"/>
              </a:ext>
            </a:extLst>
          </p:cNvPr>
          <p:cNvSpPr txBox="1"/>
          <p:nvPr/>
        </p:nvSpPr>
        <p:spPr>
          <a:xfrm>
            <a:off x="9381670" y="5327193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680;p4">
            <a:extLst>
              <a:ext uri="{FF2B5EF4-FFF2-40B4-BE49-F238E27FC236}">
                <a16:creationId xmlns:a16="http://schemas.microsoft.com/office/drawing/2014/main" id="{0232B99B-DE28-4311-8F61-7419C07C3ED4}"/>
              </a:ext>
            </a:extLst>
          </p:cNvPr>
          <p:cNvSpPr txBox="1"/>
          <p:nvPr/>
        </p:nvSpPr>
        <p:spPr>
          <a:xfrm>
            <a:off x="9820355" y="5304333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2B0231-F775-4423-A270-DB4438FF7451}"/>
              </a:ext>
            </a:extLst>
          </p:cNvPr>
          <p:cNvSpPr txBox="1"/>
          <p:nvPr/>
        </p:nvSpPr>
        <p:spPr>
          <a:xfrm>
            <a:off x="7077048" y="4030386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523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8F57CD-7965-41F3-833F-AE8C95A792D0}"/>
              </a:ext>
            </a:extLst>
          </p:cNvPr>
          <p:cNvSpPr txBox="1"/>
          <p:nvPr/>
        </p:nvSpPr>
        <p:spPr>
          <a:xfrm>
            <a:off x="8607332" y="4020913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365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141A84-8BE5-42DC-9F18-5A3B80E8AD36}"/>
              </a:ext>
            </a:extLst>
          </p:cNvPr>
          <p:cNvSpPr txBox="1"/>
          <p:nvPr/>
        </p:nvSpPr>
        <p:spPr>
          <a:xfrm>
            <a:off x="7113943" y="5277528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572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A5B733-D2D8-4B89-B08A-1FE89140D294}"/>
              </a:ext>
            </a:extLst>
          </p:cNvPr>
          <p:cNvSpPr txBox="1"/>
          <p:nvPr/>
        </p:nvSpPr>
        <p:spPr>
          <a:xfrm>
            <a:off x="8503176" y="5288010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416</a:t>
            </a: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 animBg="1"/>
      <p:bldP spid="40" grpId="0"/>
      <p:bldP spid="46" grpId="0"/>
      <p:bldP spid="2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grpSp>
        <p:nvGrpSpPr>
          <p:cNvPr id="7" name="Google Shape;2685;p5">
            <a:extLst>
              <a:ext uri="{FF2B5EF4-FFF2-40B4-BE49-F238E27FC236}">
                <a16:creationId xmlns:a16="http://schemas.microsoft.com/office/drawing/2014/main" id="{3497BC1D-53CD-4843-8053-B5ED9B8E2FD8}"/>
              </a:ext>
            </a:extLst>
          </p:cNvPr>
          <p:cNvGrpSpPr/>
          <p:nvPr/>
        </p:nvGrpSpPr>
        <p:grpSpPr>
          <a:xfrm>
            <a:off x="293082" y="1130189"/>
            <a:ext cx="7239288" cy="1815841"/>
            <a:chOff x="1296327" y="1616578"/>
            <a:chExt cx="6384633" cy="1815841"/>
          </a:xfrm>
        </p:grpSpPr>
        <p:sp>
          <p:nvSpPr>
            <p:cNvPr id="8" name="Google Shape;2686;p5">
              <a:extLst>
                <a:ext uri="{FF2B5EF4-FFF2-40B4-BE49-F238E27FC236}">
                  <a16:creationId xmlns:a16="http://schemas.microsoft.com/office/drawing/2014/main" id="{788F8C91-7A40-4C26-AA47-E0F9F6DC03AE}"/>
                </a:ext>
              </a:extLst>
            </p:cNvPr>
            <p:cNvSpPr txBox="1"/>
            <p:nvPr/>
          </p:nvSpPr>
          <p:spPr>
            <a:xfrm>
              <a:off x="1866914" y="1616578"/>
              <a:ext cx="5814046" cy="1815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sáng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smtClean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250 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kg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175 kg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cả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hai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đó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ki-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?</a:t>
              </a:r>
              <a:endParaRPr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7;p5">
              <a:extLst>
                <a:ext uri="{FF2B5EF4-FFF2-40B4-BE49-F238E27FC236}">
                  <a16:creationId xmlns:a16="http://schemas.microsoft.com/office/drawing/2014/main" id="{17D4F817-60AC-4E71-8CF9-6C2BD6226C33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2688;p5">
            <a:extLst>
              <a:ext uri="{FF2B5EF4-FFF2-40B4-BE49-F238E27FC236}">
                <a16:creationId xmlns:a16="http://schemas.microsoft.com/office/drawing/2014/main" id="{73C1BA9E-1D99-49B6-A1B1-6928343CBD8F}"/>
              </a:ext>
            </a:extLst>
          </p:cNvPr>
          <p:cNvSpPr txBox="1"/>
          <p:nvPr/>
        </p:nvSpPr>
        <p:spPr>
          <a:xfrm>
            <a:off x="7999998" y="1130190"/>
            <a:ext cx="363603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FF0000"/>
              </a:solidFill>
              <a:latin typeface="+mj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sáng</a:t>
            </a:r>
            <a:r>
              <a:rPr lang="en-US" sz="280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en-US" sz="280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250 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kg</a:t>
            </a:r>
            <a:endParaRPr dirty="0">
              <a:latin typeface="+mj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chiều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 175 kg</a:t>
            </a:r>
            <a:endParaRPr dirty="0">
              <a:latin typeface="+mj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: … kg ?</a:t>
            </a:r>
            <a:endParaRPr sz="2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689;p5">
            <a:extLst>
              <a:ext uri="{FF2B5EF4-FFF2-40B4-BE49-F238E27FC236}">
                <a16:creationId xmlns:a16="http://schemas.microsoft.com/office/drawing/2014/main" id="{7E7EB450-B31B-47EB-9E1A-EB10485A5ADC}"/>
              </a:ext>
            </a:extLst>
          </p:cNvPr>
          <p:cNvSpPr txBox="1"/>
          <p:nvPr/>
        </p:nvSpPr>
        <p:spPr>
          <a:xfrm>
            <a:off x="1916936" y="3512051"/>
            <a:ext cx="875699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Bài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giải</a:t>
            </a:r>
            <a:endParaRPr sz="2800" dirty="0">
              <a:solidFill>
                <a:srgbClr val="E36C09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Cả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cửa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hàng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bán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được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ki-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lô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-gam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:</a:t>
            </a:r>
            <a:endParaRPr dirty="0">
              <a:latin typeface="+mj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              </a:t>
            </a:r>
            <a:r>
              <a:rPr lang="en-US" sz="2800" smtClean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250 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+ 175 </a:t>
            </a:r>
            <a:r>
              <a:rPr lang="en-US" sz="280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= </a:t>
            </a:r>
            <a:r>
              <a:rPr lang="en-US" sz="2800" smtClean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425 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(kg)</a:t>
            </a:r>
            <a:endParaRPr dirty="0">
              <a:latin typeface="+mj-lt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                         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số</a:t>
            </a:r>
            <a:r>
              <a:rPr lang="en-US" sz="280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: </a:t>
            </a:r>
            <a:r>
              <a:rPr lang="en-US" sz="2800" smtClean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425 </a:t>
            </a:r>
            <a:r>
              <a:rPr lang="en-US" sz="2800" dirty="0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kg </a:t>
            </a:r>
            <a:r>
              <a:rPr lang="en-US" sz="2800" dirty="0" err="1">
                <a:solidFill>
                  <a:srgbClr val="E36C09"/>
                </a:solidFill>
                <a:latin typeface="+mj-lt"/>
                <a:ea typeface="Arial"/>
                <a:cs typeface="Arial"/>
                <a:sym typeface="Arial"/>
              </a:rPr>
              <a:t>gạo</a:t>
            </a:r>
            <a:endParaRPr sz="2800" dirty="0">
              <a:solidFill>
                <a:srgbClr val="E36C09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2694;p6" descr="Screen Clipping">
            <a:extLst>
              <a:ext uri="{FF2B5EF4-FFF2-40B4-BE49-F238E27FC236}">
                <a16:creationId xmlns:a16="http://schemas.microsoft.com/office/drawing/2014/main" id="{6762D3BB-2DBE-4275-A40F-2301371F8E7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7221" y="1434724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2695;p6">
            <a:extLst>
              <a:ext uri="{FF2B5EF4-FFF2-40B4-BE49-F238E27FC236}">
                <a16:creationId xmlns:a16="http://schemas.microsoft.com/office/drawing/2014/main" id="{9B3ED8EB-9AEF-4124-90D6-B213E35E1B25}"/>
              </a:ext>
            </a:extLst>
          </p:cNvPr>
          <p:cNvGrpSpPr/>
          <p:nvPr/>
        </p:nvGrpSpPr>
        <p:grpSpPr>
          <a:xfrm>
            <a:off x="935229" y="997825"/>
            <a:ext cx="7116152" cy="570588"/>
            <a:chOff x="1296327" y="1647588"/>
            <a:chExt cx="7116152" cy="570588"/>
          </a:xfrm>
        </p:grpSpPr>
        <p:sp>
          <p:nvSpPr>
            <p:cNvPr id="17" name="Google Shape;2696;p6">
              <a:extLst>
                <a:ext uri="{FF2B5EF4-FFF2-40B4-BE49-F238E27FC236}">
                  <a16:creationId xmlns:a16="http://schemas.microsoft.com/office/drawing/2014/main" id="{717CCE3B-2AA3-4A7C-B995-FF38B787BE42}"/>
                </a:ext>
              </a:extLst>
            </p:cNvPr>
            <p:cNvSpPr txBox="1"/>
            <p:nvPr/>
          </p:nvSpPr>
          <p:spPr>
            <a:xfrm>
              <a:off x="1866915" y="1694956"/>
              <a:ext cx="654556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Quan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sát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tranh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trả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lời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câu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+mj-lt"/>
                  <a:ea typeface="Arial"/>
                  <a:cs typeface="Arial"/>
                  <a:sym typeface="Arial"/>
                </a:rPr>
                <a:t>.</a:t>
              </a:r>
              <a:endParaRPr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7;p6">
              <a:extLst>
                <a:ext uri="{FF2B5EF4-FFF2-40B4-BE49-F238E27FC236}">
                  <a16:creationId xmlns:a16="http://schemas.microsoft.com/office/drawing/2014/main" id="{A80559CC-E10D-43DD-B155-76A51F8E2E3D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698;p6">
            <a:extLst>
              <a:ext uri="{FF2B5EF4-FFF2-40B4-BE49-F238E27FC236}">
                <a16:creationId xmlns:a16="http://schemas.microsoft.com/office/drawing/2014/main" id="{303BBCC0-D40F-48C2-AF65-3044EF82755D}"/>
              </a:ext>
            </a:extLst>
          </p:cNvPr>
          <p:cNvSpPr txBox="1"/>
          <p:nvPr/>
        </p:nvSpPr>
        <p:spPr>
          <a:xfrm>
            <a:off x="660062" y="4875372"/>
            <a:ext cx="1113904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Bạn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cầm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miếng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bìa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kết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quả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bé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nhất</a:t>
            </a:r>
            <a:r>
              <a:rPr lang="en-US" sz="280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?</a:t>
            </a:r>
            <a:endParaRPr dirty="0">
              <a:latin typeface="+mj-lt"/>
            </a:endParaRPr>
          </a:p>
        </p:txBody>
      </p:sp>
      <p:sp>
        <p:nvSpPr>
          <p:cNvPr id="20" name="Google Shape;2699;p6">
            <a:extLst>
              <a:ext uri="{FF2B5EF4-FFF2-40B4-BE49-F238E27FC236}">
                <a16:creationId xmlns:a16="http://schemas.microsoft.com/office/drawing/2014/main" id="{E63065BD-F77E-456C-957B-0D0FB5A59184}"/>
              </a:ext>
            </a:extLst>
          </p:cNvPr>
          <p:cNvSpPr txBox="1"/>
          <p:nvPr/>
        </p:nvSpPr>
        <p:spPr>
          <a:xfrm>
            <a:off x="2250402" y="4436650"/>
            <a:ext cx="12334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+mj-lt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700;p6">
            <a:extLst>
              <a:ext uri="{FF2B5EF4-FFF2-40B4-BE49-F238E27FC236}">
                <a16:creationId xmlns:a16="http://schemas.microsoft.com/office/drawing/2014/main" id="{A1BB2F34-7A52-4D4F-87C8-C6E32138C14E}"/>
              </a:ext>
            </a:extLst>
          </p:cNvPr>
          <p:cNvSpPr txBox="1"/>
          <p:nvPr/>
        </p:nvSpPr>
        <p:spPr>
          <a:xfrm>
            <a:off x="5852949" y="4436650"/>
            <a:ext cx="8649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+mj-lt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701;p6">
            <a:extLst>
              <a:ext uri="{FF2B5EF4-FFF2-40B4-BE49-F238E27FC236}">
                <a16:creationId xmlns:a16="http://schemas.microsoft.com/office/drawing/2014/main" id="{3F76D17F-70FD-4861-BD2A-4F1796A186F5}"/>
              </a:ext>
            </a:extLst>
          </p:cNvPr>
          <p:cNvSpPr txBox="1"/>
          <p:nvPr/>
        </p:nvSpPr>
        <p:spPr>
          <a:xfrm>
            <a:off x="9236229" y="4475839"/>
            <a:ext cx="8649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+mj-lt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698;p6">
            <a:extLst>
              <a:ext uri="{FF2B5EF4-FFF2-40B4-BE49-F238E27FC236}">
                <a16:creationId xmlns:a16="http://schemas.microsoft.com/office/drawing/2014/main" id="{303BBCC0-D40F-48C2-AF65-3044EF82755D}"/>
              </a:ext>
            </a:extLst>
          </p:cNvPr>
          <p:cNvSpPr txBox="1"/>
          <p:nvPr/>
        </p:nvSpPr>
        <p:spPr>
          <a:xfrm>
            <a:off x="660062" y="5590709"/>
            <a:ext cx="1113904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)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Miếng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bìa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kết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quả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lớn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dạng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hình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gì</a:t>
            </a:r>
            <a:r>
              <a:rPr lang="en-US" sz="2800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?</a:t>
            </a:r>
            <a:endParaRPr sz="280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2362200" y="5105400"/>
            <a:ext cx="2133600" cy="9144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Calibri"/>
              </a:rPr>
              <a:t>START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V4T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22" y="-1046461"/>
            <a:ext cx="6019800" cy="128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2" descr="C:\Users\DV4T\Desktop\11949889902017314491saphire_ganson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33" y="5997687"/>
            <a:ext cx="8016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2" descr="C:\Users\DV4T\Desktop\11949889902017314491saphire_ganson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32" y="5983942"/>
            <a:ext cx="8016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609850" y="595312"/>
            <a:ext cx="14478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105067" y="609600"/>
            <a:ext cx="1447800" cy="7620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11994" y="695980"/>
            <a:ext cx="104560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Team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022194" y="695980"/>
            <a:ext cx="10456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Team </a:t>
            </a:r>
          </a:p>
        </p:txBody>
      </p:sp>
      <p:sp>
        <p:nvSpPr>
          <p:cNvPr id="40" name="Rectangle 39">
            <a:hlinkClick r:id="rId6" action="ppaction://hlinksldjump"/>
          </p:cNvPr>
          <p:cNvSpPr/>
          <p:nvPr/>
        </p:nvSpPr>
        <p:spPr>
          <a:xfrm>
            <a:off x="4038600" y="4876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Rectangle 40">
            <a:hlinkClick r:id="rId7" action="ppaction://hlinksldjump"/>
          </p:cNvPr>
          <p:cNvSpPr/>
          <p:nvPr/>
        </p:nvSpPr>
        <p:spPr>
          <a:xfrm>
            <a:off x="4038600" y="3733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Rectangle 41">
            <a:hlinkClick r:id="rId8" action="ppaction://hlinksldjump"/>
          </p:cNvPr>
          <p:cNvSpPr/>
          <p:nvPr/>
        </p:nvSpPr>
        <p:spPr>
          <a:xfrm>
            <a:off x="4038600" y="26670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ectangle 42">
            <a:hlinkClick r:id="rId9" action="ppaction://hlinksldjump"/>
          </p:cNvPr>
          <p:cNvSpPr/>
          <p:nvPr/>
        </p:nvSpPr>
        <p:spPr>
          <a:xfrm>
            <a:off x="4038600" y="1447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Rectangle 44">
            <a:hlinkClick r:id="rId10" action="ppaction://hlinksldjump"/>
          </p:cNvPr>
          <p:cNvSpPr/>
          <p:nvPr/>
        </p:nvSpPr>
        <p:spPr>
          <a:xfrm>
            <a:off x="7480448" y="4876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Rectangle 45">
            <a:hlinkClick r:id="rId11" action="ppaction://hlinksldjump"/>
          </p:cNvPr>
          <p:cNvSpPr/>
          <p:nvPr/>
        </p:nvSpPr>
        <p:spPr>
          <a:xfrm>
            <a:off x="7480448" y="3733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7480448" y="26670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Rectangle 47">
            <a:hlinkClick r:id="" action="ppaction://noaction"/>
          </p:cNvPr>
          <p:cNvSpPr/>
          <p:nvPr/>
        </p:nvSpPr>
        <p:spPr>
          <a:xfrm>
            <a:off x="7480448" y="1447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9" name="Picture 5" descr="C:\Users\DV4T\Desktop\cartoon-turtle-m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685800"/>
            <a:ext cx="4238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Users\DV4T\Desktop\1170571123719750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685801"/>
            <a:ext cx="53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KC1" descr="C:\Users\DV4T\Desktop\Game dao vang\12161398651844284150karthikeyan_Ruby.svg.me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67" y="4887912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KC2" descr="C:\Users\DV4T\Desktop\Game dao vang\12161398651844284150karthikeyan_Ruby.svg.med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778137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KC3" descr="C:\Users\DV4T\Desktop\Game dao vang\12161398651844284150karthikeyan_Ruby.svg.me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11" y="2662352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KC4" descr="C:\Users\DV4T\Desktop\Game dao vang\12161398651844284150karthikeyan_Ruby.svg.med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506154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KC5" descr="C:\Users\DV4T\Desktop\Game dao vang\12161398651844284150karthikeyan_Ruby.svg.med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78" y="4970166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KC6" descr="C:\Users\DV4T\Desktop\Game dao vang\12161398651844284150karthikeyan_Ruby.svg.med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31" y="4015342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KC7" descr="C:\Users\DV4T\Desktop\Game dao vang\12161398651844284150karthikeyan_Ruby.svg.med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58" y="2780783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KC8" descr="C:\Users\DV4T\Desktop\Game dao vang\12161398651844284150karthikeyan_Ruby.svg.med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50" y="1561306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INNER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00" y="-57888"/>
            <a:ext cx="1067554" cy="990600"/>
          </a:xfrm>
          <a:prstGeom prst="rect">
            <a:avLst/>
          </a:prstGeom>
        </p:spPr>
      </p:pic>
      <p:pic>
        <p:nvPicPr>
          <p:cNvPr id="11" name="con rua" descr="C:\Users\DV4T\Desktop\11954219702032981752johnny_automatic_turtle.svg.med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12" y="5730306"/>
            <a:ext cx="7762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 THO" descr="C:\Users\DV4T\Desktop\11954219702032981752johnny_automatic_turtle.svg.med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48" y="5863656"/>
            <a:ext cx="7762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25 L -0.00747 -0.1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15301 L -0.02361 -0.31389 " pathEditMode="relative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32245 L -0.02049 -0.48958 " pathEditMode="relative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47269 L 0.01285 -0.65463 " pathEditMode="relative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-0.68634 L 0.16371 -0.80718 " pathEditMode="relative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25 L -0.00747 -0.14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15301 L -0.02361 -0.31389 " pathEditMode="relative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32245 L -0.02049 -0.48958 " pathEditMode="relative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47269 L 0.01285 -0.65463 " pathEditMode="relative" ptsTypes="AA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68634 L -0.15851 -0.8157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56561" y="1981201"/>
            <a:ext cx="46794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1: 101+196=?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6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297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7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299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0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296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0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298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73300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56562" y="1981201"/>
            <a:ext cx="46794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2: 203+205=?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5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408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7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407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409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1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406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3356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7644" y="1981201"/>
            <a:ext cx="5237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3: 456 - 113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343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335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345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1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333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7264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7644" y="1981201"/>
            <a:ext cx="5237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4: 687 + 147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834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835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81936" y="360591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836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1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833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56674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7641" y="1981201"/>
            <a:ext cx="5237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5: 258 – 139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6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119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7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114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0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113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0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115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219808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7100" y="1981201"/>
            <a:ext cx="49584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6: 206 + 702=?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5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908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7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907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909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0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906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4955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375</Words>
  <Application>Microsoft Office PowerPoint</Application>
  <PresentationFormat>Widescreen</PresentationFormat>
  <Paragraphs>127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宋体</vt:lpstr>
      <vt:lpstr>Arial</vt:lpstr>
      <vt:lpstr>Arial-Rounded</vt:lpstr>
      <vt:lpstr>Calibri</vt:lpstr>
      <vt:lpstr>等线</vt:lpstr>
      <vt:lpstr>Times New Roman</vt:lpstr>
      <vt:lpstr>Utm AVO</vt:lpstr>
      <vt:lpstr>UTM Habano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23</cp:revision>
  <dcterms:created xsi:type="dcterms:W3CDTF">2021-07-09T06:30:31Z</dcterms:created>
  <dcterms:modified xsi:type="dcterms:W3CDTF">2022-04-20T06:27:40Z</dcterms:modified>
</cp:coreProperties>
</file>