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09" r:id="rId3"/>
    <p:sldMasterId id="2147483822" r:id="rId4"/>
    <p:sldMasterId id="2147483827" r:id="rId5"/>
    <p:sldMasterId id="2147483859" r:id="rId6"/>
    <p:sldMasterId id="2147483899" r:id="rId7"/>
  </p:sldMasterIdLst>
  <p:notesMasterIdLst>
    <p:notesMasterId r:id="rId15"/>
  </p:notesMasterIdLst>
  <p:sldIdLst>
    <p:sldId id="3399" r:id="rId8"/>
    <p:sldId id="2884" r:id="rId9"/>
    <p:sldId id="496" r:id="rId10"/>
    <p:sldId id="375" r:id="rId11"/>
    <p:sldId id="371" r:id="rId12"/>
    <p:sldId id="265" r:id="rId13"/>
    <p:sldId id="33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1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1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7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5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7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592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3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2024/4/12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52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064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tiff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62:</a:t>
            </a:r>
            <a:r>
              <a:rPr lang="en-US" sz="3600" b="1" noProof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Luyện tập – Tr 95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417130" y="1519832"/>
            <a:ext cx="9357739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62: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346;p22">
            <a:extLst>
              <a:ext uri="{FF2B5EF4-FFF2-40B4-BE49-F238E27FC236}">
                <a16:creationId xmlns:a16="http://schemas.microsoft.com/office/drawing/2014/main" id="{D7F3A00D-1795-4ABC-820D-B1945F383FDB}"/>
              </a:ext>
            </a:extLst>
          </p:cNvPr>
          <p:cNvSpPr/>
          <p:nvPr/>
        </p:nvSpPr>
        <p:spPr>
          <a:xfrm>
            <a:off x="1374241" y="2684426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3347;p22">
            <a:extLst>
              <a:ext uri="{FF2B5EF4-FFF2-40B4-BE49-F238E27FC236}">
                <a16:creationId xmlns:a16="http://schemas.microsoft.com/office/drawing/2014/main" id="{EAD552C0-9999-44CF-8D18-129A8733ABEB}"/>
              </a:ext>
            </a:extLst>
          </p:cNvPr>
          <p:cNvGrpSpPr/>
          <p:nvPr/>
        </p:nvGrpSpPr>
        <p:grpSpPr>
          <a:xfrm>
            <a:off x="1234540" y="1584096"/>
            <a:ext cx="10688285" cy="1432322"/>
            <a:chOff x="1296327" y="1647588"/>
            <a:chExt cx="10015018" cy="1432322"/>
          </a:xfrm>
        </p:grpSpPr>
        <p:sp>
          <p:nvSpPr>
            <p:cNvPr id="7" name="Google Shape;3348;p22">
              <a:extLst>
                <a:ext uri="{FF2B5EF4-FFF2-40B4-BE49-F238E27FC236}">
                  <a16:creationId xmlns:a16="http://schemas.microsoft.com/office/drawing/2014/main" id="{275C5F45-65A7-415C-BB60-BFE3333F82D3}"/>
                </a:ext>
              </a:extLst>
            </p:cNvPr>
            <p:cNvSpPr txBox="1"/>
            <p:nvPr/>
          </p:nvSpPr>
          <p:spPr>
            <a:xfrm>
              <a:off x="1866915" y="1694956"/>
              <a:ext cx="9444430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Trong bức</a:t>
              </a:r>
              <a:r>
                <a:rPr kumimoji="0" lang="en-US" sz="2800" b="0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tranh, Việt vô ý xóa mất kết quả của các phép tính. </a:t>
              </a: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Hãy </a:t>
              </a: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giúp Mai tìm lại kết quả của các phép </a:t>
              </a: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tính trên</a:t>
              </a:r>
              <a:r>
                <a:rPr kumimoji="0" lang="en-US" sz="2800" b="0" i="0" u="none" strike="noStrike" kern="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bảng</a:t>
              </a: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.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349;p22">
              <a:extLst>
                <a:ext uri="{FF2B5EF4-FFF2-40B4-BE49-F238E27FC236}">
                  <a16:creationId xmlns:a16="http://schemas.microsoft.com/office/drawing/2014/main" id="{C605BC98-2ABD-4FEE-BEEE-7CFD4AD7B67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1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3350;p22">
            <a:extLst>
              <a:ext uri="{FF2B5EF4-FFF2-40B4-BE49-F238E27FC236}">
                <a16:creationId xmlns:a16="http://schemas.microsoft.com/office/drawing/2014/main" id="{E89DC396-75E8-42D3-979C-2DC10EE5DE6A}"/>
              </a:ext>
            </a:extLst>
          </p:cNvPr>
          <p:cNvGrpSpPr/>
          <p:nvPr/>
        </p:nvGrpSpPr>
        <p:grpSpPr>
          <a:xfrm>
            <a:off x="1805129" y="2964052"/>
            <a:ext cx="1147790" cy="1384995"/>
            <a:chOff x="1566470" y="2095726"/>
            <a:chExt cx="1147790" cy="1384995"/>
          </a:xfrm>
        </p:grpSpPr>
        <p:grpSp>
          <p:nvGrpSpPr>
            <p:cNvPr id="10" name="Google Shape;3351;p22">
              <a:extLst>
                <a:ext uri="{FF2B5EF4-FFF2-40B4-BE49-F238E27FC236}">
                  <a16:creationId xmlns:a16="http://schemas.microsoft.com/office/drawing/2014/main" id="{162A7BCB-4A16-4913-8A41-EAA4AAC2FB56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3" name="Google Shape;3352;p22">
                <a:extLst>
                  <a:ext uri="{FF2B5EF4-FFF2-40B4-BE49-F238E27FC236}">
                    <a16:creationId xmlns:a16="http://schemas.microsoft.com/office/drawing/2014/main" id="{64D9F9B7-197B-412C-AAD9-9388C00C1AF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346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128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3353;p22">
                <a:extLst>
                  <a:ext uri="{FF2B5EF4-FFF2-40B4-BE49-F238E27FC236}">
                    <a16:creationId xmlns:a16="http://schemas.microsoft.com/office/drawing/2014/main" id="{47F2E52B-6A16-45FF-8867-4A3276BD751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endParaRPr>
              </a:p>
            </p:txBody>
          </p:sp>
        </p:grpSp>
        <p:cxnSp>
          <p:nvCxnSpPr>
            <p:cNvPr id="12" name="Google Shape;3354;p22">
              <a:extLst>
                <a:ext uri="{FF2B5EF4-FFF2-40B4-BE49-F238E27FC236}">
                  <a16:creationId xmlns:a16="http://schemas.microsoft.com/office/drawing/2014/main" id="{0C937959-BE17-4E10-B57E-AF44CF81EF3A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" name="Google Shape;3355;p22">
            <a:extLst>
              <a:ext uri="{FF2B5EF4-FFF2-40B4-BE49-F238E27FC236}">
                <a16:creationId xmlns:a16="http://schemas.microsoft.com/office/drawing/2014/main" id="{5E32CFA8-D32E-4555-99DF-B5F1AD6709AF}"/>
              </a:ext>
            </a:extLst>
          </p:cNvPr>
          <p:cNvGrpSpPr/>
          <p:nvPr/>
        </p:nvGrpSpPr>
        <p:grpSpPr>
          <a:xfrm>
            <a:off x="4316346" y="2964052"/>
            <a:ext cx="1147790" cy="1384995"/>
            <a:chOff x="1566470" y="2095726"/>
            <a:chExt cx="1147790" cy="1384995"/>
          </a:xfrm>
        </p:grpSpPr>
        <p:grpSp>
          <p:nvGrpSpPr>
            <p:cNvPr id="16" name="Google Shape;3356;p22">
              <a:extLst>
                <a:ext uri="{FF2B5EF4-FFF2-40B4-BE49-F238E27FC236}">
                  <a16:creationId xmlns:a16="http://schemas.microsoft.com/office/drawing/2014/main" id="{A2920417-1ECF-43EA-9983-E9244DC6490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8" name="Google Shape;3357;p22">
                <a:extLst>
                  <a:ext uri="{FF2B5EF4-FFF2-40B4-BE49-F238E27FC236}">
                    <a16:creationId xmlns:a16="http://schemas.microsoft.com/office/drawing/2014/main" id="{9D85046E-CFFF-4298-B71B-E892FA72FC7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673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280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358;p22">
                <a:extLst>
                  <a:ext uri="{FF2B5EF4-FFF2-40B4-BE49-F238E27FC236}">
                    <a16:creationId xmlns:a16="http://schemas.microsoft.com/office/drawing/2014/main" id="{6510191B-FF36-427C-ABF1-5B115C18880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endParaRPr>
              </a:p>
            </p:txBody>
          </p:sp>
        </p:grpSp>
        <p:cxnSp>
          <p:nvCxnSpPr>
            <p:cNvPr id="17" name="Google Shape;3359;p22">
              <a:extLst>
                <a:ext uri="{FF2B5EF4-FFF2-40B4-BE49-F238E27FC236}">
                  <a16:creationId xmlns:a16="http://schemas.microsoft.com/office/drawing/2014/main" id="{B4D1F9D9-EF33-490F-B13A-23EC6E5F3A7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3360;p22">
            <a:extLst>
              <a:ext uri="{FF2B5EF4-FFF2-40B4-BE49-F238E27FC236}">
                <a16:creationId xmlns:a16="http://schemas.microsoft.com/office/drawing/2014/main" id="{E2B9B259-5F23-4A88-8C52-54C62ECBF6CF}"/>
              </a:ext>
            </a:extLst>
          </p:cNvPr>
          <p:cNvGrpSpPr/>
          <p:nvPr/>
        </p:nvGrpSpPr>
        <p:grpSpPr>
          <a:xfrm>
            <a:off x="6827564" y="2964052"/>
            <a:ext cx="1147790" cy="1384995"/>
            <a:chOff x="1566470" y="2095726"/>
            <a:chExt cx="1147790" cy="1384995"/>
          </a:xfrm>
        </p:grpSpPr>
        <p:grpSp>
          <p:nvGrpSpPr>
            <p:cNvPr id="23" name="Google Shape;3361;p22">
              <a:extLst>
                <a:ext uri="{FF2B5EF4-FFF2-40B4-BE49-F238E27FC236}">
                  <a16:creationId xmlns:a16="http://schemas.microsoft.com/office/drawing/2014/main" id="{3CEE5A54-AE14-4D02-AF61-73CFAE59DB6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5" name="Google Shape;3362;p22">
                <a:extLst>
                  <a:ext uri="{FF2B5EF4-FFF2-40B4-BE49-F238E27FC236}">
                    <a16:creationId xmlns:a16="http://schemas.microsoft.com/office/drawing/2014/main" id="{88743E43-5223-4BAA-A882-32196C8D50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484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75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363;p22">
                <a:extLst>
                  <a:ext uri="{FF2B5EF4-FFF2-40B4-BE49-F238E27FC236}">
                    <a16:creationId xmlns:a16="http://schemas.microsoft.com/office/drawing/2014/main" id="{CF45E3B4-EE14-4272-A590-3CD9C4549BE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cs typeface="Arial"/>
                  <a:sym typeface="Arial"/>
                </a:endParaRPr>
              </a:p>
            </p:txBody>
          </p:sp>
        </p:grpSp>
        <p:cxnSp>
          <p:nvCxnSpPr>
            <p:cNvPr id="24" name="Google Shape;3364;p22">
              <a:extLst>
                <a:ext uri="{FF2B5EF4-FFF2-40B4-BE49-F238E27FC236}">
                  <a16:creationId xmlns:a16="http://schemas.microsoft.com/office/drawing/2014/main" id="{7A15DAF8-8BE4-4C90-808E-B6C830005B9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" name="Google Shape;3365;p22">
            <a:extLst>
              <a:ext uri="{FF2B5EF4-FFF2-40B4-BE49-F238E27FC236}">
                <a16:creationId xmlns:a16="http://schemas.microsoft.com/office/drawing/2014/main" id="{7EB9760D-121B-4770-95FE-C61BA9E95FE0}"/>
              </a:ext>
            </a:extLst>
          </p:cNvPr>
          <p:cNvGrpSpPr/>
          <p:nvPr/>
        </p:nvGrpSpPr>
        <p:grpSpPr>
          <a:xfrm>
            <a:off x="9171129" y="2964052"/>
            <a:ext cx="1147790" cy="1384995"/>
            <a:chOff x="1566470" y="2095726"/>
            <a:chExt cx="1147790" cy="1384995"/>
          </a:xfrm>
        </p:grpSpPr>
        <p:grpSp>
          <p:nvGrpSpPr>
            <p:cNvPr id="28" name="Google Shape;3366;p22">
              <a:extLst>
                <a:ext uri="{FF2B5EF4-FFF2-40B4-BE49-F238E27FC236}">
                  <a16:creationId xmlns:a16="http://schemas.microsoft.com/office/drawing/2014/main" id="{AA673B71-7419-40BF-A560-5361FA18C96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" name="Google Shape;3367;p22">
                <a:extLst>
                  <a:ext uri="{FF2B5EF4-FFF2-40B4-BE49-F238E27FC236}">
                    <a16:creationId xmlns:a16="http://schemas.microsoft.com/office/drawing/2014/main" id="{62B97696-22CE-4ACE-9175-ACBE9451F95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161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90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368;p22">
                <a:extLst>
                  <a:ext uri="{FF2B5EF4-FFF2-40B4-BE49-F238E27FC236}">
                    <a16:creationId xmlns:a16="http://schemas.microsoft.com/office/drawing/2014/main" id="{CDD7395D-7648-4490-9439-11AC9096D56D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9" name="Google Shape;3369;p22">
              <a:extLst>
                <a:ext uri="{FF2B5EF4-FFF2-40B4-BE49-F238E27FC236}">
                  <a16:creationId xmlns:a16="http://schemas.microsoft.com/office/drawing/2014/main" id="{82A6AC5E-2B13-4F23-9FF9-5A47D61D054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" name="Google Shape;3370;p22">
            <a:extLst>
              <a:ext uri="{FF2B5EF4-FFF2-40B4-BE49-F238E27FC236}">
                <a16:creationId xmlns:a16="http://schemas.microsoft.com/office/drawing/2014/main" id="{18E7A82C-5879-4915-8E2A-7A1FF58B1FC1}"/>
              </a:ext>
            </a:extLst>
          </p:cNvPr>
          <p:cNvSpPr txBox="1"/>
          <p:nvPr/>
        </p:nvSpPr>
        <p:spPr>
          <a:xfrm>
            <a:off x="2025609" y="4119736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218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71;p22">
            <a:extLst>
              <a:ext uri="{FF2B5EF4-FFF2-40B4-BE49-F238E27FC236}">
                <a16:creationId xmlns:a16="http://schemas.microsoft.com/office/drawing/2014/main" id="{723E30C9-A41D-45B0-A200-DE4970A26DFE}"/>
              </a:ext>
            </a:extLst>
          </p:cNvPr>
          <p:cNvSpPr txBox="1"/>
          <p:nvPr/>
        </p:nvSpPr>
        <p:spPr>
          <a:xfrm>
            <a:off x="4544118" y="4119736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393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372;p22">
            <a:extLst>
              <a:ext uri="{FF2B5EF4-FFF2-40B4-BE49-F238E27FC236}">
                <a16:creationId xmlns:a16="http://schemas.microsoft.com/office/drawing/2014/main" id="{A1608448-F3BD-4A02-A5DA-E9B14F1E855C}"/>
              </a:ext>
            </a:extLst>
          </p:cNvPr>
          <p:cNvSpPr txBox="1"/>
          <p:nvPr/>
        </p:nvSpPr>
        <p:spPr>
          <a:xfrm>
            <a:off x="7058558" y="4119736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409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373;p22">
            <a:extLst>
              <a:ext uri="{FF2B5EF4-FFF2-40B4-BE49-F238E27FC236}">
                <a16:creationId xmlns:a16="http://schemas.microsoft.com/office/drawing/2014/main" id="{27363E80-5F41-484F-9286-DB76C58E0A82}"/>
              </a:ext>
            </a:extLst>
          </p:cNvPr>
          <p:cNvSpPr txBox="1"/>
          <p:nvPr/>
        </p:nvSpPr>
        <p:spPr>
          <a:xfrm>
            <a:off x="9418245" y="4119736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71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1028;p30" descr="C:\Users\TUAN\Downloads\Luyện tập 1.png">
            <a:extLst>
              <a:ext uri="{FF2B5EF4-FFF2-40B4-BE49-F238E27FC236}">
                <a16:creationId xmlns:a16="http://schemas.microsoft.com/office/drawing/2014/main" id="{3EEA07C5-7A2D-4AA6-B3E3-AAED30EC66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5256" y="2382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7F1472-274B-764D-8507-0C6DDEF203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27714" y="4317453"/>
            <a:ext cx="3081693" cy="3081693"/>
          </a:xfrm>
          <a:prstGeom prst="rect">
            <a:avLst/>
          </a:prstGeom>
        </p:spPr>
      </p:pic>
      <p:grpSp>
        <p:nvGrpSpPr>
          <p:cNvPr id="5" name="Google Shape;3378;p23">
            <a:extLst>
              <a:ext uri="{FF2B5EF4-FFF2-40B4-BE49-F238E27FC236}">
                <a16:creationId xmlns:a16="http://schemas.microsoft.com/office/drawing/2014/main" id="{A8C25ED5-B3E2-4E6D-85B2-672D3F8378E1}"/>
              </a:ext>
            </a:extLst>
          </p:cNvPr>
          <p:cNvGrpSpPr/>
          <p:nvPr/>
        </p:nvGrpSpPr>
        <p:grpSpPr>
          <a:xfrm>
            <a:off x="756871" y="966141"/>
            <a:ext cx="6150315" cy="1001435"/>
            <a:chOff x="1296327" y="1647588"/>
            <a:chExt cx="4382024" cy="1001435"/>
          </a:xfrm>
        </p:grpSpPr>
        <p:sp>
          <p:nvSpPr>
            <p:cNvPr id="6" name="Google Shape;3379;p23">
              <a:extLst>
                <a:ext uri="{FF2B5EF4-FFF2-40B4-BE49-F238E27FC236}">
                  <a16:creationId xmlns:a16="http://schemas.microsoft.com/office/drawing/2014/main" id="{B88F5A9B-64EC-4A2F-8895-99E5F411C6E0}"/>
                </a:ext>
              </a:extLst>
            </p:cNvPr>
            <p:cNvSpPr txBox="1"/>
            <p:nvPr/>
          </p:nvSpPr>
          <p:spPr>
            <a:xfrm>
              <a:off x="1866915" y="1694956"/>
              <a:ext cx="3811436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Tìm chữ số thích hợp.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7" name="Google Shape;3380;p23">
              <a:extLst>
                <a:ext uri="{FF2B5EF4-FFF2-40B4-BE49-F238E27FC236}">
                  <a16:creationId xmlns:a16="http://schemas.microsoft.com/office/drawing/2014/main" id="{FB1D4619-C8F6-452F-A512-2B39A57EA76C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2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3381;p23">
            <a:extLst>
              <a:ext uri="{FF2B5EF4-FFF2-40B4-BE49-F238E27FC236}">
                <a16:creationId xmlns:a16="http://schemas.microsoft.com/office/drawing/2014/main" id="{91FBA6D4-BBD5-438B-ACC7-07E2E454634E}"/>
              </a:ext>
            </a:extLst>
          </p:cNvPr>
          <p:cNvGrpSpPr/>
          <p:nvPr/>
        </p:nvGrpSpPr>
        <p:grpSpPr>
          <a:xfrm>
            <a:off x="611089" y="1703762"/>
            <a:ext cx="1969573" cy="2040125"/>
            <a:chOff x="1566470" y="2095726"/>
            <a:chExt cx="1147790" cy="2040125"/>
          </a:xfrm>
        </p:grpSpPr>
        <p:grpSp>
          <p:nvGrpSpPr>
            <p:cNvPr id="9" name="Google Shape;3382;p23">
              <a:extLst>
                <a:ext uri="{FF2B5EF4-FFF2-40B4-BE49-F238E27FC236}">
                  <a16:creationId xmlns:a16="http://schemas.microsoft.com/office/drawing/2014/main" id="{B530803C-39E1-46CA-B17A-BFD8ED8543C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11" name="Google Shape;3383;p23">
                <a:extLst>
                  <a:ext uri="{FF2B5EF4-FFF2-40B4-BE49-F238E27FC236}">
                    <a16:creationId xmlns:a16="http://schemas.microsoft.com/office/drawing/2014/main" id="{7018CC46-C754-406A-8B23-85680E86EB7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5 5 2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2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0 8</a:t>
                </a: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3384;p23">
                <a:extLst>
                  <a:ext uri="{FF2B5EF4-FFF2-40B4-BE49-F238E27FC236}">
                    <a16:creationId xmlns:a16="http://schemas.microsoft.com/office/drawing/2014/main" id="{5C36C6FF-3A4C-4BF2-B1D3-78CF0553824A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10" name="Google Shape;3385;p23">
              <a:extLst>
                <a:ext uri="{FF2B5EF4-FFF2-40B4-BE49-F238E27FC236}">
                  <a16:creationId xmlns:a16="http://schemas.microsoft.com/office/drawing/2014/main" id="{6D7F4C50-D114-4CB1-8252-83E104ED2C5B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" name="Google Shape;3386;p23">
            <a:extLst>
              <a:ext uri="{FF2B5EF4-FFF2-40B4-BE49-F238E27FC236}">
                <a16:creationId xmlns:a16="http://schemas.microsoft.com/office/drawing/2014/main" id="{0DA9649C-3BC0-4D42-B8AD-929AE412C4F7}"/>
              </a:ext>
            </a:extLst>
          </p:cNvPr>
          <p:cNvSpPr txBox="1"/>
          <p:nvPr/>
        </p:nvSpPr>
        <p:spPr>
          <a:xfrm>
            <a:off x="1019078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3 4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</a:t>
            </a:r>
            <a:endParaRPr kumimoji="0" sz="4000" b="1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87;p23">
            <a:extLst>
              <a:ext uri="{FF2B5EF4-FFF2-40B4-BE49-F238E27FC236}">
                <a16:creationId xmlns:a16="http://schemas.microsoft.com/office/drawing/2014/main" id="{039DD2B1-D457-477F-9776-B4510E9798BA}"/>
              </a:ext>
            </a:extLst>
          </p:cNvPr>
          <p:cNvSpPr/>
          <p:nvPr/>
        </p:nvSpPr>
        <p:spPr>
          <a:xfrm>
            <a:off x="924212" y="2871683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388;p23">
            <a:extLst>
              <a:ext uri="{FF2B5EF4-FFF2-40B4-BE49-F238E27FC236}">
                <a16:creationId xmlns:a16="http://schemas.microsoft.com/office/drawing/2014/main" id="{83FBEDEB-061D-46DF-9A70-90FDADB217DA}"/>
              </a:ext>
            </a:extLst>
          </p:cNvPr>
          <p:cNvSpPr/>
          <p:nvPr/>
        </p:nvSpPr>
        <p:spPr>
          <a:xfrm>
            <a:off x="1909045" y="39671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389;p23">
            <a:extLst>
              <a:ext uri="{FF2B5EF4-FFF2-40B4-BE49-F238E27FC236}">
                <a16:creationId xmlns:a16="http://schemas.microsoft.com/office/drawing/2014/main" id="{AF5B1190-C09B-4117-A53D-F1E9219CE27E}"/>
              </a:ext>
            </a:extLst>
          </p:cNvPr>
          <p:cNvGrpSpPr/>
          <p:nvPr/>
        </p:nvGrpSpPr>
        <p:grpSpPr>
          <a:xfrm>
            <a:off x="3357063" y="1703762"/>
            <a:ext cx="1969573" cy="2040125"/>
            <a:chOff x="1566470" y="2095726"/>
            <a:chExt cx="1147790" cy="2040125"/>
          </a:xfrm>
        </p:grpSpPr>
        <p:grpSp>
          <p:nvGrpSpPr>
            <p:cNvPr id="17" name="Google Shape;3390;p23">
              <a:extLst>
                <a:ext uri="{FF2B5EF4-FFF2-40B4-BE49-F238E27FC236}">
                  <a16:creationId xmlns:a16="http://schemas.microsoft.com/office/drawing/2014/main" id="{2C66BC60-4632-43CB-8975-07C82409C93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19" name="Google Shape;3391;p23">
                <a:extLst>
                  <a:ext uri="{FF2B5EF4-FFF2-40B4-BE49-F238E27FC236}">
                    <a16:creationId xmlns:a16="http://schemas.microsoft.com/office/drawing/2014/main" id="{57A506F3-0B44-4AFE-BB4E-4487D602DB9A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7 2 9</a:t>
                </a: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1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6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1</a:t>
                </a:r>
                <a:endParaRPr kumimoji="0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392;p23">
                <a:extLst>
                  <a:ext uri="{FF2B5EF4-FFF2-40B4-BE49-F238E27FC236}">
                    <a16:creationId xmlns:a16="http://schemas.microsoft.com/office/drawing/2014/main" id="{0FB16280-6632-4029-A2E1-1A2ACB6ED34E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18" name="Google Shape;3393;p23">
              <a:extLst>
                <a:ext uri="{FF2B5EF4-FFF2-40B4-BE49-F238E27FC236}">
                  <a16:creationId xmlns:a16="http://schemas.microsoft.com/office/drawing/2014/main" id="{484CC335-66AC-4836-A6C1-F5ED8B7092E3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" name="Google Shape;3394;p23">
            <a:extLst>
              <a:ext uri="{FF2B5EF4-FFF2-40B4-BE49-F238E27FC236}">
                <a16:creationId xmlns:a16="http://schemas.microsoft.com/office/drawing/2014/main" id="{181579FB-A0C5-47FC-8473-4FAD182FDF8C}"/>
              </a:ext>
            </a:extLst>
          </p:cNvPr>
          <p:cNvSpPr txBox="1"/>
          <p:nvPr/>
        </p:nvSpPr>
        <p:spPr>
          <a:xfrm>
            <a:off x="3765052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5 6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74806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8</a:t>
            </a:r>
            <a:endParaRPr kumimoji="0" sz="4000" b="1" i="0" u="none" strike="noStrike" kern="1200" cap="none" spc="0" normalizeH="0" baseline="0" noProof="0">
              <a:ln>
                <a:noFill/>
              </a:ln>
              <a:solidFill>
                <a:srgbClr val="974806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395;p23">
            <a:extLst>
              <a:ext uri="{FF2B5EF4-FFF2-40B4-BE49-F238E27FC236}">
                <a16:creationId xmlns:a16="http://schemas.microsoft.com/office/drawing/2014/main" id="{7B689A6A-72DC-413F-A7A3-5835AD450CB1}"/>
              </a:ext>
            </a:extLst>
          </p:cNvPr>
          <p:cNvSpPr/>
          <p:nvPr/>
        </p:nvSpPr>
        <p:spPr>
          <a:xfrm>
            <a:off x="3664879" y="286874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396;p23">
            <a:extLst>
              <a:ext uri="{FF2B5EF4-FFF2-40B4-BE49-F238E27FC236}">
                <a16:creationId xmlns:a16="http://schemas.microsoft.com/office/drawing/2014/main" id="{79032464-1D09-4B21-9A65-03EE563F6348}"/>
              </a:ext>
            </a:extLst>
          </p:cNvPr>
          <p:cNvSpPr/>
          <p:nvPr/>
        </p:nvSpPr>
        <p:spPr>
          <a:xfrm>
            <a:off x="4676452" y="39435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3397;p23">
            <a:extLst>
              <a:ext uri="{FF2B5EF4-FFF2-40B4-BE49-F238E27FC236}">
                <a16:creationId xmlns:a16="http://schemas.microsoft.com/office/drawing/2014/main" id="{748E5539-6F55-4E05-BF69-B342A0A54B5C}"/>
              </a:ext>
            </a:extLst>
          </p:cNvPr>
          <p:cNvGrpSpPr/>
          <p:nvPr/>
        </p:nvGrpSpPr>
        <p:grpSpPr>
          <a:xfrm>
            <a:off x="6096000" y="1703762"/>
            <a:ext cx="1969573" cy="2040125"/>
            <a:chOff x="1566470" y="2095726"/>
            <a:chExt cx="1147790" cy="2040125"/>
          </a:xfrm>
        </p:grpSpPr>
        <p:grpSp>
          <p:nvGrpSpPr>
            <p:cNvPr id="26" name="Google Shape;3398;p23">
              <a:extLst>
                <a:ext uri="{FF2B5EF4-FFF2-40B4-BE49-F238E27FC236}">
                  <a16:creationId xmlns:a16="http://schemas.microsoft.com/office/drawing/2014/main" id="{57D83CDC-CEDB-48D1-958B-F88492E398F8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28" name="Google Shape;3399;p23">
                <a:extLst>
                  <a:ext uri="{FF2B5EF4-FFF2-40B4-BE49-F238E27FC236}">
                    <a16:creationId xmlns:a16="http://schemas.microsoft.com/office/drawing/2014/main" id="{78C9492D-CB89-49FE-AF60-B7133953B7C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6 2 6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3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1 9</a:t>
                </a:r>
                <a:endParaRPr kumimoji="0" sz="4000" b="1" i="0" u="none" strike="noStrike" kern="1200" cap="none" spc="0" normalizeH="0" baseline="0" noProof="0">
                  <a:ln>
                    <a:noFill/>
                  </a:ln>
                  <a:solidFill>
                    <a:srgbClr val="E36C09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400;p23">
                <a:extLst>
                  <a:ext uri="{FF2B5EF4-FFF2-40B4-BE49-F238E27FC236}">
                    <a16:creationId xmlns:a16="http://schemas.microsoft.com/office/drawing/2014/main" id="{3397EA80-B678-4689-9C42-691F1A681E4B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27" name="Google Shape;3401;p23">
              <a:extLst>
                <a:ext uri="{FF2B5EF4-FFF2-40B4-BE49-F238E27FC236}">
                  <a16:creationId xmlns:a16="http://schemas.microsoft.com/office/drawing/2014/main" id="{279936BC-0C18-4E56-834A-36596320BF25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402;p23">
            <a:extLst>
              <a:ext uri="{FF2B5EF4-FFF2-40B4-BE49-F238E27FC236}">
                <a16:creationId xmlns:a16="http://schemas.microsoft.com/office/drawing/2014/main" id="{2433DFD6-EE7E-442A-AC6B-FF2779A20D7F}"/>
              </a:ext>
            </a:extLst>
          </p:cNvPr>
          <p:cNvSpPr txBox="1"/>
          <p:nvPr/>
        </p:nvSpPr>
        <p:spPr>
          <a:xfrm>
            <a:off x="6503989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0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7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403;p23">
            <a:extLst>
              <a:ext uri="{FF2B5EF4-FFF2-40B4-BE49-F238E27FC236}">
                <a16:creationId xmlns:a16="http://schemas.microsoft.com/office/drawing/2014/main" id="{7C1A79DD-2996-447E-98D3-6018F0374A55}"/>
              </a:ext>
            </a:extLst>
          </p:cNvPr>
          <p:cNvSpPr/>
          <p:nvPr/>
        </p:nvSpPr>
        <p:spPr>
          <a:xfrm>
            <a:off x="6398464" y="2871683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404;p23">
            <a:extLst>
              <a:ext uri="{FF2B5EF4-FFF2-40B4-BE49-F238E27FC236}">
                <a16:creationId xmlns:a16="http://schemas.microsoft.com/office/drawing/2014/main" id="{6CBC35D5-20F4-420E-8199-AFF0A4089038}"/>
              </a:ext>
            </a:extLst>
          </p:cNvPr>
          <p:cNvSpPr/>
          <p:nvPr/>
        </p:nvSpPr>
        <p:spPr>
          <a:xfrm>
            <a:off x="6883437" y="39253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405;p23">
            <a:extLst>
              <a:ext uri="{FF2B5EF4-FFF2-40B4-BE49-F238E27FC236}">
                <a16:creationId xmlns:a16="http://schemas.microsoft.com/office/drawing/2014/main" id="{E4B0F6B8-762C-4887-AFDE-D623373968B3}"/>
              </a:ext>
            </a:extLst>
          </p:cNvPr>
          <p:cNvGrpSpPr/>
          <p:nvPr/>
        </p:nvGrpSpPr>
        <p:grpSpPr>
          <a:xfrm>
            <a:off x="8904514" y="1703762"/>
            <a:ext cx="1969573" cy="2040125"/>
            <a:chOff x="1566470" y="2095726"/>
            <a:chExt cx="1147790" cy="2040125"/>
          </a:xfrm>
        </p:grpSpPr>
        <p:grpSp>
          <p:nvGrpSpPr>
            <p:cNvPr id="34" name="Google Shape;3406;p23">
              <a:extLst>
                <a:ext uri="{FF2B5EF4-FFF2-40B4-BE49-F238E27FC236}">
                  <a16:creationId xmlns:a16="http://schemas.microsoft.com/office/drawing/2014/main" id="{9D76DC7A-B50D-433C-863D-05F6B9981F44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938952"/>
              <a:chOff x="1697011" y="2095726"/>
              <a:chExt cx="1147790" cy="1938952"/>
            </a:xfrm>
          </p:grpSpPr>
          <p:sp>
            <p:nvSpPr>
              <p:cNvPr id="36" name="Google Shape;3407;p23">
                <a:extLst>
                  <a:ext uri="{FF2B5EF4-FFF2-40B4-BE49-F238E27FC236}">
                    <a16:creationId xmlns:a16="http://schemas.microsoft.com/office/drawing/2014/main" id="{FD08B7BA-79F2-40AA-A0F0-E2CDF127D4C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38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7 5 4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36C09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5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6 3</a:t>
                </a:r>
                <a:endParaRPr kumimoji="0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408;p23">
                <a:extLst>
                  <a:ext uri="{FF2B5EF4-FFF2-40B4-BE49-F238E27FC236}">
                    <a16:creationId xmlns:a16="http://schemas.microsoft.com/office/drawing/2014/main" id="{E4C555C2-CC37-464C-AF8C-F2685CF2D87F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35" name="Google Shape;3409;p23">
              <a:extLst>
                <a:ext uri="{FF2B5EF4-FFF2-40B4-BE49-F238E27FC236}">
                  <a16:creationId xmlns:a16="http://schemas.microsoft.com/office/drawing/2014/main" id="{7AE33C6E-833B-4F72-96ED-EA30AC17F497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" name="Google Shape;3410;p23">
            <a:extLst>
              <a:ext uri="{FF2B5EF4-FFF2-40B4-BE49-F238E27FC236}">
                <a16:creationId xmlns:a16="http://schemas.microsoft.com/office/drawing/2014/main" id="{85433C6C-683C-4ABC-A23F-D7BF83B64279}"/>
              </a:ext>
            </a:extLst>
          </p:cNvPr>
          <p:cNvSpPr txBox="1"/>
          <p:nvPr/>
        </p:nvSpPr>
        <p:spPr>
          <a:xfrm>
            <a:off x="9312503" y="3680214"/>
            <a:ext cx="15615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1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9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1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411;p23">
            <a:extLst>
              <a:ext uri="{FF2B5EF4-FFF2-40B4-BE49-F238E27FC236}">
                <a16:creationId xmlns:a16="http://schemas.microsoft.com/office/drawing/2014/main" id="{9B6839FF-7859-49A1-BA30-118B00A9D454}"/>
              </a:ext>
            </a:extLst>
          </p:cNvPr>
          <p:cNvSpPr/>
          <p:nvPr/>
        </p:nvSpPr>
        <p:spPr>
          <a:xfrm>
            <a:off x="9206978" y="2834185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0" name="Google Shape;3412;p23">
            <a:extLst>
              <a:ext uri="{FF2B5EF4-FFF2-40B4-BE49-F238E27FC236}">
                <a16:creationId xmlns:a16="http://schemas.microsoft.com/office/drawing/2014/main" id="{BE37A2AC-7631-4C74-AB26-A3F20FED7772}"/>
              </a:ext>
            </a:extLst>
          </p:cNvPr>
          <p:cNvSpPr/>
          <p:nvPr/>
        </p:nvSpPr>
        <p:spPr>
          <a:xfrm>
            <a:off x="9691951" y="39253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1028;p30" descr="C:\Users\TUAN\Downloads\Luyện tập 1.png">
            <a:extLst>
              <a:ext uri="{FF2B5EF4-FFF2-40B4-BE49-F238E27FC236}">
                <a16:creationId xmlns:a16="http://schemas.microsoft.com/office/drawing/2014/main" id="{7B6D3E9C-5531-41E0-991F-B2CDEFD867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350" y="116857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5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417;p24">
            <a:extLst>
              <a:ext uri="{FF2B5EF4-FFF2-40B4-BE49-F238E27FC236}">
                <a16:creationId xmlns:a16="http://schemas.microsoft.com/office/drawing/2014/main" id="{E691C7D1-6F45-4407-A77D-0AEBF4DAB166}"/>
              </a:ext>
            </a:extLst>
          </p:cNvPr>
          <p:cNvGrpSpPr/>
          <p:nvPr/>
        </p:nvGrpSpPr>
        <p:grpSpPr>
          <a:xfrm>
            <a:off x="1147462" y="915505"/>
            <a:ext cx="11314911" cy="1001435"/>
            <a:chOff x="1296327" y="1647588"/>
            <a:chExt cx="10090492" cy="1001435"/>
          </a:xfrm>
        </p:grpSpPr>
        <p:sp>
          <p:nvSpPr>
            <p:cNvPr id="5" name="Google Shape;3418;p24">
              <a:extLst>
                <a:ext uri="{FF2B5EF4-FFF2-40B4-BE49-F238E27FC236}">
                  <a16:creationId xmlns:a16="http://schemas.microsoft.com/office/drawing/2014/main" id="{DF9C3B25-9745-4690-9A43-42984F01099C}"/>
                </a:ext>
              </a:extLst>
            </p:cNvPr>
            <p:cNvSpPr txBox="1"/>
            <p:nvPr/>
          </p:nvSpPr>
          <p:spPr>
            <a:xfrm>
              <a:off x="1866915" y="1694956"/>
              <a:ext cx="9519904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419;p24">
              <a:extLst>
                <a:ext uri="{FF2B5EF4-FFF2-40B4-BE49-F238E27FC236}">
                  <a16:creationId xmlns:a16="http://schemas.microsoft.com/office/drawing/2014/main" id="{A3E61FEF-5461-4CE5-93EC-5AFACC66464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7" name="Google Shape;3420;p24">
            <a:extLst>
              <a:ext uri="{FF2B5EF4-FFF2-40B4-BE49-F238E27FC236}">
                <a16:creationId xmlns:a16="http://schemas.microsoft.com/office/drawing/2014/main" id="{BF64CA11-205C-463E-B1AB-BBDC6C48C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7151890"/>
              </p:ext>
            </p:extLst>
          </p:nvPr>
        </p:nvGraphicFramePr>
        <p:xfrm>
          <a:off x="2258963" y="1529770"/>
          <a:ext cx="8666500" cy="10363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231 </a:t>
                      </a:r>
                      <a:r>
                        <a:rPr lang="en-US" sz="2800" smtClean="0"/>
                        <a:t>+ </a:t>
                      </a:r>
                      <a:r>
                        <a:rPr lang="en-US" sz="2800"/>
                        <a:t>427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3421;p24">
            <a:extLst>
              <a:ext uri="{FF2B5EF4-FFF2-40B4-BE49-F238E27FC236}">
                <a16:creationId xmlns:a16="http://schemas.microsoft.com/office/drawing/2014/main" id="{D8CFF914-AC61-449B-9DE4-8A8CB4645A62}"/>
              </a:ext>
            </a:extLst>
          </p:cNvPr>
          <p:cNvSpPr txBox="1"/>
          <p:nvPr/>
        </p:nvSpPr>
        <p:spPr>
          <a:xfrm>
            <a:off x="1757965" y="2628164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Tính kết quả của mỗi phép tính rồi tìm chữ cái tương ứng với kết quả đó để giải ô chữ sau: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3422;p24" descr="Screen Clipping">
            <a:extLst>
              <a:ext uri="{FF2B5EF4-FFF2-40B4-BE49-F238E27FC236}">
                <a16:creationId xmlns:a16="http://schemas.microsoft.com/office/drawing/2014/main" id="{5E02C4B3-5851-46BB-8AD6-C731BC24F1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462" y="3695818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423;p24">
            <a:extLst>
              <a:ext uri="{FF2B5EF4-FFF2-40B4-BE49-F238E27FC236}">
                <a16:creationId xmlns:a16="http://schemas.microsoft.com/office/drawing/2014/main" id="{09380539-FD01-423E-8D71-3F3BB55CA550}"/>
              </a:ext>
            </a:extLst>
          </p:cNvPr>
          <p:cNvSpPr txBox="1"/>
          <p:nvPr/>
        </p:nvSpPr>
        <p:spPr>
          <a:xfrm>
            <a:off x="3418639" y="2042870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= 381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424;p24">
            <a:extLst>
              <a:ext uri="{FF2B5EF4-FFF2-40B4-BE49-F238E27FC236}">
                <a16:creationId xmlns:a16="http://schemas.microsoft.com/office/drawing/2014/main" id="{1DC8EC8C-1A00-4ED8-A09D-FD875D5033BD}"/>
              </a:ext>
            </a:extLst>
          </p:cNvPr>
          <p:cNvSpPr txBox="1"/>
          <p:nvPr/>
        </p:nvSpPr>
        <p:spPr>
          <a:xfrm>
            <a:off x="5610216" y="2042870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= 107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425;p24">
            <a:extLst>
              <a:ext uri="{FF2B5EF4-FFF2-40B4-BE49-F238E27FC236}">
                <a16:creationId xmlns:a16="http://schemas.microsoft.com/office/drawing/2014/main" id="{ADE7A75F-5398-4DEB-B8E3-46E85343A070}"/>
              </a:ext>
            </a:extLst>
          </p:cNvPr>
          <p:cNvSpPr txBox="1"/>
          <p:nvPr/>
        </p:nvSpPr>
        <p:spPr>
          <a:xfrm>
            <a:off x="7720244" y="2042870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= 400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426;p24">
            <a:extLst>
              <a:ext uri="{FF2B5EF4-FFF2-40B4-BE49-F238E27FC236}">
                <a16:creationId xmlns:a16="http://schemas.microsoft.com/office/drawing/2014/main" id="{28865F6F-B3D7-4A48-BEC0-B7767BDA19A2}"/>
              </a:ext>
            </a:extLst>
          </p:cNvPr>
          <p:cNvSpPr txBox="1"/>
          <p:nvPr/>
        </p:nvSpPr>
        <p:spPr>
          <a:xfrm>
            <a:off x="9897403" y="2042870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=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658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427;p24">
            <a:extLst>
              <a:ext uri="{FF2B5EF4-FFF2-40B4-BE49-F238E27FC236}">
                <a16:creationId xmlns:a16="http://schemas.microsoft.com/office/drawing/2014/main" id="{F6EA2118-8154-4723-B493-16BEF516231B}"/>
              </a:ext>
            </a:extLst>
          </p:cNvPr>
          <p:cNvSpPr txBox="1"/>
          <p:nvPr/>
        </p:nvSpPr>
        <p:spPr>
          <a:xfrm>
            <a:off x="3129331" y="2102702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428;p24">
            <a:extLst>
              <a:ext uri="{FF2B5EF4-FFF2-40B4-BE49-F238E27FC236}">
                <a16:creationId xmlns:a16="http://schemas.microsoft.com/office/drawing/2014/main" id="{602DA3F8-6D0A-4A7D-8F94-19C98BC94FC0}"/>
              </a:ext>
            </a:extLst>
          </p:cNvPr>
          <p:cNvSpPr txBox="1"/>
          <p:nvPr/>
        </p:nvSpPr>
        <p:spPr>
          <a:xfrm>
            <a:off x="5211491" y="2102702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429;p24">
            <a:extLst>
              <a:ext uri="{FF2B5EF4-FFF2-40B4-BE49-F238E27FC236}">
                <a16:creationId xmlns:a16="http://schemas.microsoft.com/office/drawing/2014/main" id="{003B4707-65FD-4682-8842-B81F4552F2A2}"/>
              </a:ext>
            </a:extLst>
          </p:cNvPr>
          <p:cNvSpPr txBox="1"/>
          <p:nvPr/>
        </p:nvSpPr>
        <p:spPr>
          <a:xfrm>
            <a:off x="7320396" y="2102702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430;p24">
            <a:extLst>
              <a:ext uri="{FF2B5EF4-FFF2-40B4-BE49-F238E27FC236}">
                <a16:creationId xmlns:a16="http://schemas.microsoft.com/office/drawing/2014/main" id="{B3ED17C0-F75C-4E93-B1F4-A1276962F758}"/>
              </a:ext>
            </a:extLst>
          </p:cNvPr>
          <p:cNvSpPr txBox="1"/>
          <p:nvPr/>
        </p:nvSpPr>
        <p:spPr>
          <a:xfrm>
            <a:off x="9522714" y="2102702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028;p30" descr="C:\Users\TUAN\Downloads\Luyện tập 1.png">
            <a:extLst>
              <a:ext uri="{FF2B5EF4-FFF2-40B4-BE49-F238E27FC236}">
                <a16:creationId xmlns:a16="http://schemas.microsoft.com/office/drawing/2014/main" id="{D4EA7CB1-DB81-47D2-8714-E5767CB2E41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883" y="128147"/>
            <a:ext cx="2237784" cy="86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A78237-6C69-9A4C-9889-5BDABA9C91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4341"/>
            <a:ext cx="2396667" cy="1990527"/>
          </a:xfrm>
          <a:prstGeom prst="rect">
            <a:avLst/>
          </a:prstGeom>
        </p:spPr>
      </p:pic>
      <p:sp>
        <p:nvSpPr>
          <p:cNvPr id="19" name="Google Shape;3430;p24">
            <a:extLst>
              <a:ext uri="{FF2B5EF4-FFF2-40B4-BE49-F238E27FC236}">
                <a16:creationId xmlns:a16="http://schemas.microsoft.com/office/drawing/2014/main" id="{B3ED17C0-F75C-4E93-B1F4-A1276962F758}"/>
              </a:ext>
            </a:extLst>
          </p:cNvPr>
          <p:cNvSpPr txBox="1"/>
          <p:nvPr/>
        </p:nvSpPr>
        <p:spPr>
          <a:xfrm>
            <a:off x="2863322" y="4527870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428;p24">
            <a:extLst>
              <a:ext uri="{FF2B5EF4-FFF2-40B4-BE49-F238E27FC236}">
                <a16:creationId xmlns:a16="http://schemas.microsoft.com/office/drawing/2014/main" id="{602DA3F8-6D0A-4A7D-8F94-19C98BC94FC0}"/>
              </a:ext>
            </a:extLst>
          </p:cNvPr>
          <p:cNvSpPr txBox="1"/>
          <p:nvPr/>
        </p:nvSpPr>
        <p:spPr>
          <a:xfrm>
            <a:off x="5023534" y="453181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429;p24">
            <a:extLst>
              <a:ext uri="{FF2B5EF4-FFF2-40B4-BE49-F238E27FC236}">
                <a16:creationId xmlns:a16="http://schemas.microsoft.com/office/drawing/2014/main" id="{003B4707-65FD-4682-8842-B81F4552F2A2}"/>
              </a:ext>
            </a:extLst>
          </p:cNvPr>
          <p:cNvSpPr txBox="1"/>
          <p:nvPr/>
        </p:nvSpPr>
        <p:spPr>
          <a:xfrm>
            <a:off x="6157802" y="4546083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427;p24">
            <a:extLst>
              <a:ext uri="{FF2B5EF4-FFF2-40B4-BE49-F238E27FC236}">
                <a16:creationId xmlns:a16="http://schemas.microsoft.com/office/drawing/2014/main" id="{F6EA2118-8154-4723-B493-16BEF516231B}"/>
              </a:ext>
            </a:extLst>
          </p:cNvPr>
          <p:cNvSpPr txBox="1"/>
          <p:nvPr/>
        </p:nvSpPr>
        <p:spPr>
          <a:xfrm>
            <a:off x="8405879" y="4527869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5" name="Google Shape;3435;p25">
            <a:extLst>
              <a:ext uri="{FF2B5EF4-FFF2-40B4-BE49-F238E27FC236}">
                <a16:creationId xmlns:a16="http://schemas.microsoft.com/office/drawing/2014/main" id="{B61BFAE2-0265-4404-9E41-EE2AB33757A9}"/>
              </a:ext>
            </a:extLst>
          </p:cNvPr>
          <p:cNvGrpSpPr/>
          <p:nvPr/>
        </p:nvGrpSpPr>
        <p:grpSpPr>
          <a:xfrm>
            <a:off x="1050754" y="1344051"/>
            <a:ext cx="10090492" cy="570588"/>
            <a:chOff x="1296327" y="1647588"/>
            <a:chExt cx="10090492" cy="570588"/>
          </a:xfrm>
        </p:grpSpPr>
        <p:sp>
          <p:nvSpPr>
            <p:cNvPr id="6" name="Google Shape;3436;p25">
              <a:extLst>
                <a:ext uri="{FF2B5EF4-FFF2-40B4-BE49-F238E27FC236}">
                  <a16:creationId xmlns:a16="http://schemas.microsoft.com/office/drawing/2014/main" id="{6A68544C-7E13-45DE-BCA9-98F82D5B13D4}"/>
                </a:ext>
              </a:extLst>
            </p:cNvPr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Tìm cây nấm cho mỗi bạn nhím</a:t>
              </a: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437;p25">
              <a:extLst>
                <a:ext uri="{FF2B5EF4-FFF2-40B4-BE49-F238E27FC236}">
                  <a16:creationId xmlns:a16="http://schemas.microsoft.com/office/drawing/2014/main" id="{FDB556A0-78B3-40FD-B12B-5355C0A0A65A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4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Google Shape;3438;p25" descr="Screen Clipping">
            <a:extLst>
              <a:ext uri="{FF2B5EF4-FFF2-40B4-BE49-F238E27FC236}">
                <a16:creationId xmlns:a16="http://schemas.microsoft.com/office/drawing/2014/main" id="{59C1A081-39F6-4080-9220-51C9B91B8E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1827" y="2137861"/>
            <a:ext cx="8735644" cy="388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3439;p25">
            <a:extLst>
              <a:ext uri="{FF2B5EF4-FFF2-40B4-BE49-F238E27FC236}">
                <a16:creationId xmlns:a16="http://schemas.microsoft.com/office/drawing/2014/main" id="{72853E55-F4DE-4C41-A02D-DC2A902B0B93}"/>
              </a:ext>
            </a:extLst>
          </p:cNvPr>
          <p:cNvCxnSpPr/>
          <p:nvPr/>
        </p:nvCxnSpPr>
        <p:spPr>
          <a:xfrm flipH="1">
            <a:off x="3718965" y="3067708"/>
            <a:ext cx="4872446" cy="180382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3440;p25">
            <a:extLst>
              <a:ext uri="{FF2B5EF4-FFF2-40B4-BE49-F238E27FC236}">
                <a16:creationId xmlns:a16="http://schemas.microsoft.com/office/drawing/2014/main" id="{146F8068-0796-430D-A41F-DAB2C820DCE3}"/>
              </a:ext>
            </a:extLst>
          </p:cNvPr>
          <p:cNvCxnSpPr/>
          <p:nvPr/>
        </p:nvCxnSpPr>
        <p:spPr>
          <a:xfrm>
            <a:off x="5900462" y="3067708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Google Shape;1028;p30" descr="C:\Users\TUAN\Downloads\Luyện tập 1.png">
            <a:extLst>
              <a:ext uri="{FF2B5EF4-FFF2-40B4-BE49-F238E27FC236}">
                <a16:creationId xmlns:a16="http://schemas.microsoft.com/office/drawing/2014/main" id="{0E0F614F-6B9F-4C97-9C2E-5233BEA38D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63" y="574057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grpSp>
        <p:nvGrpSpPr>
          <p:cNvPr id="12" name="Google Shape;3445;p26">
            <a:extLst>
              <a:ext uri="{FF2B5EF4-FFF2-40B4-BE49-F238E27FC236}">
                <a16:creationId xmlns:a16="http://schemas.microsoft.com/office/drawing/2014/main" id="{4E4BE1B8-D1DA-4244-B00D-6E0E490016C2}"/>
              </a:ext>
            </a:extLst>
          </p:cNvPr>
          <p:cNvGrpSpPr/>
          <p:nvPr/>
        </p:nvGrpSpPr>
        <p:grpSpPr>
          <a:xfrm>
            <a:off x="309153" y="305698"/>
            <a:ext cx="10090492" cy="570588"/>
            <a:chOff x="1296327" y="1647588"/>
            <a:chExt cx="10090492" cy="570588"/>
          </a:xfrm>
        </p:grpSpPr>
        <p:sp>
          <p:nvSpPr>
            <p:cNvPr id="13" name="Google Shape;3446;p26">
              <a:extLst>
                <a:ext uri="{FF2B5EF4-FFF2-40B4-BE49-F238E27FC236}">
                  <a16:creationId xmlns:a16="http://schemas.microsoft.com/office/drawing/2014/main" id="{5AC9BDD3-561F-4766-8441-20AD945DD5B8}"/>
                </a:ext>
              </a:extLst>
            </p:cNvPr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núi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Việt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Nam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: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47;p26">
              <a:extLst>
                <a:ext uri="{FF2B5EF4-FFF2-40B4-BE49-F238E27FC236}">
                  <a16:creationId xmlns:a16="http://schemas.microsoft.com/office/drawing/2014/main" id="{81C2D4D0-F37B-4A2B-8C00-E99E69E0FF5C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5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5" name="Google Shape;3448;p26">
            <a:extLst>
              <a:ext uri="{FF2B5EF4-FFF2-40B4-BE49-F238E27FC236}">
                <a16:creationId xmlns:a16="http://schemas.microsoft.com/office/drawing/2014/main" id="{4CBFDBFC-033A-4F48-8B94-C7D6B683B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654600"/>
              </p:ext>
            </p:extLst>
          </p:nvPr>
        </p:nvGraphicFramePr>
        <p:xfrm>
          <a:off x="137703" y="1234865"/>
          <a:ext cx="5667956" cy="3748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5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 err="1"/>
                        <a:t>Núi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Sơn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Trà</a:t>
                      </a:r>
                      <a:r>
                        <a:rPr lang="en-US" sz="2800" dirty="0"/>
                        <a:t> (</a:t>
                      </a:r>
                      <a:r>
                        <a:rPr lang="en-US" sz="2800" dirty="0" err="1"/>
                        <a:t>Đà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Nẵng</a:t>
                      </a:r>
                      <a:r>
                        <a:rPr lang="en-US" sz="2800" dirty="0"/>
                        <a:t>)</a:t>
                      </a:r>
                      <a:endParaRPr sz="2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696 m</a:t>
                      </a:r>
                      <a:endParaRPr sz="2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Google Shape;3449;p26">
            <a:extLst>
              <a:ext uri="{FF2B5EF4-FFF2-40B4-BE49-F238E27FC236}">
                <a16:creationId xmlns:a16="http://schemas.microsoft.com/office/drawing/2014/main" id="{BE117226-ADA3-45D7-ABC4-5F4AB1211EA1}"/>
              </a:ext>
            </a:extLst>
          </p:cNvPr>
          <p:cNvSpPr txBox="1"/>
          <p:nvPr/>
        </p:nvSpPr>
        <p:spPr>
          <a:xfrm>
            <a:off x="5977109" y="2071979"/>
            <a:ext cx="53748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986 – 705 = 281 (m)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281 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Ngự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Trà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696 – 107 = 589 (m)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 589 m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76923C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7109" y="1071690"/>
            <a:ext cx="669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</a:t>
            </a:r>
            <a:r>
              <a:rPr lang="en-US" sz="2800" smtClean="0"/>
              <a:t>) Trong các núi đó, núi nào cao nhất, núi nào thấp nhất?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352</Words>
  <Application>Microsoft Office PowerPoint</Application>
  <PresentationFormat>Widescreen</PresentationFormat>
  <Paragraphs>97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DengXian</vt:lpstr>
      <vt:lpstr>DengXian</vt:lpstr>
      <vt:lpstr>ITC Avant Garde Std Bk</vt:lpstr>
      <vt:lpstr>黑体</vt:lpstr>
      <vt:lpstr>Times New Roman</vt:lpstr>
      <vt:lpstr>UTM Avo</vt:lpstr>
      <vt:lpstr>字魂35号-经典雅黑</vt:lpstr>
      <vt:lpstr>字魂59号-创粗黑</vt:lpstr>
      <vt:lpstr>1_Office 主题</vt:lpstr>
      <vt:lpstr>2_Office 主题</vt:lpstr>
      <vt:lpstr>Office 主题​​</vt:lpstr>
      <vt:lpstr>Office 主题</vt:lpstr>
      <vt:lpstr>https://www.freeppt7.com</vt:lpstr>
      <vt:lpstr>1_Office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47</cp:revision>
  <dcterms:created xsi:type="dcterms:W3CDTF">2021-07-20T01:55:21Z</dcterms:created>
  <dcterms:modified xsi:type="dcterms:W3CDTF">2024-04-12T05:41:31Z</dcterms:modified>
</cp:coreProperties>
</file>