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27" r:id="rId3"/>
    <p:sldMasterId id="2147483873" r:id="rId4"/>
  </p:sldMasterIdLst>
  <p:notesMasterIdLst>
    <p:notesMasterId r:id="rId9"/>
  </p:notesMasterIdLst>
  <p:sldIdLst>
    <p:sldId id="272" r:id="rId5"/>
    <p:sldId id="262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05" y="5030689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đoạn văn kể một sự việc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B7E49-6557-4FAD-B3A2-B45C369843E5}"/>
              </a:ext>
            </a:extLst>
          </p:cNvPr>
          <p:cNvSpPr txBox="1"/>
          <p:nvPr/>
        </p:nvSpPr>
        <p:spPr>
          <a:xfrm>
            <a:off x="1169582" y="918884"/>
            <a:ext cx="10384466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chuyện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Chiếc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rễ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đa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E12512A-F4B0-4DBA-BDC9-3C88520B23C6}"/>
              </a:ext>
            </a:extLst>
          </p:cNvPr>
          <p:cNvSpPr txBox="1"/>
          <p:nvPr/>
        </p:nvSpPr>
        <p:spPr>
          <a:xfrm>
            <a:off x="372737" y="0"/>
            <a:ext cx="941152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4 – 5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vừa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F887CA-C608-4FF8-9791-146EFFB0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14" y="1148500"/>
            <a:ext cx="8681932" cy="42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173" y="1334813"/>
            <a:ext cx="1032115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/>
              <a:t>			Bài tham khảo:</a:t>
            </a:r>
          </a:p>
          <a:p>
            <a:pPr>
              <a:lnSpc>
                <a:spcPct val="150000"/>
              </a:lnSpc>
            </a:pPr>
            <a:r>
              <a:rPr lang="en-US" b="1"/>
              <a:t>	</a:t>
            </a:r>
            <a:r>
              <a:rPr lang="vi-VN" b="1" smtClean="0"/>
              <a:t>Câu </a:t>
            </a:r>
            <a:r>
              <a:rPr lang="vi-VN" b="1"/>
              <a:t>chuyện Chiếc rễ đa tròn đã kể về một việc làm vừa sáng tạo lại giàu tình yêu thương của Bác Hồ dành cho các em thiếu nhi</a:t>
            </a:r>
            <a:r>
              <a:rPr lang="vi-VN" b="1"/>
              <a:t>. </a:t>
            </a:r>
            <a:r>
              <a:rPr lang="vi-VN" b="1" smtClean="0"/>
              <a:t>Đó </a:t>
            </a:r>
            <a:r>
              <a:rPr lang="vi-VN" b="1"/>
              <a:t>chính là việc Bác tự mình trồng nên cây đa cho các bạn nhỏ khi đến thăm vườn Bác có chỗ để chơi</a:t>
            </a:r>
            <a:r>
              <a:rPr lang="vi-VN" b="1"/>
              <a:t>. </a:t>
            </a:r>
            <a:r>
              <a:rPr lang="vi-VN" b="1" smtClean="0"/>
              <a:t>Cây </a:t>
            </a:r>
            <a:r>
              <a:rPr lang="vi-VN" b="1"/>
              <a:t>đa ấy được trồng từ một cái rễ con nhỏ bị gió thổi bay xuống</a:t>
            </a:r>
            <a:r>
              <a:rPr lang="vi-VN" b="1"/>
              <a:t>. </a:t>
            </a:r>
            <a:r>
              <a:rPr lang="vi-VN" b="1" smtClean="0"/>
              <a:t>Bác </a:t>
            </a:r>
            <a:r>
              <a:rPr lang="vi-VN" b="1"/>
              <a:t>cuộn tròn nó lại, buộc hai đầu vào hai cái cọc, rồi đem trồng xuống đất</a:t>
            </a:r>
            <a:r>
              <a:rPr lang="vi-VN" b="1"/>
              <a:t>. </a:t>
            </a:r>
            <a:r>
              <a:rPr lang="vi-VN" b="1" smtClean="0"/>
              <a:t>Thời </a:t>
            </a:r>
            <a:r>
              <a:rPr lang="vi-VN" b="1"/>
              <a:t>gian thấm thoắt thoi đưa, giờ cây, vòng rễ ấy đã lớn lên, trưởng thành cao lớn đẹp như cái vòm che khổng lồ cho các cháu vui chơi.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920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102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微软雅黑</vt:lpstr>
      <vt:lpstr>宋体</vt:lpstr>
      <vt:lpstr>Arial</vt:lpstr>
      <vt:lpstr>Arial-Rounded</vt:lpstr>
      <vt:lpstr>Calibri</vt:lpstr>
      <vt:lpstr>等线</vt:lpstr>
      <vt:lpstr>黑体</vt:lpstr>
      <vt:lpstr>Times New Roman</vt:lpstr>
      <vt:lpstr>2_Office 主题</vt:lpstr>
      <vt:lpstr>第一PPT，www.1ppt.com</vt:lpstr>
      <vt:lpstr>https://www.freeppt7.com</vt:lpstr>
      <vt:lpstr>3_Office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47</cp:revision>
  <dcterms:created xsi:type="dcterms:W3CDTF">2021-07-20T01:55:21Z</dcterms:created>
  <dcterms:modified xsi:type="dcterms:W3CDTF">2022-04-20T07:43:00Z</dcterms:modified>
</cp:coreProperties>
</file>