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  <p:sldMasterId id="2147483761" r:id="rId2"/>
    <p:sldMasterId id="2147483822" r:id="rId3"/>
    <p:sldMasterId id="2147483827" r:id="rId4"/>
    <p:sldMasterId id="2147483859" r:id="rId5"/>
    <p:sldMasterId id="2147483873" r:id="rId6"/>
  </p:sldMasterIdLst>
  <p:notesMasterIdLst>
    <p:notesMasterId r:id="rId11"/>
  </p:notesMasterIdLst>
  <p:sldIdLst>
    <p:sldId id="3400" r:id="rId7"/>
    <p:sldId id="265" r:id="rId8"/>
    <p:sldId id="496" r:id="rId9"/>
    <p:sldId id="37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17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4747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488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855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0148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293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7027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19898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613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373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64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87203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551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5222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4742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1793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5450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8784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1065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9847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08605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2473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2955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815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4293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1736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58781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7019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5074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5518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52067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13036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34648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80125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957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32498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74652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3756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2696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" y="-1"/>
            <a:ext cx="12179121" cy="691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6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7DD7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61257" y="261257"/>
            <a:ext cx="11683093" cy="63572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4714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592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552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0526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34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2" r:id="rId13"/>
  </p:sldLayoutIdLs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7866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1" i="0" u="none" strike="noStrike" kern="10" cap="none" spc="0" normalizeH="0" baseline="0" noProof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effectLst/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818340" y="2262480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MÔN: TIẾNG VIỆT</a:t>
            </a: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5" name="TextBox 13"/>
          <p:cNvSpPr txBox="1">
            <a:spLocks noChangeArrowheads="1"/>
          </p:cNvSpPr>
          <p:nvPr/>
        </p:nvSpPr>
        <p:spPr bwMode="auto">
          <a:xfrm>
            <a:off x="1668454" y="3330156"/>
            <a:ext cx="8534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+mn-cs"/>
              </a:rPr>
              <a:t>PHÂN MÔN : LUYỆN TẬP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8205" y="5030689"/>
            <a:ext cx="95948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Mở</a:t>
            </a:r>
            <a:r>
              <a:rPr kumimoji="0" lang="en-US" sz="3600" b="1" i="0" u="none" strike="noStrike" kern="1200" cap="none" spc="0" normalizeH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rộng vốn từ về Bác Hồ và nhân dân</a:t>
            </a: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589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矩形 92"/>
          <p:cNvSpPr/>
          <p:nvPr/>
        </p:nvSpPr>
        <p:spPr>
          <a:xfrm>
            <a:off x="4141654" y="0"/>
            <a:ext cx="3908692" cy="647700"/>
          </a:xfrm>
          <a:prstGeom prst="rect">
            <a:avLst/>
          </a:prstGeom>
          <a:solidFill>
            <a:srgbClr val="7DD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4" name="等腰三角形 93"/>
          <p:cNvSpPr/>
          <p:nvPr/>
        </p:nvSpPr>
        <p:spPr>
          <a:xfrm flipV="1">
            <a:off x="8035741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5" name="等腰三角形 94"/>
          <p:cNvSpPr/>
          <p:nvPr/>
        </p:nvSpPr>
        <p:spPr>
          <a:xfrm flipH="1" flipV="1">
            <a:off x="3795395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9BB9E1-706B-47DC-96BB-A762A85D8C2B}"/>
              </a:ext>
            </a:extLst>
          </p:cNvPr>
          <p:cNvSpPr txBox="1"/>
          <p:nvPr/>
        </p:nvSpPr>
        <p:spPr>
          <a:xfrm>
            <a:off x="1813669" y="426252"/>
            <a:ext cx="101681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1.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Xếp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các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từ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dưới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đây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vào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nhóm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thích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hợp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:</a:t>
            </a:r>
          </a:p>
        </p:txBody>
      </p:sp>
      <p:sp>
        <p:nvSpPr>
          <p:cNvPr id="14" name="Rounded Rectangle 21">
            <a:extLst>
              <a:ext uri="{FF2B5EF4-FFF2-40B4-BE49-F238E27FC236}">
                <a16:creationId xmlns:a16="http://schemas.microsoft.com/office/drawing/2014/main" id="{EA086F2F-AE76-4B06-92CE-72659264E6C4}"/>
              </a:ext>
            </a:extLst>
          </p:cNvPr>
          <p:cNvSpPr/>
          <p:nvPr/>
        </p:nvSpPr>
        <p:spPr>
          <a:xfrm>
            <a:off x="5064201" y="1431167"/>
            <a:ext cx="1946199" cy="503476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rgbClr val="44546A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kính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yêu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15" name="Rounded Rectangle 21">
            <a:extLst>
              <a:ext uri="{FF2B5EF4-FFF2-40B4-BE49-F238E27FC236}">
                <a16:creationId xmlns:a16="http://schemas.microsoft.com/office/drawing/2014/main" id="{E0B1CBB9-8D09-4563-865E-8C89C4E17963}"/>
              </a:ext>
            </a:extLst>
          </p:cNvPr>
          <p:cNvSpPr/>
          <p:nvPr/>
        </p:nvSpPr>
        <p:spPr>
          <a:xfrm>
            <a:off x="7692356" y="1437586"/>
            <a:ext cx="1762188" cy="503476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rgbClr val="44546A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chăm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lo</a:t>
            </a:r>
          </a:p>
        </p:txBody>
      </p:sp>
      <p:sp>
        <p:nvSpPr>
          <p:cNvPr id="16" name="Rounded Rectangle 21">
            <a:extLst>
              <a:ext uri="{FF2B5EF4-FFF2-40B4-BE49-F238E27FC236}">
                <a16:creationId xmlns:a16="http://schemas.microsoft.com/office/drawing/2014/main" id="{E213C702-E960-4F78-BBAA-CD5034553CBF}"/>
              </a:ext>
            </a:extLst>
          </p:cNvPr>
          <p:cNvSpPr/>
          <p:nvPr/>
        </p:nvSpPr>
        <p:spPr>
          <a:xfrm>
            <a:off x="1911566" y="1398100"/>
            <a:ext cx="2523047" cy="650498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rgbClr val="44546A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yêu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thương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17" name="Rounded Rectangle 21">
            <a:extLst>
              <a:ext uri="{FF2B5EF4-FFF2-40B4-BE49-F238E27FC236}">
                <a16:creationId xmlns:a16="http://schemas.microsoft.com/office/drawing/2014/main" id="{A6932442-E17A-4F80-A78E-EB4E1CAB75B9}"/>
              </a:ext>
            </a:extLst>
          </p:cNvPr>
          <p:cNvSpPr/>
          <p:nvPr/>
        </p:nvSpPr>
        <p:spPr>
          <a:xfrm>
            <a:off x="1941936" y="2314405"/>
            <a:ext cx="2492677" cy="503476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rgbClr val="44546A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nhớ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ơn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18" name="Rounded Rectangle 21">
            <a:extLst>
              <a:ext uri="{FF2B5EF4-FFF2-40B4-BE49-F238E27FC236}">
                <a16:creationId xmlns:a16="http://schemas.microsoft.com/office/drawing/2014/main" id="{42D7C47F-8299-4250-A715-71FEF5863F91}"/>
              </a:ext>
            </a:extLst>
          </p:cNvPr>
          <p:cNvSpPr/>
          <p:nvPr/>
        </p:nvSpPr>
        <p:spPr>
          <a:xfrm>
            <a:off x="5062554" y="2310049"/>
            <a:ext cx="2038486" cy="503476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rgbClr val="44546A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kính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trọng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19" name="Rounded Rectangle 21">
            <a:extLst>
              <a:ext uri="{FF2B5EF4-FFF2-40B4-BE49-F238E27FC236}">
                <a16:creationId xmlns:a16="http://schemas.microsoft.com/office/drawing/2014/main" id="{C157DF3C-1196-4558-BDEC-458BE021350A}"/>
              </a:ext>
            </a:extLst>
          </p:cNvPr>
          <p:cNvSpPr/>
          <p:nvPr/>
        </p:nvSpPr>
        <p:spPr>
          <a:xfrm>
            <a:off x="7692356" y="2298372"/>
            <a:ext cx="2265454" cy="503476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rgbClr val="44546A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quan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tâm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0580B39-D631-4C69-8754-623D0715B424}"/>
              </a:ext>
            </a:extLst>
          </p:cNvPr>
          <p:cNvSpPr/>
          <p:nvPr/>
        </p:nvSpPr>
        <p:spPr>
          <a:xfrm>
            <a:off x="1911566" y="2661123"/>
            <a:ext cx="965097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Nhóm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1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Từ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chỉ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tình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cảm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của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Bác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Hồ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với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thiếu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nhi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</a:p>
          <a:p>
            <a:pPr marL="0" marR="0" lvl="0" indent="0" algn="just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just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Nhóm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2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Từ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chỉ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tình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cảm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của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thiếu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nhi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với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Bác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Hồ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524420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75E-6 2.59259E-6 L -0.03698 0.3627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9" y="1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29167E-6 -3.7037E-7 L -0.28685 0.6155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49" y="3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7037E-6 L -0.23295 0.3759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54" y="1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66667E-6 -4.07407E-6 L 0.22096 0.4884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42" y="2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875E-6 3.7037E-7 L 0.2401 0.4810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5" y="2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0.00859 0.2421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" y="1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84C0791A-6676-4043-BBF1-DD2993D19C98}"/>
              </a:ext>
            </a:extLst>
          </p:cNvPr>
          <p:cNvSpPr/>
          <p:nvPr/>
        </p:nvSpPr>
        <p:spPr>
          <a:xfrm flipV="1">
            <a:off x="2205" y="1040782"/>
            <a:ext cx="12187592" cy="45708"/>
          </a:xfrm>
          <a:prstGeom prst="rect">
            <a:avLst/>
          </a:prstGeom>
          <a:solidFill>
            <a:srgbClr val="75B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zh-CN" altLang="en-US" sz="2400">
              <a:solidFill>
                <a:srgbClr val="FFFFFF"/>
              </a:solidFill>
              <a:latin typeface=""/>
              <a:ea typeface="字魂35号-经典雅黑" panose="00000500000000000000" pitchFamily="2" charset="-122"/>
              <a:sym typeface=""/>
            </a:endParaRPr>
          </a:p>
        </p:txBody>
      </p:sp>
      <p:cxnSp>
        <p:nvCxnSpPr>
          <p:cNvPr id="20" name="30">
            <a:extLst>
              <a:ext uri="{FF2B5EF4-FFF2-40B4-BE49-F238E27FC236}">
                <a16:creationId xmlns:a16="http://schemas.microsoft.com/office/drawing/2014/main" id="{F5229C80-1FED-4B9B-A731-14A567100433}"/>
              </a:ext>
            </a:extLst>
          </p:cNvPr>
          <p:cNvCxnSpPr/>
          <p:nvPr/>
        </p:nvCxnSpPr>
        <p:spPr>
          <a:xfrm>
            <a:off x="1530206" y="2971960"/>
            <a:ext cx="3887451" cy="1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31">
            <a:extLst>
              <a:ext uri="{FF2B5EF4-FFF2-40B4-BE49-F238E27FC236}">
                <a16:creationId xmlns:a16="http://schemas.microsoft.com/office/drawing/2014/main" id="{97CEFCB1-9421-4B34-BE4F-D64631E6410E}"/>
              </a:ext>
            </a:extLst>
          </p:cNvPr>
          <p:cNvCxnSpPr/>
          <p:nvPr/>
        </p:nvCxnSpPr>
        <p:spPr>
          <a:xfrm>
            <a:off x="1530206" y="4692022"/>
            <a:ext cx="3887451" cy="1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AC537BA-21D1-4E3C-8EB7-24C43E3A0716}"/>
              </a:ext>
            </a:extLst>
          </p:cNvPr>
          <p:cNvSpPr txBox="1"/>
          <p:nvPr/>
        </p:nvSpPr>
        <p:spPr>
          <a:xfrm>
            <a:off x="1862575" y="139643"/>
            <a:ext cx="10238288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2.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Chọn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từ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phù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hợp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để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hoàn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thành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câu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.</a:t>
            </a:r>
          </a:p>
        </p:txBody>
      </p:sp>
      <p:sp>
        <p:nvSpPr>
          <p:cNvPr id="13" name="Rounded Rectangle 21">
            <a:extLst>
              <a:ext uri="{FF2B5EF4-FFF2-40B4-BE49-F238E27FC236}">
                <a16:creationId xmlns:a16="http://schemas.microsoft.com/office/drawing/2014/main" id="{7DBAFED0-043D-48F8-B2D1-7F6A775D79C9}"/>
              </a:ext>
            </a:extLst>
          </p:cNvPr>
          <p:cNvSpPr/>
          <p:nvPr/>
        </p:nvSpPr>
        <p:spPr>
          <a:xfrm>
            <a:off x="1949935" y="1558654"/>
            <a:ext cx="2743785" cy="503476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anh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dũng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14" name="Rounded Rectangle 21">
            <a:extLst>
              <a:ext uri="{FF2B5EF4-FFF2-40B4-BE49-F238E27FC236}">
                <a16:creationId xmlns:a16="http://schemas.microsoft.com/office/drawing/2014/main" id="{9A3C7A02-123A-4C71-9109-55C9016A4CC5}"/>
              </a:ext>
            </a:extLst>
          </p:cNvPr>
          <p:cNvSpPr/>
          <p:nvPr/>
        </p:nvSpPr>
        <p:spPr>
          <a:xfrm>
            <a:off x="4933827" y="1558654"/>
            <a:ext cx="2743785" cy="503476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thân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thiện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15" name="Rounded Rectangle 21">
            <a:extLst>
              <a:ext uri="{FF2B5EF4-FFF2-40B4-BE49-F238E27FC236}">
                <a16:creationId xmlns:a16="http://schemas.microsoft.com/office/drawing/2014/main" id="{B7BEF07A-0AEC-4EF6-9842-B1748BFBF2E2}"/>
              </a:ext>
            </a:extLst>
          </p:cNvPr>
          <p:cNvSpPr/>
          <p:nvPr/>
        </p:nvSpPr>
        <p:spPr>
          <a:xfrm>
            <a:off x="7917719" y="1558654"/>
            <a:ext cx="2743785" cy="503476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cần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cù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587415B-7DA0-42BF-AC8F-573DDCC17FC5}"/>
              </a:ext>
            </a:extLst>
          </p:cNvPr>
          <p:cNvSpPr/>
          <p:nvPr/>
        </p:nvSpPr>
        <p:spPr>
          <a:xfrm>
            <a:off x="876982" y="2153304"/>
            <a:ext cx="11315018" cy="3561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585" marR="0" lvl="0" indent="-609585" algn="just" defTabSz="91440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Người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dân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Việt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Nam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lao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động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rất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(…).</a:t>
            </a:r>
          </a:p>
          <a:p>
            <a:pPr marL="609585" marR="0" lvl="0" indent="-609585" algn="just" defTabSz="91440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Các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chú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bộ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đội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chiến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đấu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(…)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để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bảo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vệ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Tổ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quốc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</a:p>
          <a:p>
            <a:pPr marL="609585" marR="0" lvl="0" indent="-609585" algn="just" defTabSz="91440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Người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Việt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Nam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luôn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(…)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với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du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khách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nước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ngoài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16D17AE-2DA6-426E-B00F-4ED973EDC0EB}"/>
              </a:ext>
            </a:extLst>
          </p:cNvPr>
          <p:cNvSpPr/>
          <p:nvPr/>
        </p:nvSpPr>
        <p:spPr>
          <a:xfrm>
            <a:off x="876982" y="2153304"/>
            <a:ext cx="1198106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585" marR="0" lvl="0" indent="-609585" algn="just" defTabSz="91440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Người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dân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Việt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Nam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lao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động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rất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cần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cù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</a:p>
          <a:p>
            <a:pPr marL="609585" marR="0" lvl="0" indent="-609585" algn="just" defTabSz="91440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Các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chú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bộ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đội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chiến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đấu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anh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dũng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để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bảo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vệ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Tổ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quốc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</a:p>
          <a:p>
            <a:pPr marL="609585" marR="0" lvl="0" indent="-609585" algn="just" defTabSz="91440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Người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Việt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Nam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luôn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thân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thiện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với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du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khách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nước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ngoài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064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C432D325-9041-614E-B121-2883E358D2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1808" y="-45710"/>
            <a:ext cx="844272" cy="1193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6247E60-C49E-424D-A904-AE2F47BA465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9350"/>
          <a:stretch/>
        </p:blipFill>
        <p:spPr>
          <a:xfrm>
            <a:off x="3298658" y="2129390"/>
            <a:ext cx="7290320" cy="46957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CB9088-9E4D-486F-8FFB-0D8896CB9EF4}"/>
              </a:ext>
            </a:extLst>
          </p:cNvPr>
          <p:cNvSpPr txBox="1"/>
          <p:nvPr/>
        </p:nvSpPr>
        <p:spPr>
          <a:xfrm>
            <a:off x="1289236" y="0"/>
            <a:ext cx="7788136" cy="1943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3. Quan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sát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tranh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a.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Đặt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tên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cho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bức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tranh</a:t>
            </a:r>
            <a:endParaRPr lang="en-US" sz="2800" b="1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b.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Nói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một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câu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về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Bác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Hồ</a:t>
            </a:r>
            <a:endParaRPr lang="en-US" sz="2800" b="1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40410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主题">
  <a:themeElements>
    <a:clrScheme name="自定义 9">
      <a:dk1>
        <a:srgbClr val="181818"/>
      </a:dk1>
      <a:lt1>
        <a:srgbClr val="FFFFFF"/>
      </a:lt1>
      <a:dk2>
        <a:srgbClr val="FFFFFF"/>
      </a:dk2>
      <a:lt2>
        <a:srgbClr val="F0F0F0"/>
      </a:lt2>
      <a:accent1>
        <a:srgbClr val="F33B48"/>
      </a:accent1>
      <a:accent2>
        <a:srgbClr val="FFC000"/>
      </a:accent2>
      <a:accent3>
        <a:srgbClr val="00BBD6"/>
      </a:accent3>
      <a:accent4>
        <a:srgbClr val="937862"/>
      </a:accent4>
      <a:accent5>
        <a:srgbClr val="B2D135"/>
      </a:accent5>
      <a:accent6>
        <a:srgbClr val="895881"/>
      </a:accent6>
      <a:hlink>
        <a:srgbClr val="F33B48"/>
      </a:hlink>
      <a:folHlink>
        <a:srgbClr val="BFBFBF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199</Words>
  <Application>Microsoft Office PowerPoint</Application>
  <PresentationFormat>Widescreen</PresentationFormat>
  <Paragraphs>31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4</vt:i4>
      </vt:variant>
    </vt:vector>
  </HeadingPairs>
  <TitlesOfParts>
    <vt:vector size="20" baseType="lpstr">
      <vt:lpstr>宋体</vt:lpstr>
      <vt:lpstr>Arial</vt:lpstr>
      <vt:lpstr>Arial-Rounded</vt:lpstr>
      <vt:lpstr>Calibri</vt:lpstr>
      <vt:lpstr>等线</vt:lpstr>
      <vt:lpstr>等线</vt:lpstr>
      <vt:lpstr>ITC Avant Garde Std Bk</vt:lpstr>
      <vt:lpstr>黑体</vt:lpstr>
      <vt:lpstr>Times New Roman</vt:lpstr>
      <vt:lpstr>字魂35号-经典雅黑</vt:lpstr>
      <vt:lpstr>1_Office 主题</vt:lpstr>
      <vt:lpstr>2_Office 主题</vt:lpstr>
      <vt:lpstr>Office 主题</vt:lpstr>
      <vt:lpstr>https://www.freeppt7.com</vt:lpstr>
      <vt:lpstr>1_Office Theme</vt:lpstr>
      <vt:lpstr>3_Office 主题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44</cp:revision>
  <dcterms:created xsi:type="dcterms:W3CDTF">2021-07-20T01:55:21Z</dcterms:created>
  <dcterms:modified xsi:type="dcterms:W3CDTF">2022-04-20T07:49:44Z</dcterms:modified>
</cp:coreProperties>
</file>