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</p:sldMasterIdLst>
  <p:notesMasterIdLst>
    <p:notesMasterId r:id="rId29"/>
  </p:notesMasterIdLst>
  <p:sldIdLst>
    <p:sldId id="2007577100" r:id="rId5"/>
    <p:sldId id="354" r:id="rId6"/>
    <p:sldId id="258" r:id="rId7"/>
    <p:sldId id="413" r:id="rId8"/>
    <p:sldId id="319" r:id="rId9"/>
    <p:sldId id="401" r:id="rId10"/>
    <p:sldId id="2007577097" r:id="rId11"/>
    <p:sldId id="395" r:id="rId12"/>
    <p:sldId id="356" r:id="rId13"/>
    <p:sldId id="402" r:id="rId14"/>
    <p:sldId id="403" r:id="rId15"/>
    <p:sldId id="2007577098" r:id="rId16"/>
    <p:sldId id="2007577099" r:id="rId17"/>
    <p:sldId id="407" r:id="rId18"/>
    <p:sldId id="408" r:id="rId19"/>
    <p:sldId id="404" r:id="rId20"/>
    <p:sldId id="323" r:id="rId21"/>
    <p:sldId id="358" r:id="rId22"/>
    <p:sldId id="405" r:id="rId23"/>
    <p:sldId id="406" r:id="rId24"/>
    <p:sldId id="412" r:id="rId25"/>
    <p:sldId id="324" r:id="rId26"/>
    <p:sldId id="39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DEEBF7"/>
    <a:srgbClr val="BAE5E4"/>
    <a:srgbClr val="FFE5FF"/>
    <a:srgbClr val="FF66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9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4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2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7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4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3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77520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57430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1892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83209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44365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93330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89183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736945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37436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7321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77218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EB048-19DE-4C3A-A91B-A8CB2BCD72C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88A2-A8ED-4796-ABF9-3B8FE568CFA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818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ĐỌC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94" y="4999252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rễ đa tròn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6513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+mj-lt"/>
              </a:rPr>
              <a:t>chuyện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+mj-lt"/>
              </a:rPr>
              <a:t>gồm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+mj-lt"/>
              </a:rPr>
              <a:t>mấy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+mj-lt"/>
              </a:rPr>
              <a:t>đoạn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53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539909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5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8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95393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1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83069" y="99348"/>
            <a:ext cx="418843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03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7787" y="335584"/>
            <a:ext cx="5632337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357963" y="1246171"/>
            <a:ext cx="990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nằm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331526" y="2228414"/>
            <a:ext cx="10555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Thấy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nằm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mặt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đem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331526" y="3339315"/>
            <a:ext cx="1028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hướng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331526" y="4450216"/>
            <a:ext cx="990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hướng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dẫn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cuộn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một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vòng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tròn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buộc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tựa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vùi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066916" y="823013"/>
            <a:ext cx="873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3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2066916" y="1658730"/>
            <a:ext cx="8159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trồng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chiếc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rễ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đa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vậy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mọc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đa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vòng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lá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tròn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thiếu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chui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qua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chui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vòng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ấy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thăm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.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2066916" y="3971776"/>
            <a:ext cx="873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4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>
                <a:latin typeface="+mj-lt"/>
              </a:rPr>
              <a:t>Qua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đọc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thiếu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2016116" y="5124005"/>
            <a:ext cx="815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Qua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đọc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ta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thấy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rất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cháu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thiếu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niên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.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98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84850" y="650534"/>
            <a:ext cx="618071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1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BA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777360" y="16120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59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310" y="771412"/>
            <a:ext cx="4047079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3322" y="1784621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(</a:t>
            </a:r>
            <a:r>
              <a:rPr lang="en-US" sz="3200" i="1" dirty="0" err="1">
                <a:latin typeface="+mj-lt"/>
              </a:rPr>
              <a:t>cuốn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vùi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xới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trồng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phù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trống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1383323" y="3047247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nhé</a:t>
            </a:r>
            <a:r>
              <a:rPr lang="en-US" sz="3200" dirty="0">
                <a:latin typeface="+mj-lt"/>
              </a:rPr>
              <a:t>!</a:t>
            </a:r>
          </a:p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(…)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xuống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1383323" y="4255720"/>
            <a:ext cx="98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nhé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!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vùi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4351" y="393291"/>
            <a:ext cx="4074144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1261" y="1449573"/>
            <a:ext cx="1026941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dấu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chấm</a:t>
            </a:r>
            <a:r>
              <a:rPr lang="en-US" sz="2800" i="1" dirty="0">
                <a:latin typeface="+mj-lt"/>
              </a:rPr>
              <a:t> than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 (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ý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Nêu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endParaRPr lang="en-US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1430696" y="4576733"/>
            <a:ext cx="860702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1301261" y="2916113"/>
            <a:ext cx="479817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3696" y="6453352"/>
            <a:ext cx="2921876" cy="27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1D767-0602-4E14-A9B9-D49D8C69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6738" y="2285270"/>
            <a:ext cx="7403392" cy="354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D822A-54C3-41F0-B3CC-3ECEF941C5B7}"/>
              </a:ext>
            </a:extLst>
          </p:cNvPr>
          <p:cNvSpPr txBox="1"/>
          <p:nvPr/>
        </p:nvSpPr>
        <p:spPr>
          <a:xfrm>
            <a:off x="1652215" y="1204505"/>
            <a:ext cx="9728035" cy="46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3200" dirty="0" err="1">
                <a:latin typeface="+mj-lt"/>
              </a:rPr>
              <a:t>Hát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về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thiếu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niên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rgbClr val="BA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69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31209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70124" y="0"/>
            <a:ext cx="2921876" cy="27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8509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711443" y="3063900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ngoằn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ngoèo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1817825" y="3930507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3148137" y="1005343"/>
            <a:ext cx="10847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2518779" y="1646241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Một số câu văn dài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2098160" y="2655658"/>
            <a:ext cx="799568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  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sớm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hôm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lệ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5561051" y="26809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4821887" y="3249452"/>
            <a:ext cx="233915" cy="627751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8215305" y="265565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2098160" y="4050928"/>
            <a:ext cx="799568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chợt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ngoằn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ngoèo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2218668" y="430087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5191142" y="405092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7415694" y="405092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2759932" y="464750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60949" y="1927376"/>
            <a:ext cx="2921876" cy="273269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8151763" y="4614519"/>
            <a:ext cx="233915" cy="627751"/>
            <a:chOff x="5551064" y="2181164"/>
            <a:chExt cx="175436" cy="4708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32470" y="448481"/>
            <a:ext cx="699519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3011423" y="179277"/>
            <a:ext cx="6445898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1466466" y="1267241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ngoằn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ngoèo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1695371" y="1539782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4088367" y="1276880"/>
            <a:ext cx="7325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uốn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36FA8-CED7-4F14-8380-9A0C193F3AA8}"/>
              </a:ext>
            </a:extLst>
          </p:cNvPr>
          <p:cNvSpPr/>
          <p:nvPr/>
        </p:nvSpPr>
        <p:spPr>
          <a:xfrm>
            <a:off x="1466466" y="2190281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ngần</a:t>
            </a:r>
            <a:endParaRPr lang="vi-VN" sz="2800" dirty="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36C7B-C3E8-4C2F-B837-77CE7895B0B9}"/>
              </a:ext>
            </a:extLst>
          </p:cNvPr>
          <p:cNvSpPr/>
          <p:nvPr/>
        </p:nvSpPr>
        <p:spPr>
          <a:xfrm>
            <a:off x="1695371" y="2409610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AC402-3C67-4059-BAD3-62BF5A6C6C03}"/>
              </a:ext>
            </a:extLst>
          </p:cNvPr>
          <p:cNvSpPr/>
          <p:nvPr/>
        </p:nvSpPr>
        <p:spPr>
          <a:xfrm>
            <a:off x="3110936" y="3528902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endParaRPr lang="vi-VN" sz="2800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D82F67-3FE5-4BB5-99B0-8E20B047A44B}"/>
              </a:ext>
            </a:extLst>
          </p:cNvPr>
          <p:cNvSpPr/>
          <p:nvPr/>
        </p:nvSpPr>
        <p:spPr>
          <a:xfrm>
            <a:off x="3369774" y="3791139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67E7D-5BAA-4D2C-ADC9-7998651A2FF3}"/>
              </a:ext>
            </a:extLst>
          </p:cNvPr>
          <p:cNvSpPr txBox="1"/>
          <p:nvPr/>
        </p:nvSpPr>
        <p:spPr>
          <a:xfrm>
            <a:off x="3356262" y="2207106"/>
            <a:ext cx="699678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chưa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hay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quyết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2A343-4D8F-4C2A-B5FE-E9089B9640FC}"/>
              </a:ext>
            </a:extLst>
          </p:cNvPr>
          <p:cNvSpPr txBox="1"/>
          <p:nvPr/>
        </p:nvSpPr>
        <p:spPr>
          <a:xfrm>
            <a:off x="4636393" y="3530986"/>
            <a:ext cx="7016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chăm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Hồ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1706</Words>
  <Application>Microsoft Office PowerPoint</Application>
  <PresentationFormat>Widescreen</PresentationFormat>
  <Paragraphs>118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Microsoft YaHei</vt:lpstr>
      <vt:lpstr>Arial</vt:lpstr>
      <vt:lpstr>Arial-Rounded</vt:lpstr>
      <vt:lpstr>Calibri</vt:lpstr>
      <vt:lpstr>等线</vt:lpstr>
      <vt:lpstr>等线 Light</vt:lpstr>
      <vt:lpstr>Kalam</vt:lpstr>
      <vt:lpstr>Montserrat</vt:lpstr>
      <vt:lpstr>Times New Roman</vt:lpstr>
      <vt:lpstr>Verdana</vt:lpstr>
      <vt:lpstr>Wingdings</vt:lpstr>
      <vt:lpstr>Office Theme</vt:lpstr>
      <vt:lpstr>Doodle Sketchbook by Slidesgo</vt:lpstr>
      <vt:lpstr>1_Office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2021-07-20T01:55:21Z</dcterms:created>
  <dcterms:modified xsi:type="dcterms:W3CDTF">2024-04-12T06:12:26Z</dcterms:modified>
</cp:coreProperties>
</file>