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8" r:id="rId2"/>
    <p:sldId id="256" r:id="rId3"/>
    <p:sldId id="276" r:id="rId4"/>
    <p:sldId id="277" r:id="rId5"/>
    <p:sldId id="278" r:id="rId6"/>
    <p:sldId id="279" r:id="rId7"/>
    <p:sldId id="280" r:id="rId8"/>
    <p:sldId id="281" r:id="rId9"/>
    <p:sldId id="289" r:id="rId10"/>
    <p:sldId id="282" r:id="rId11"/>
    <p:sldId id="283" r:id="rId12"/>
    <p:sldId id="284" r:id="rId13"/>
    <p:sldId id="285" r:id="rId14"/>
    <p:sldId id="286" r:id="rId15"/>
    <p:sldId id="287" r:id="rId16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D5D"/>
    <a:srgbClr val="ABE1FE"/>
    <a:srgbClr val="D4EFFC"/>
    <a:srgbClr val="FDD7CF"/>
    <a:srgbClr val="F8A513"/>
    <a:srgbClr val="FF6969"/>
    <a:srgbClr val="84A8AC"/>
    <a:srgbClr val="F9F3B8"/>
    <a:srgbClr val="FA2C42"/>
    <a:srgbClr val="FA44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57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D4E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742868" y="652652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rgbClr val="ABE1FE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337537" y="323567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40BF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625713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40BFB6"/>
          </a:solidFill>
          <a:ln>
            <a:solidFill>
              <a:srgbClr val="ABE1FE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6088226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ABE1FE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4890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729401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4907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43B8AB6E-74AE-4327-B05F-6D8AE153BBB2}"/>
              </a:ext>
            </a:extLst>
          </p:cNvPr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:a16="http://schemas.microsoft.com/office/drawing/2014/main" id="{C4DA46EE-7FBD-4C70-841B-B0A309359275}"/>
              </a:ext>
            </a:extLst>
          </p:cNvPr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84EBFF-97C9-4E37-A635-7E191A76A62D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9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9" t="13957" r="87068" b="81219"/>
          <a:stretch/>
        </p:blipFill>
        <p:spPr bwMode="auto">
          <a:xfrm>
            <a:off x="3347442" y="29015"/>
            <a:ext cx="1028700" cy="111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23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47B298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6715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1051" y="-781052"/>
            <a:ext cx="1771652" cy="333375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ABE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3" y="-152400"/>
            <a:ext cx="3549479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:a16="http://schemas.microsoft.com/office/drawing/2014/main" id="{88ED9D6F-EE3F-4ECF-A6A1-1706948D8EB3}"/>
              </a:ext>
            </a:extLst>
          </p:cNvPr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ABE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3" t="20457" r="86284" b="73298"/>
          <a:stretch/>
        </p:blipFill>
        <p:spPr bwMode="auto">
          <a:xfrm>
            <a:off x="3355608" y="0"/>
            <a:ext cx="994142" cy="138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93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ABE1FE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79659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2434" y="-893968"/>
            <a:ext cx="2000249" cy="3788187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C84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THỰC HÀNH</a:t>
            </a:r>
          </a:p>
        </p:txBody>
      </p:sp>
      <p:sp>
        <p:nvSpPr>
          <p:cNvPr id="4" name="Google Shape;138;p18">
            <a:extLst>
              <a:ext uri="{FF2B5EF4-FFF2-40B4-BE49-F238E27FC236}">
                <a16:creationId xmlns:a16="http://schemas.microsoft.com/office/drawing/2014/main" id="{903CE46C-7E62-4993-A1A3-1A22B3F9A473}"/>
              </a:ext>
            </a:extLst>
          </p:cNvPr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FC84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5" t="4381" r="85672" b="89702"/>
          <a:stretch/>
        </p:blipFill>
        <p:spPr bwMode="auto">
          <a:xfrm>
            <a:off x="3799758" y="7165"/>
            <a:ext cx="973069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09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C8419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7173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657677" y="-657680"/>
            <a:ext cx="2075546" cy="3390900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VẬN DỤNG</a:t>
            </a:r>
          </a:p>
        </p:txBody>
      </p:sp>
      <p:sp>
        <p:nvSpPr>
          <p:cNvPr id="4" name="Google Shape;181;p21">
            <a:extLst>
              <a:ext uri="{FF2B5EF4-FFF2-40B4-BE49-F238E27FC236}">
                <a16:creationId xmlns:a16="http://schemas.microsoft.com/office/drawing/2014/main" id="{1558FF4D-4E0B-4DF4-9A2B-3B954C82BC6C}"/>
              </a:ext>
            </a:extLst>
          </p:cNvPr>
          <p:cNvSpPr/>
          <p:nvPr userDrawn="1"/>
        </p:nvSpPr>
        <p:spPr>
          <a:xfrm rot="10800000">
            <a:off x="4920341" y="6008913"/>
            <a:ext cx="7271657" cy="84908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6C9BCC-C608-4601-BC15-84A7B31B4179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819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8" t="4766" r="87323" b="89358"/>
          <a:stretch/>
        </p:blipFill>
        <p:spPr bwMode="auto">
          <a:xfrm>
            <a:off x="3396346" y="-3"/>
            <a:ext cx="956582" cy="10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53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F5D5D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17084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08D7C5D-AD3E-43F4-BE95-8EF78490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9944271-366E-4F65-B2A5-B29CB739C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278FB8-8DB0-4712-A56C-1AB2854C4C9C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4555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4" r:id="rId4"/>
    <p:sldLayoutId id="2147483657" r:id="rId5"/>
    <p:sldLayoutId id="2147483655" r:id="rId6"/>
    <p:sldLayoutId id="2147483658" r:id="rId7"/>
    <p:sldLayoutId id="2147483656" r:id="rId8"/>
    <p:sldLayoutId id="2147483659" r:id="rId9"/>
    <p:sldLayoutId id="2147483660" r:id="rId10"/>
    <p:sldLayoutId id="21474836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0.jpeg"/><Relationship Id="rId3" Type="http://schemas.openxmlformats.org/officeDocument/2006/relationships/image" Target="../media/image22.jpeg"/><Relationship Id="rId7" Type="http://schemas.microsoft.com/office/2007/relationships/hdphoto" Target="../media/hdphoto12.wdp"/><Relationship Id="rId12" Type="http://schemas.openxmlformats.org/officeDocument/2006/relationships/image" Target="../media/image29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png"/><Relationship Id="rId11" Type="http://schemas.openxmlformats.org/officeDocument/2006/relationships/image" Target="../media/image28.jpeg"/><Relationship Id="rId5" Type="http://schemas.openxmlformats.org/officeDocument/2006/relationships/image" Target="../media/image24.jpeg"/><Relationship Id="rId10" Type="http://schemas.openxmlformats.org/officeDocument/2006/relationships/image" Target="../media/image27.jpeg"/><Relationship Id="rId4" Type="http://schemas.openxmlformats.org/officeDocument/2006/relationships/image" Target="../media/image23.jpeg"/><Relationship Id="rId9" Type="http://schemas.microsoft.com/office/2007/relationships/hdphoto" Target="../media/hdphoto13.wdp"/><Relationship Id="rId1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Relationship Id="rId5" Type="http://schemas.microsoft.com/office/2007/relationships/hdphoto" Target="../media/hdphoto11.wdp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microsoft.com/office/2007/relationships/hdphoto" Target="../media/hdphoto5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microsoft.com/office/2007/relationships/hdphoto" Target="../media/hdphoto7.wdp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5" Type="http://schemas.microsoft.com/office/2007/relationships/hdphoto" Target="../media/hdphoto8.wdp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5" Type="http://schemas.microsoft.com/office/2007/relationships/hdphoto" Target="../media/hdphoto9.wdp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lIns="91436" tIns="45719" rIns="91436" bIns="45719" numCol="1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algn="ctr" defTabSz="914309">
              <a:defRPr/>
            </a:pPr>
            <a:endParaRPr lang="vi-VN" sz="1067" b="1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909063" y="2785993"/>
            <a:ext cx="6173260" cy="722019"/>
          </a:xfrm>
          <a:prstGeom prst="rect">
            <a:avLst/>
          </a:prstGeom>
        </p:spPr>
        <p:txBody>
          <a:bodyPr wrap="none" lIns="91436" tIns="45719" rIns="91436" bIns="45719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219140">
              <a:defRPr/>
            </a:pP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kern="1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TỰ NHIÊN VÀ XÃ HỘI</a:t>
            </a:r>
            <a:endParaRPr lang="en-US" sz="36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sy="50000" kx="2453608" rotWithShape="0">
                  <a:srgbClr val="868686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6" y="-14288"/>
            <a:ext cx="12256655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3" y="533403"/>
            <a:ext cx="9331036" cy="1384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6" tIns="45719" rIns="91436" bIns="4571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914309" eaLnBrk="1" hangingPunct="1">
              <a:lnSpc>
                <a:spcPct val="150000"/>
              </a:lnSpc>
              <a:defRPr/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ỦY BAN NHÂN DÂN QUẬN LONG BIÊN</a:t>
            </a:r>
          </a:p>
          <a:p>
            <a:pPr algn="ctr" defTabSz="914309" eaLnBrk="1" hangingPunct="1">
              <a:lnSpc>
                <a:spcPct val="150000"/>
              </a:lnSpc>
              <a:defRPr/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6"/>
            <a:ext cx="8534400" cy="646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9" rIns="91436" bIns="4571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914309" eaLnBrk="1" hangingPunct="1">
              <a:defRPr/>
            </a:pPr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930" y="4904606"/>
            <a:ext cx="11577691" cy="646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6" tIns="45719" rIns="91436" bIns="4571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914309" eaLnBrk="1" hangingPunct="1">
              <a:defRPr/>
            </a:pP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Bài</a:t>
            </a:r>
            <a:r>
              <a:rPr lang="en-US" sz="3600" b="1">
                <a:solidFill>
                  <a:srgbClr val="7030A0"/>
                </a:solidFill>
                <a:cs typeface="Times New Roman" pitchFamily="18" charset="0"/>
              </a:rPr>
              <a:t>: </a:t>
            </a:r>
            <a:r>
              <a:rPr lang="en-US" sz="3600" b="1" smtClean="0">
                <a:solidFill>
                  <a:srgbClr val="7030A0"/>
                </a:solidFill>
                <a:cs typeface="Times New Roman" pitchFamily="18" charset="0"/>
              </a:rPr>
              <a:t>Các mùa trong năm (Tiết 1)</a:t>
            </a:r>
            <a:endParaRPr lang="en-US" sz="3600" b="1" dirty="0">
              <a:solidFill>
                <a:srgbClr val="7030A0"/>
              </a:solidFill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10" y="178293"/>
            <a:ext cx="1523999" cy="152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845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089" y="2362127"/>
            <a:ext cx="9065626" cy="31584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23403" y="1243872"/>
            <a:ext cx="11329853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800" dirty="0" err="1" smtClean="0"/>
              <a:t>Nơi</a:t>
            </a:r>
            <a:r>
              <a:rPr lang="en-US" sz="2800" dirty="0" smtClean="0"/>
              <a:t> </a:t>
            </a:r>
            <a:r>
              <a:rPr lang="en-US" sz="2800" dirty="0" err="1" smtClean="0"/>
              <a:t>em</a:t>
            </a:r>
            <a:r>
              <a:rPr lang="en-US" sz="2800" dirty="0" smtClean="0"/>
              <a:t> </a:t>
            </a:r>
            <a:r>
              <a:rPr lang="en-US" sz="2800" dirty="0" err="1" smtClean="0"/>
              <a:t>đang</a:t>
            </a:r>
            <a:r>
              <a:rPr lang="en-US" sz="2800" dirty="0" smtClean="0"/>
              <a:t> </a:t>
            </a:r>
            <a:r>
              <a:rPr lang="en-US" sz="2800" dirty="0" err="1" smtClean="0"/>
              <a:t>sống</a:t>
            </a:r>
            <a:r>
              <a:rPr lang="en-US" sz="2800" dirty="0" smtClean="0"/>
              <a:t> </a:t>
            </a:r>
            <a:r>
              <a:rPr lang="en-US" sz="2800" dirty="0" err="1" smtClean="0"/>
              <a:t>có</a:t>
            </a:r>
            <a:r>
              <a:rPr lang="en-US" sz="2800" dirty="0" smtClean="0"/>
              <a:t> </a:t>
            </a:r>
            <a:r>
              <a:rPr lang="en-US" sz="2800" dirty="0" err="1" smtClean="0"/>
              <a:t>các</a:t>
            </a:r>
            <a:r>
              <a:rPr lang="en-US" sz="2800" dirty="0" smtClean="0"/>
              <a:t> </a:t>
            </a:r>
            <a:r>
              <a:rPr lang="en-US" sz="2800" dirty="0" err="1" smtClean="0"/>
              <a:t>mùa</a:t>
            </a:r>
            <a:r>
              <a:rPr lang="en-US" sz="2800" dirty="0" smtClean="0"/>
              <a:t> </a:t>
            </a:r>
            <a:r>
              <a:rPr lang="en-US" sz="2800" dirty="0" err="1" smtClean="0"/>
              <a:t>nào</a:t>
            </a:r>
            <a:r>
              <a:rPr lang="en-US" sz="2800" dirty="0" smtClean="0"/>
              <a:t>? </a:t>
            </a:r>
            <a:r>
              <a:rPr lang="en-US" sz="2800" dirty="0" err="1" smtClean="0"/>
              <a:t>Nêu</a:t>
            </a:r>
            <a:r>
              <a:rPr lang="en-US" sz="2800" dirty="0" smtClean="0"/>
              <a:t> </a:t>
            </a:r>
            <a:r>
              <a:rPr lang="en-US" sz="2800" dirty="0" err="1" smtClean="0"/>
              <a:t>đặc</a:t>
            </a:r>
            <a:r>
              <a:rPr lang="en-US" sz="2800" dirty="0" smtClean="0"/>
              <a:t> </a:t>
            </a:r>
            <a:r>
              <a:rPr lang="en-US" sz="2800" dirty="0" err="1" smtClean="0"/>
              <a:t>điểm</a:t>
            </a:r>
            <a:r>
              <a:rPr lang="en-US" sz="2800" dirty="0" smtClean="0"/>
              <a:t> </a:t>
            </a:r>
            <a:r>
              <a:rPr lang="en-US" sz="2800" dirty="0" err="1" smtClean="0"/>
              <a:t>thời</a:t>
            </a:r>
            <a:r>
              <a:rPr lang="en-US" sz="2800" dirty="0" smtClean="0"/>
              <a:t> </a:t>
            </a:r>
            <a:r>
              <a:rPr lang="en-US" sz="2800" dirty="0" err="1" smtClean="0"/>
              <a:t>tiết</a:t>
            </a:r>
            <a:r>
              <a:rPr lang="en-US" sz="2800" dirty="0" smtClean="0"/>
              <a:t> </a:t>
            </a:r>
            <a:r>
              <a:rPr lang="en-US" sz="2800" dirty="0" err="1" smtClean="0"/>
              <a:t>của</a:t>
            </a:r>
            <a:r>
              <a:rPr lang="en-US" sz="2800" dirty="0" smtClean="0"/>
              <a:t> </a:t>
            </a:r>
            <a:r>
              <a:rPr lang="en-US" sz="2800" dirty="0" err="1" smtClean="0"/>
              <a:t>các</a:t>
            </a:r>
            <a:r>
              <a:rPr lang="en-US" sz="2800" dirty="0" smtClean="0"/>
              <a:t> </a:t>
            </a:r>
            <a:r>
              <a:rPr lang="en-US" sz="2800" dirty="0" err="1" smtClean="0"/>
              <a:t>mùa</a:t>
            </a:r>
            <a:r>
              <a:rPr lang="en-US" sz="2800" dirty="0" smtClean="0"/>
              <a:t> </a:t>
            </a:r>
            <a:r>
              <a:rPr lang="en-US" sz="2800" dirty="0" err="1" smtClean="0"/>
              <a:t>đó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9658350" y="6435090"/>
            <a:ext cx="1863090" cy="2628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352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651647" y="1130390"/>
            <a:ext cx="7782638" cy="5385069"/>
            <a:chOff x="1767762" y="1101272"/>
            <a:chExt cx="8130981" cy="5626100"/>
          </a:xfrm>
        </p:grpSpPr>
        <p:grpSp>
          <p:nvGrpSpPr>
            <p:cNvPr id="5" name="Group 4"/>
            <p:cNvGrpSpPr/>
            <p:nvPr/>
          </p:nvGrpSpPr>
          <p:grpSpPr>
            <a:xfrm>
              <a:off x="1767762" y="1101272"/>
              <a:ext cx="8130981" cy="5626100"/>
              <a:chOff x="1970962" y="1231900"/>
              <a:chExt cx="8130981" cy="5626100"/>
            </a:xfrm>
          </p:grpSpPr>
          <p:pic>
            <p:nvPicPr>
              <p:cNvPr id="7170" name="Picture 2" descr="20210409092016_wm_shs-tu-nhien-va-xa-hoi-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47" t="11497" r="7447" b="47848"/>
              <a:stretch/>
            </p:blipFill>
            <p:spPr bwMode="auto">
              <a:xfrm>
                <a:off x="1970962" y="1406566"/>
                <a:ext cx="8130981" cy="5451434"/>
              </a:xfrm>
              <a:prstGeom prst="round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" name="Freeform 1"/>
              <p:cNvSpPr/>
              <p:nvPr/>
            </p:nvSpPr>
            <p:spPr>
              <a:xfrm>
                <a:off x="6248400" y="1231900"/>
                <a:ext cx="3505200" cy="2451100"/>
              </a:xfrm>
              <a:custGeom>
                <a:avLst/>
                <a:gdLst>
                  <a:gd name="connsiteX0" fmla="*/ 0 w 3505200"/>
                  <a:gd name="connsiteY0" fmla="*/ 342900 h 2451100"/>
                  <a:gd name="connsiteX1" fmla="*/ 0 w 3505200"/>
                  <a:gd name="connsiteY1" fmla="*/ 279400 h 2451100"/>
                  <a:gd name="connsiteX2" fmla="*/ 139700 w 3505200"/>
                  <a:gd name="connsiteY2" fmla="*/ 2197100 h 2451100"/>
                  <a:gd name="connsiteX3" fmla="*/ 3479800 w 3505200"/>
                  <a:gd name="connsiteY3" fmla="*/ 2451100 h 2451100"/>
                  <a:gd name="connsiteX4" fmla="*/ 3505200 w 3505200"/>
                  <a:gd name="connsiteY4" fmla="*/ 279400 h 2451100"/>
                  <a:gd name="connsiteX5" fmla="*/ 50800 w 3505200"/>
                  <a:gd name="connsiteY5" fmla="*/ 0 h 2451100"/>
                  <a:gd name="connsiteX6" fmla="*/ 0 w 3505200"/>
                  <a:gd name="connsiteY6" fmla="*/ 342900 h 2451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05200" h="2451100">
                    <a:moveTo>
                      <a:pt x="0" y="342900"/>
                    </a:moveTo>
                    <a:lnTo>
                      <a:pt x="0" y="279400"/>
                    </a:lnTo>
                    <a:lnTo>
                      <a:pt x="139700" y="2197100"/>
                    </a:lnTo>
                    <a:lnTo>
                      <a:pt x="3479800" y="2451100"/>
                    </a:lnTo>
                    <a:lnTo>
                      <a:pt x="3505200" y="279400"/>
                    </a:lnTo>
                    <a:lnTo>
                      <a:pt x="50800" y="0"/>
                    </a:lnTo>
                    <a:lnTo>
                      <a:pt x="0" y="34290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Freeform 3"/>
              <p:cNvSpPr/>
              <p:nvPr/>
            </p:nvSpPr>
            <p:spPr>
              <a:xfrm>
                <a:off x="2298700" y="4483100"/>
                <a:ext cx="7416800" cy="2374900"/>
              </a:xfrm>
              <a:custGeom>
                <a:avLst/>
                <a:gdLst>
                  <a:gd name="connsiteX0" fmla="*/ 228600 w 7416800"/>
                  <a:gd name="connsiteY0" fmla="*/ 266700 h 2374900"/>
                  <a:gd name="connsiteX1" fmla="*/ 3568700 w 7416800"/>
                  <a:gd name="connsiteY1" fmla="*/ 0 h 2374900"/>
                  <a:gd name="connsiteX2" fmla="*/ 3390900 w 7416800"/>
                  <a:gd name="connsiteY2" fmla="*/ 1816100 h 2374900"/>
                  <a:gd name="connsiteX3" fmla="*/ 3771900 w 7416800"/>
                  <a:gd name="connsiteY3" fmla="*/ 2070100 h 2374900"/>
                  <a:gd name="connsiteX4" fmla="*/ 7416800 w 7416800"/>
                  <a:gd name="connsiteY4" fmla="*/ 2273300 h 2374900"/>
                  <a:gd name="connsiteX5" fmla="*/ 7416800 w 7416800"/>
                  <a:gd name="connsiteY5" fmla="*/ 2374900 h 2374900"/>
                  <a:gd name="connsiteX6" fmla="*/ 241300 w 7416800"/>
                  <a:gd name="connsiteY6" fmla="*/ 2374900 h 2374900"/>
                  <a:gd name="connsiteX7" fmla="*/ 0 w 7416800"/>
                  <a:gd name="connsiteY7" fmla="*/ 2146300 h 2374900"/>
                  <a:gd name="connsiteX8" fmla="*/ 0 w 7416800"/>
                  <a:gd name="connsiteY8" fmla="*/ 254000 h 2374900"/>
                  <a:gd name="connsiteX9" fmla="*/ 228600 w 7416800"/>
                  <a:gd name="connsiteY9" fmla="*/ 266700 h 2374900"/>
                  <a:gd name="connsiteX0" fmla="*/ 228600 w 7416800"/>
                  <a:gd name="connsiteY0" fmla="*/ 266700 h 2374900"/>
                  <a:gd name="connsiteX1" fmla="*/ 3568700 w 7416800"/>
                  <a:gd name="connsiteY1" fmla="*/ 0 h 2374900"/>
                  <a:gd name="connsiteX2" fmla="*/ 3390900 w 7416800"/>
                  <a:gd name="connsiteY2" fmla="*/ 1816100 h 2374900"/>
                  <a:gd name="connsiteX3" fmla="*/ 3700463 w 7416800"/>
                  <a:gd name="connsiteY3" fmla="*/ 2051050 h 2374900"/>
                  <a:gd name="connsiteX4" fmla="*/ 7416800 w 7416800"/>
                  <a:gd name="connsiteY4" fmla="*/ 2273300 h 2374900"/>
                  <a:gd name="connsiteX5" fmla="*/ 7416800 w 7416800"/>
                  <a:gd name="connsiteY5" fmla="*/ 2374900 h 2374900"/>
                  <a:gd name="connsiteX6" fmla="*/ 241300 w 7416800"/>
                  <a:gd name="connsiteY6" fmla="*/ 2374900 h 2374900"/>
                  <a:gd name="connsiteX7" fmla="*/ 0 w 7416800"/>
                  <a:gd name="connsiteY7" fmla="*/ 2146300 h 2374900"/>
                  <a:gd name="connsiteX8" fmla="*/ 0 w 7416800"/>
                  <a:gd name="connsiteY8" fmla="*/ 254000 h 2374900"/>
                  <a:gd name="connsiteX9" fmla="*/ 228600 w 7416800"/>
                  <a:gd name="connsiteY9" fmla="*/ 266700 h 2374900"/>
                  <a:gd name="connsiteX0" fmla="*/ 228600 w 7416800"/>
                  <a:gd name="connsiteY0" fmla="*/ 266700 h 2374900"/>
                  <a:gd name="connsiteX1" fmla="*/ 3568700 w 7416800"/>
                  <a:gd name="connsiteY1" fmla="*/ 0 h 2374900"/>
                  <a:gd name="connsiteX2" fmla="*/ 3390900 w 7416800"/>
                  <a:gd name="connsiteY2" fmla="*/ 1816100 h 2374900"/>
                  <a:gd name="connsiteX3" fmla="*/ 3605213 w 7416800"/>
                  <a:gd name="connsiteY3" fmla="*/ 1965325 h 2374900"/>
                  <a:gd name="connsiteX4" fmla="*/ 7416800 w 7416800"/>
                  <a:gd name="connsiteY4" fmla="*/ 2273300 h 2374900"/>
                  <a:gd name="connsiteX5" fmla="*/ 7416800 w 7416800"/>
                  <a:gd name="connsiteY5" fmla="*/ 2374900 h 2374900"/>
                  <a:gd name="connsiteX6" fmla="*/ 241300 w 7416800"/>
                  <a:gd name="connsiteY6" fmla="*/ 2374900 h 2374900"/>
                  <a:gd name="connsiteX7" fmla="*/ 0 w 7416800"/>
                  <a:gd name="connsiteY7" fmla="*/ 2146300 h 2374900"/>
                  <a:gd name="connsiteX8" fmla="*/ 0 w 7416800"/>
                  <a:gd name="connsiteY8" fmla="*/ 254000 h 2374900"/>
                  <a:gd name="connsiteX9" fmla="*/ 228600 w 7416800"/>
                  <a:gd name="connsiteY9" fmla="*/ 266700 h 2374900"/>
                  <a:gd name="connsiteX0" fmla="*/ 228600 w 7416800"/>
                  <a:gd name="connsiteY0" fmla="*/ 266700 h 2374900"/>
                  <a:gd name="connsiteX1" fmla="*/ 3568700 w 7416800"/>
                  <a:gd name="connsiteY1" fmla="*/ 0 h 2374900"/>
                  <a:gd name="connsiteX2" fmla="*/ 3424237 w 7416800"/>
                  <a:gd name="connsiteY2" fmla="*/ 1811338 h 2374900"/>
                  <a:gd name="connsiteX3" fmla="*/ 3605213 w 7416800"/>
                  <a:gd name="connsiteY3" fmla="*/ 1965325 h 2374900"/>
                  <a:gd name="connsiteX4" fmla="*/ 7416800 w 7416800"/>
                  <a:gd name="connsiteY4" fmla="*/ 2273300 h 2374900"/>
                  <a:gd name="connsiteX5" fmla="*/ 7416800 w 7416800"/>
                  <a:gd name="connsiteY5" fmla="*/ 2374900 h 2374900"/>
                  <a:gd name="connsiteX6" fmla="*/ 241300 w 7416800"/>
                  <a:gd name="connsiteY6" fmla="*/ 2374900 h 2374900"/>
                  <a:gd name="connsiteX7" fmla="*/ 0 w 7416800"/>
                  <a:gd name="connsiteY7" fmla="*/ 2146300 h 2374900"/>
                  <a:gd name="connsiteX8" fmla="*/ 0 w 7416800"/>
                  <a:gd name="connsiteY8" fmla="*/ 254000 h 2374900"/>
                  <a:gd name="connsiteX9" fmla="*/ 228600 w 7416800"/>
                  <a:gd name="connsiteY9" fmla="*/ 266700 h 2374900"/>
                  <a:gd name="connsiteX0" fmla="*/ 228600 w 7416800"/>
                  <a:gd name="connsiteY0" fmla="*/ 266700 h 2374900"/>
                  <a:gd name="connsiteX1" fmla="*/ 3568700 w 7416800"/>
                  <a:gd name="connsiteY1" fmla="*/ 0 h 2374900"/>
                  <a:gd name="connsiteX2" fmla="*/ 3424237 w 7416800"/>
                  <a:gd name="connsiteY2" fmla="*/ 1811338 h 2374900"/>
                  <a:gd name="connsiteX3" fmla="*/ 3605213 w 7416800"/>
                  <a:gd name="connsiteY3" fmla="*/ 1965325 h 2374900"/>
                  <a:gd name="connsiteX4" fmla="*/ 7416800 w 7416800"/>
                  <a:gd name="connsiteY4" fmla="*/ 2273300 h 2374900"/>
                  <a:gd name="connsiteX5" fmla="*/ 7416800 w 7416800"/>
                  <a:gd name="connsiteY5" fmla="*/ 2374900 h 2374900"/>
                  <a:gd name="connsiteX6" fmla="*/ 241300 w 7416800"/>
                  <a:gd name="connsiteY6" fmla="*/ 2374900 h 2374900"/>
                  <a:gd name="connsiteX7" fmla="*/ 0 w 7416800"/>
                  <a:gd name="connsiteY7" fmla="*/ 2146300 h 2374900"/>
                  <a:gd name="connsiteX8" fmla="*/ 0 w 7416800"/>
                  <a:gd name="connsiteY8" fmla="*/ 254000 h 2374900"/>
                  <a:gd name="connsiteX9" fmla="*/ 228600 w 7416800"/>
                  <a:gd name="connsiteY9" fmla="*/ 266700 h 2374900"/>
                  <a:gd name="connsiteX0" fmla="*/ 228600 w 7416800"/>
                  <a:gd name="connsiteY0" fmla="*/ 266700 h 2374900"/>
                  <a:gd name="connsiteX1" fmla="*/ 3568700 w 7416800"/>
                  <a:gd name="connsiteY1" fmla="*/ 0 h 2374900"/>
                  <a:gd name="connsiteX2" fmla="*/ 3424237 w 7416800"/>
                  <a:gd name="connsiteY2" fmla="*/ 1811338 h 2374900"/>
                  <a:gd name="connsiteX3" fmla="*/ 3605213 w 7416800"/>
                  <a:gd name="connsiteY3" fmla="*/ 1965325 h 2374900"/>
                  <a:gd name="connsiteX4" fmla="*/ 7416800 w 7416800"/>
                  <a:gd name="connsiteY4" fmla="*/ 2273300 h 2374900"/>
                  <a:gd name="connsiteX5" fmla="*/ 7416800 w 7416800"/>
                  <a:gd name="connsiteY5" fmla="*/ 2374900 h 2374900"/>
                  <a:gd name="connsiteX6" fmla="*/ 241300 w 7416800"/>
                  <a:gd name="connsiteY6" fmla="*/ 2374900 h 2374900"/>
                  <a:gd name="connsiteX7" fmla="*/ 0 w 7416800"/>
                  <a:gd name="connsiteY7" fmla="*/ 2146300 h 2374900"/>
                  <a:gd name="connsiteX8" fmla="*/ 0 w 7416800"/>
                  <a:gd name="connsiteY8" fmla="*/ 254000 h 2374900"/>
                  <a:gd name="connsiteX9" fmla="*/ 228600 w 7416800"/>
                  <a:gd name="connsiteY9" fmla="*/ 266700 h 2374900"/>
                  <a:gd name="connsiteX0" fmla="*/ 228600 w 7416800"/>
                  <a:gd name="connsiteY0" fmla="*/ 266700 h 2374900"/>
                  <a:gd name="connsiteX1" fmla="*/ 3568700 w 7416800"/>
                  <a:gd name="connsiteY1" fmla="*/ 0 h 2374900"/>
                  <a:gd name="connsiteX2" fmla="*/ 3424237 w 7416800"/>
                  <a:gd name="connsiteY2" fmla="*/ 1811338 h 2374900"/>
                  <a:gd name="connsiteX3" fmla="*/ 3605213 w 7416800"/>
                  <a:gd name="connsiteY3" fmla="*/ 1965325 h 2374900"/>
                  <a:gd name="connsiteX4" fmla="*/ 7416800 w 7416800"/>
                  <a:gd name="connsiteY4" fmla="*/ 2273300 h 2374900"/>
                  <a:gd name="connsiteX5" fmla="*/ 7416800 w 7416800"/>
                  <a:gd name="connsiteY5" fmla="*/ 2374900 h 2374900"/>
                  <a:gd name="connsiteX6" fmla="*/ 241300 w 7416800"/>
                  <a:gd name="connsiteY6" fmla="*/ 2374900 h 2374900"/>
                  <a:gd name="connsiteX7" fmla="*/ 0 w 7416800"/>
                  <a:gd name="connsiteY7" fmla="*/ 2146300 h 2374900"/>
                  <a:gd name="connsiteX8" fmla="*/ 0 w 7416800"/>
                  <a:gd name="connsiteY8" fmla="*/ 254000 h 2374900"/>
                  <a:gd name="connsiteX9" fmla="*/ 228600 w 7416800"/>
                  <a:gd name="connsiteY9" fmla="*/ 266700 h 2374900"/>
                  <a:gd name="connsiteX0" fmla="*/ 228600 w 7416800"/>
                  <a:gd name="connsiteY0" fmla="*/ 266700 h 2374900"/>
                  <a:gd name="connsiteX1" fmla="*/ 3568700 w 7416800"/>
                  <a:gd name="connsiteY1" fmla="*/ 0 h 2374900"/>
                  <a:gd name="connsiteX2" fmla="*/ 3424237 w 7416800"/>
                  <a:gd name="connsiteY2" fmla="*/ 1811338 h 2374900"/>
                  <a:gd name="connsiteX3" fmla="*/ 3605213 w 7416800"/>
                  <a:gd name="connsiteY3" fmla="*/ 1965325 h 2374900"/>
                  <a:gd name="connsiteX4" fmla="*/ 7416800 w 7416800"/>
                  <a:gd name="connsiteY4" fmla="*/ 2273300 h 2374900"/>
                  <a:gd name="connsiteX5" fmla="*/ 7416800 w 7416800"/>
                  <a:gd name="connsiteY5" fmla="*/ 2374900 h 2374900"/>
                  <a:gd name="connsiteX6" fmla="*/ 241300 w 7416800"/>
                  <a:gd name="connsiteY6" fmla="*/ 2374900 h 2374900"/>
                  <a:gd name="connsiteX7" fmla="*/ 0 w 7416800"/>
                  <a:gd name="connsiteY7" fmla="*/ 2146300 h 2374900"/>
                  <a:gd name="connsiteX8" fmla="*/ 0 w 7416800"/>
                  <a:gd name="connsiteY8" fmla="*/ 254000 h 2374900"/>
                  <a:gd name="connsiteX9" fmla="*/ 228600 w 7416800"/>
                  <a:gd name="connsiteY9" fmla="*/ 266700 h 2374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416800" h="2374900">
                    <a:moveTo>
                      <a:pt x="228600" y="266700"/>
                    </a:moveTo>
                    <a:lnTo>
                      <a:pt x="3568700" y="0"/>
                    </a:lnTo>
                    <a:cubicBezTo>
                      <a:pt x="3520546" y="603779"/>
                      <a:pt x="3458103" y="1193272"/>
                      <a:pt x="3424237" y="1811338"/>
                    </a:cubicBezTo>
                    <a:cubicBezTo>
                      <a:pt x="3494087" y="1919817"/>
                      <a:pt x="3544888" y="1913996"/>
                      <a:pt x="3605213" y="1965325"/>
                    </a:cubicBezTo>
                    <a:lnTo>
                      <a:pt x="7416800" y="2273300"/>
                    </a:lnTo>
                    <a:lnTo>
                      <a:pt x="7416800" y="2374900"/>
                    </a:lnTo>
                    <a:lnTo>
                      <a:pt x="241300" y="2374900"/>
                    </a:lnTo>
                    <a:lnTo>
                      <a:pt x="0" y="2146300"/>
                    </a:lnTo>
                    <a:lnTo>
                      <a:pt x="0" y="254000"/>
                    </a:lnTo>
                    <a:lnTo>
                      <a:pt x="228600" y="26670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Oval 6"/>
            <p:cNvSpPr/>
            <p:nvPr/>
          </p:nvSpPr>
          <p:spPr>
            <a:xfrm>
              <a:off x="3911163" y="4279902"/>
              <a:ext cx="437242" cy="437242"/>
            </a:xfrm>
            <a:prstGeom prst="ellipse">
              <a:avLst/>
            </a:prstGeom>
            <a:solidFill>
              <a:srgbClr val="F9F3B8"/>
            </a:solidFill>
            <a:ln w="28575">
              <a:solidFill>
                <a:srgbClr val="0DB2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Oval 7"/>
            <p:cNvSpPr/>
            <p:nvPr/>
          </p:nvSpPr>
          <p:spPr>
            <a:xfrm rot="294861">
              <a:off x="7302502" y="6246588"/>
              <a:ext cx="437242" cy="437242"/>
            </a:xfrm>
            <a:prstGeom prst="ellipse">
              <a:avLst/>
            </a:prstGeom>
            <a:solidFill>
              <a:srgbClr val="F9F3B8"/>
            </a:solidFill>
            <a:ln w="28575">
              <a:solidFill>
                <a:srgbClr val="0DB2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4432662" y="190671"/>
            <a:ext cx="6932023" cy="1050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400" dirty="0" err="1" smtClean="0"/>
              <a:t>Quan</a:t>
            </a:r>
            <a:r>
              <a:rPr lang="en-US" sz="2400" dirty="0" smtClean="0"/>
              <a:t> </a:t>
            </a:r>
            <a:r>
              <a:rPr lang="en-US" sz="2400" dirty="0" err="1" smtClean="0"/>
              <a:t>sát</a:t>
            </a:r>
            <a:r>
              <a:rPr lang="en-US" sz="2400" dirty="0" smtClean="0"/>
              <a:t> </a:t>
            </a:r>
            <a:r>
              <a:rPr lang="en-US" sz="2400" dirty="0" err="1" smtClean="0"/>
              <a:t>các</a:t>
            </a:r>
            <a:r>
              <a:rPr lang="en-US" sz="2400" dirty="0" smtClean="0"/>
              <a:t> </a:t>
            </a:r>
            <a:r>
              <a:rPr lang="en-US" sz="2400" dirty="0" err="1" smtClean="0"/>
              <a:t>hình</a:t>
            </a:r>
            <a:r>
              <a:rPr lang="en-US" sz="2400" dirty="0" smtClean="0"/>
              <a:t> </a:t>
            </a:r>
            <a:r>
              <a:rPr lang="en-US" sz="2400" dirty="0" err="1" smtClean="0"/>
              <a:t>sau</a:t>
            </a:r>
            <a:r>
              <a:rPr lang="en-US" sz="2400" dirty="0" smtClean="0"/>
              <a:t> </a:t>
            </a:r>
            <a:r>
              <a:rPr lang="en-US" sz="2400" dirty="0" err="1" smtClean="0"/>
              <a:t>nói</a:t>
            </a:r>
            <a:r>
              <a:rPr lang="en-US" sz="2400" dirty="0" smtClean="0"/>
              <a:t> </a:t>
            </a:r>
            <a:r>
              <a:rPr lang="en-US" sz="2400" dirty="0" err="1" smtClean="0"/>
              <a:t>cách</a:t>
            </a:r>
            <a:r>
              <a:rPr lang="en-US" sz="2400" dirty="0" smtClean="0"/>
              <a:t> </a:t>
            </a:r>
            <a:r>
              <a:rPr lang="en-US" sz="2400" dirty="0" err="1" smtClean="0"/>
              <a:t>ăn</a:t>
            </a:r>
            <a:r>
              <a:rPr lang="en-US" sz="2400" dirty="0" smtClean="0"/>
              <a:t> </a:t>
            </a:r>
            <a:r>
              <a:rPr lang="en-US" sz="2400" dirty="0" err="1" smtClean="0"/>
              <a:t>mặc</a:t>
            </a:r>
            <a:r>
              <a:rPr lang="en-US" sz="2400" dirty="0" smtClean="0"/>
              <a:t> </a:t>
            </a:r>
            <a:r>
              <a:rPr lang="en-US" sz="2400" dirty="0" err="1" smtClean="0"/>
              <a:t>phù</a:t>
            </a:r>
            <a:r>
              <a:rPr lang="en-US" sz="2400" dirty="0" smtClean="0"/>
              <a:t> </a:t>
            </a:r>
            <a:r>
              <a:rPr lang="en-US" sz="2400" dirty="0" err="1" smtClean="0"/>
              <a:t>hợp</a:t>
            </a:r>
            <a:r>
              <a:rPr lang="en-US" sz="2400" dirty="0" smtClean="0"/>
              <a:t> </a:t>
            </a:r>
            <a:r>
              <a:rPr lang="en-US" sz="2400" dirty="0" err="1" smtClean="0"/>
              <a:t>với</a:t>
            </a:r>
            <a:r>
              <a:rPr lang="en-US" sz="2400" dirty="0" smtClean="0"/>
              <a:t> </a:t>
            </a:r>
            <a:r>
              <a:rPr lang="en-US" sz="2400" dirty="0" err="1" smtClean="0"/>
              <a:t>từng</a:t>
            </a:r>
            <a:r>
              <a:rPr lang="en-US" sz="2400" dirty="0" smtClean="0"/>
              <a:t> </a:t>
            </a:r>
            <a:r>
              <a:rPr lang="en-US" sz="2400" dirty="0" err="1" smtClean="0"/>
              <a:t>mùa</a:t>
            </a:r>
            <a:r>
              <a:rPr lang="en-US" sz="2400" dirty="0" smtClean="0"/>
              <a:t> </a:t>
            </a:r>
            <a:r>
              <a:rPr lang="en-US" sz="2400" dirty="0" err="1" smtClean="0"/>
              <a:t>và</a:t>
            </a:r>
            <a:r>
              <a:rPr lang="en-US" sz="2400" dirty="0" smtClean="0"/>
              <a:t> </a:t>
            </a:r>
            <a:r>
              <a:rPr lang="en-US" sz="2400" dirty="0" err="1" smtClean="0"/>
              <a:t>lợi</a:t>
            </a:r>
            <a:r>
              <a:rPr lang="en-US" sz="2400" dirty="0" smtClean="0"/>
              <a:t> </a:t>
            </a:r>
            <a:r>
              <a:rPr lang="en-US" sz="2400" dirty="0" err="1" smtClean="0"/>
              <a:t>ích</a:t>
            </a:r>
            <a:r>
              <a:rPr lang="en-US" sz="2400" dirty="0" smtClean="0"/>
              <a:t> </a:t>
            </a:r>
            <a:r>
              <a:rPr lang="en-US" sz="2400" dirty="0" err="1" smtClean="0"/>
              <a:t>của</a:t>
            </a:r>
            <a:r>
              <a:rPr lang="en-US" sz="2400" dirty="0" smtClean="0"/>
              <a:t> </a:t>
            </a:r>
            <a:r>
              <a:rPr lang="en-US" sz="2400" dirty="0" err="1" smtClean="0"/>
              <a:t>việc</a:t>
            </a:r>
            <a:r>
              <a:rPr lang="en-US" sz="2400" dirty="0" smtClean="0"/>
              <a:t> </a:t>
            </a:r>
            <a:r>
              <a:rPr lang="en-US" sz="2400" dirty="0" err="1" smtClean="0"/>
              <a:t>làm</a:t>
            </a:r>
            <a:r>
              <a:rPr lang="en-US" sz="2400" dirty="0" smtClean="0"/>
              <a:t> </a:t>
            </a:r>
            <a:r>
              <a:rPr lang="en-US" sz="2400" dirty="0" err="1" smtClean="0"/>
              <a:t>đó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5891347" y="1426272"/>
            <a:ext cx="563009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400" u="sng" dirty="0" smtClean="0">
                <a:solidFill>
                  <a:srgbClr val="FF6969"/>
                </a:solidFill>
              </a:rPr>
              <a:t>TRANG PHỤC MÙA XUÂN</a:t>
            </a:r>
          </a:p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400" dirty="0" err="1" smtClean="0"/>
              <a:t>Thoải</a:t>
            </a:r>
            <a:r>
              <a:rPr lang="en-US" sz="2400" dirty="0" smtClean="0"/>
              <a:t> </a:t>
            </a:r>
            <a:r>
              <a:rPr lang="en-US" sz="2400" dirty="0" err="1" smtClean="0"/>
              <a:t>mái</a:t>
            </a:r>
            <a:r>
              <a:rPr lang="en-US" sz="2400" dirty="0" smtClean="0"/>
              <a:t>, </a:t>
            </a:r>
            <a:r>
              <a:rPr lang="en-US" sz="2400" dirty="0" err="1" smtClean="0"/>
              <a:t>nhẹ</a:t>
            </a:r>
            <a:r>
              <a:rPr lang="en-US" sz="2400" dirty="0" smtClean="0"/>
              <a:t> </a:t>
            </a:r>
            <a:r>
              <a:rPr lang="en-US" sz="2400" dirty="0" err="1" smtClean="0"/>
              <a:t>nhàng</a:t>
            </a:r>
            <a:endParaRPr lang="en-US" sz="2400" dirty="0" smtClean="0"/>
          </a:p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400" dirty="0" err="1" smtClean="0"/>
              <a:t>Có</a:t>
            </a:r>
            <a:r>
              <a:rPr lang="en-US" sz="2400" dirty="0" smtClean="0"/>
              <a:t> </a:t>
            </a:r>
            <a:r>
              <a:rPr lang="en-US" sz="2400" dirty="0" err="1" smtClean="0"/>
              <a:t>thể</a:t>
            </a:r>
            <a:r>
              <a:rPr lang="en-US" sz="2400" dirty="0" smtClean="0"/>
              <a:t> </a:t>
            </a:r>
            <a:r>
              <a:rPr lang="en-US" sz="2400" dirty="0" err="1" smtClean="0"/>
              <a:t>mặc</a:t>
            </a:r>
            <a:r>
              <a:rPr lang="en-US" sz="2400" dirty="0" smtClean="0"/>
              <a:t> </a:t>
            </a:r>
            <a:r>
              <a:rPr lang="en-US" sz="2400" dirty="0" err="1" smtClean="0"/>
              <a:t>kèm</a:t>
            </a:r>
            <a:r>
              <a:rPr lang="en-US" sz="2400" dirty="0" smtClean="0"/>
              <a:t> </a:t>
            </a:r>
            <a:r>
              <a:rPr lang="en-US" sz="2400" dirty="0" err="1" smtClean="0"/>
              <a:t>áo</a:t>
            </a:r>
            <a:r>
              <a:rPr lang="en-US" sz="2400" dirty="0" smtClean="0"/>
              <a:t> </a:t>
            </a:r>
            <a:r>
              <a:rPr lang="en-US" sz="2400" dirty="0" err="1" smtClean="0"/>
              <a:t>khoác</a:t>
            </a:r>
            <a:r>
              <a:rPr lang="en-US" sz="2400" dirty="0" smtClean="0"/>
              <a:t> </a:t>
            </a:r>
            <a:r>
              <a:rPr lang="en-US" sz="2400" dirty="0" err="1" smtClean="0"/>
              <a:t>mỏng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796833" y="4660813"/>
            <a:ext cx="4455821" cy="2144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4000"/>
              </a:lnSpc>
            </a:pPr>
            <a:r>
              <a:rPr lang="en-US" sz="2400" u="sng" dirty="0" smtClean="0">
                <a:solidFill>
                  <a:schemeClr val="accent6">
                    <a:lumMod val="75000"/>
                  </a:schemeClr>
                </a:solidFill>
              </a:rPr>
              <a:t>TRANG PHỤC MÙA HÈ</a:t>
            </a:r>
          </a:p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400" dirty="0" err="1" smtClean="0"/>
              <a:t>Thoải</a:t>
            </a:r>
            <a:r>
              <a:rPr lang="en-US" sz="2400" dirty="0" smtClean="0"/>
              <a:t> </a:t>
            </a:r>
            <a:r>
              <a:rPr lang="en-US" sz="2400" dirty="0" err="1" smtClean="0"/>
              <a:t>mái</a:t>
            </a:r>
            <a:r>
              <a:rPr lang="en-US" sz="2400" dirty="0" smtClean="0"/>
              <a:t>, </a:t>
            </a:r>
            <a:r>
              <a:rPr lang="en-US" sz="2400" dirty="0" err="1" smtClean="0"/>
              <a:t>mát</a:t>
            </a:r>
            <a:r>
              <a:rPr lang="en-US" sz="2400" dirty="0" smtClean="0"/>
              <a:t> </a:t>
            </a:r>
            <a:r>
              <a:rPr lang="en-US" sz="2400" dirty="0" err="1" smtClean="0"/>
              <a:t>mẻ</a:t>
            </a:r>
            <a:r>
              <a:rPr lang="en-US" sz="2400" dirty="0" smtClean="0"/>
              <a:t>, </a:t>
            </a:r>
            <a:r>
              <a:rPr lang="en-US" sz="2400" dirty="0" err="1" smtClean="0"/>
              <a:t>thấm</a:t>
            </a:r>
            <a:r>
              <a:rPr lang="en-US" sz="2400" dirty="0" smtClean="0"/>
              <a:t> </a:t>
            </a:r>
            <a:r>
              <a:rPr lang="en-US" sz="2400" dirty="0" err="1" smtClean="0"/>
              <a:t>hút</a:t>
            </a:r>
            <a:r>
              <a:rPr lang="en-US" sz="2400" dirty="0" smtClean="0"/>
              <a:t> </a:t>
            </a:r>
            <a:r>
              <a:rPr lang="en-US" sz="2400" dirty="0" err="1" smtClean="0"/>
              <a:t>mồ</a:t>
            </a:r>
            <a:r>
              <a:rPr lang="en-US" sz="2400" dirty="0" smtClean="0"/>
              <a:t> </a:t>
            </a:r>
            <a:r>
              <a:rPr lang="en-US" sz="2400" dirty="0" err="1" smtClean="0"/>
              <a:t>hôi</a:t>
            </a:r>
            <a:endParaRPr lang="en-US" sz="2400" dirty="0" smtClean="0"/>
          </a:p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400" dirty="0" err="1"/>
              <a:t>S</a:t>
            </a:r>
            <a:r>
              <a:rPr lang="en-US" sz="2400" dirty="0" err="1" smtClean="0"/>
              <a:t>áng</a:t>
            </a:r>
            <a:r>
              <a:rPr lang="en-US" sz="2400" dirty="0" smtClean="0"/>
              <a:t> </a:t>
            </a:r>
            <a:r>
              <a:rPr lang="en-US" sz="2400" dirty="0" err="1" smtClean="0"/>
              <a:t>màu</a:t>
            </a:r>
            <a:r>
              <a:rPr lang="en-US" sz="2400" dirty="0" smtClean="0"/>
              <a:t>, </a:t>
            </a:r>
            <a:r>
              <a:rPr lang="en-US" sz="2400" dirty="0" err="1" smtClean="0"/>
              <a:t>tránh</a:t>
            </a:r>
            <a:r>
              <a:rPr lang="en-US" sz="2400" dirty="0" smtClean="0"/>
              <a:t> </a:t>
            </a:r>
            <a:r>
              <a:rPr lang="en-US" sz="2400" dirty="0" err="1" smtClean="0"/>
              <a:t>bắt</a:t>
            </a:r>
            <a:r>
              <a:rPr lang="en-US" sz="2400" dirty="0" smtClean="0"/>
              <a:t> </a:t>
            </a:r>
            <a:r>
              <a:rPr lang="en-US" sz="2400" dirty="0" err="1" smtClean="0"/>
              <a:t>nắng</a:t>
            </a:r>
            <a:endParaRPr lang="en-US" sz="2400" dirty="0"/>
          </a:p>
        </p:txBody>
      </p:sp>
      <p:sp>
        <p:nvSpPr>
          <p:cNvPr id="13" name="Rectangle 12"/>
          <p:cNvSpPr/>
          <p:nvPr/>
        </p:nvSpPr>
        <p:spPr>
          <a:xfrm>
            <a:off x="9658350" y="6435090"/>
            <a:ext cx="1863090" cy="2628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776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 build="p"/>
      <p:bldP spid="12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432662" y="190671"/>
            <a:ext cx="6932023" cy="1050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400" dirty="0" err="1" smtClean="0"/>
              <a:t>Quan</a:t>
            </a:r>
            <a:r>
              <a:rPr lang="en-US" sz="2400" dirty="0" smtClean="0"/>
              <a:t> </a:t>
            </a:r>
            <a:r>
              <a:rPr lang="en-US" sz="2400" dirty="0" err="1" smtClean="0"/>
              <a:t>sát</a:t>
            </a:r>
            <a:r>
              <a:rPr lang="en-US" sz="2400" dirty="0" smtClean="0"/>
              <a:t> </a:t>
            </a:r>
            <a:r>
              <a:rPr lang="en-US" sz="2400" dirty="0" err="1" smtClean="0"/>
              <a:t>các</a:t>
            </a:r>
            <a:r>
              <a:rPr lang="en-US" sz="2400" dirty="0" smtClean="0"/>
              <a:t> </a:t>
            </a:r>
            <a:r>
              <a:rPr lang="en-US" sz="2400" dirty="0" err="1" smtClean="0"/>
              <a:t>hình</a:t>
            </a:r>
            <a:r>
              <a:rPr lang="en-US" sz="2400" dirty="0" smtClean="0"/>
              <a:t> </a:t>
            </a:r>
            <a:r>
              <a:rPr lang="en-US" sz="2400" dirty="0" err="1" smtClean="0"/>
              <a:t>sau</a:t>
            </a:r>
            <a:r>
              <a:rPr lang="en-US" sz="2400" dirty="0" smtClean="0"/>
              <a:t> </a:t>
            </a:r>
            <a:r>
              <a:rPr lang="en-US" sz="2400" dirty="0" err="1" smtClean="0"/>
              <a:t>nói</a:t>
            </a:r>
            <a:r>
              <a:rPr lang="en-US" sz="2400" dirty="0" smtClean="0"/>
              <a:t> </a:t>
            </a:r>
            <a:r>
              <a:rPr lang="en-US" sz="2400" dirty="0" err="1" smtClean="0"/>
              <a:t>cách</a:t>
            </a:r>
            <a:r>
              <a:rPr lang="en-US" sz="2400" dirty="0" smtClean="0"/>
              <a:t> </a:t>
            </a:r>
            <a:r>
              <a:rPr lang="en-US" sz="2400" dirty="0" err="1" smtClean="0"/>
              <a:t>ăn</a:t>
            </a:r>
            <a:r>
              <a:rPr lang="en-US" sz="2400" dirty="0" smtClean="0"/>
              <a:t> </a:t>
            </a:r>
            <a:r>
              <a:rPr lang="en-US" sz="2400" dirty="0" err="1" smtClean="0"/>
              <a:t>mặc</a:t>
            </a:r>
            <a:r>
              <a:rPr lang="en-US" sz="2400" dirty="0" smtClean="0"/>
              <a:t> </a:t>
            </a:r>
            <a:r>
              <a:rPr lang="en-US" sz="2400" dirty="0" err="1" smtClean="0"/>
              <a:t>phù</a:t>
            </a:r>
            <a:r>
              <a:rPr lang="en-US" sz="2400" dirty="0" smtClean="0"/>
              <a:t> </a:t>
            </a:r>
            <a:r>
              <a:rPr lang="en-US" sz="2400" dirty="0" err="1" smtClean="0"/>
              <a:t>hợp</a:t>
            </a:r>
            <a:r>
              <a:rPr lang="en-US" sz="2400" dirty="0" smtClean="0"/>
              <a:t> </a:t>
            </a:r>
            <a:r>
              <a:rPr lang="en-US" sz="2400" dirty="0" err="1" smtClean="0"/>
              <a:t>với</a:t>
            </a:r>
            <a:r>
              <a:rPr lang="en-US" sz="2400" dirty="0" smtClean="0"/>
              <a:t> </a:t>
            </a:r>
            <a:r>
              <a:rPr lang="en-US" sz="2400" dirty="0" err="1" smtClean="0"/>
              <a:t>từng</a:t>
            </a:r>
            <a:r>
              <a:rPr lang="en-US" sz="2400" dirty="0" smtClean="0"/>
              <a:t> </a:t>
            </a:r>
            <a:r>
              <a:rPr lang="en-US" sz="2400" dirty="0" err="1" smtClean="0"/>
              <a:t>mùa</a:t>
            </a:r>
            <a:r>
              <a:rPr lang="en-US" sz="2400" dirty="0" smtClean="0"/>
              <a:t> </a:t>
            </a:r>
            <a:r>
              <a:rPr lang="en-US" sz="2400" dirty="0" err="1" smtClean="0"/>
              <a:t>và</a:t>
            </a:r>
            <a:r>
              <a:rPr lang="en-US" sz="2400" dirty="0" smtClean="0"/>
              <a:t> </a:t>
            </a:r>
            <a:r>
              <a:rPr lang="en-US" sz="2400" dirty="0" err="1" smtClean="0"/>
              <a:t>lợi</a:t>
            </a:r>
            <a:r>
              <a:rPr lang="en-US" sz="2400" dirty="0" smtClean="0"/>
              <a:t> </a:t>
            </a:r>
            <a:r>
              <a:rPr lang="en-US" sz="2400" dirty="0" err="1" smtClean="0"/>
              <a:t>ích</a:t>
            </a:r>
            <a:r>
              <a:rPr lang="en-US" sz="2400" dirty="0" smtClean="0"/>
              <a:t> </a:t>
            </a:r>
            <a:r>
              <a:rPr lang="en-US" sz="2400" dirty="0" err="1" smtClean="0"/>
              <a:t>của</a:t>
            </a:r>
            <a:r>
              <a:rPr lang="en-US" sz="2400" dirty="0" smtClean="0"/>
              <a:t> </a:t>
            </a:r>
            <a:r>
              <a:rPr lang="en-US" sz="2400" dirty="0" err="1" smtClean="0"/>
              <a:t>việc</a:t>
            </a:r>
            <a:r>
              <a:rPr lang="en-US" sz="2400" dirty="0" smtClean="0"/>
              <a:t> </a:t>
            </a:r>
            <a:r>
              <a:rPr lang="en-US" sz="2400" dirty="0" err="1" smtClean="0"/>
              <a:t>làm</a:t>
            </a:r>
            <a:r>
              <a:rPr lang="en-US" sz="2400" dirty="0" smtClean="0"/>
              <a:t> </a:t>
            </a:r>
            <a:r>
              <a:rPr lang="en-US" sz="2400" dirty="0" err="1" smtClean="0"/>
              <a:t>đó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1761580" y="1240702"/>
            <a:ext cx="7813493" cy="5369649"/>
            <a:chOff x="2114277" y="1619250"/>
            <a:chExt cx="7813493" cy="5369649"/>
          </a:xfrm>
        </p:grpSpPr>
        <p:grpSp>
          <p:nvGrpSpPr>
            <p:cNvPr id="12" name="Group 11"/>
            <p:cNvGrpSpPr/>
            <p:nvPr/>
          </p:nvGrpSpPr>
          <p:grpSpPr>
            <a:xfrm>
              <a:off x="2145132" y="1619250"/>
              <a:ext cx="7782638" cy="5369649"/>
              <a:chOff x="2145132" y="1619250"/>
              <a:chExt cx="7782638" cy="5369649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2145132" y="1776549"/>
                <a:ext cx="7782638" cy="5212350"/>
                <a:chOff x="1873910" y="1585284"/>
                <a:chExt cx="8130981" cy="5445649"/>
              </a:xfrm>
            </p:grpSpPr>
            <p:grpSp>
              <p:nvGrpSpPr>
                <p:cNvPr id="5" name="Group 4"/>
                <p:cNvGrpSpPr/>
                <p:nvPr/>
              </p:nvGrpSpPr>
              <p:grpSpPr>
                <a:xfrm>
                  <a:off x="1873910" y="1585284"/>
                  <a:ext cx="8130981" cy="5445649"/>
                  <a:chOff x="2077110" y="1715912"/>
                  <a:chExt cx="8130981" cy="5445649"/>
                </a:xfrm>
              </p:grpSpPr>
              <p:pic>
                <p:nvPicPr>
                  <p:cNvPr id="7170" name="Picture 2" descr="20210409092016_wm_shs-tu-nhien-va-xa-hoi-2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7288" t="51575" r="7606" b="10812"/>
                  <a:stretch/>
                </p:blipFill>
                <p:spPr bwMode="auto">
                  <a:xfrm>
                    <a:off x="2077110" y="1715912"/>
                    <a:ext cx="8130981" cy="5043524"/>
                  </a:xfrm>
                  <a:prstGeom prst="round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4" name="Freeform 3"/>
                  <p:cNvSpPr/>
                  <p:nvPr/>
                </p:nvSpPr>
                <p:spPr>
                  <a:xfrm>
                    <a:off x="2174526" y="4622705"/>
                    <a:ext cx="7595924" cy="2538856"/>
                  </a:xfrm>
                  <a:custGeom>
                    <a:avLst/>
                    <a:gdLst>
                      <a:gd name="connsiteX0" fmla="*/ 228600 w 7416800"/>
                      <a:gd name="connsiteY0" fmla="*/ 266700 h 2374900"/>
                      <a:gd name="connsiteX1" fmla="*/ 3568700 w 7416800"/>
                      <a:gd name="connsiteY1" fmla="*/ 0 h 2374900"/>
                      <a:gd name="connsiteX2" fmla="*/ 3390900 w 7416800"/>
                      <a:gd name="connsiteY2" fmla="*/ 1816100 h 2374900"/>
                      <a:gd name="connsiteX3" fmla="*/ 3771900 w 7416800"/>
                      <a:gd name="connsiteY3" fmla="*/ 2070100 h 2374900"/>
                      <a:gd name="connsiteX4" fmla="*/ 7416800 w 7416800"/>
                      <a:gd name="connsiteY4" fmla="*/ 2273300 h 2374900"/>
                      <a:gd name="connsiteX5" fmla="*/ 7416800 w 7416800"/>
                      <a:gd name="connsiteY5" fmla="*/ 2374900 h 2374900"/>
                      <a:gd name="connsiteX6" fmla="*/ 241300 w 7416800"/>
                      <a:gd name="connsiteY6" fmla="*/ 2374900 h 2374900"/>
                      <a:gd name="connsiteX7" fmla="*/ 0 w 7416800"/>
                      <a:gd name="connsiteY7" fmla="*/ 2146300 h 2374900"/>
                      <a:gd name="connsiteX8" fmla="*/ 0 w 7416800"/>
                      <a:gd name="connsiteY8" fmla="*/ 254000 h 2374900"/>
                      <a:gd name="connsiteX9" fmla="*/ 228600 w 7416800"/>
                      <a:gd name="connsiteY9" fmla="*/ 266700 h 2374900"/>
                      <a:gd name="connsiteX0" fmla="*/ 228600 w 7416800"/>
                      <a:gd name="connsiteY0" fmla="*/ 266700 h 2374900"/>
                      <a:gd name="connsiteX1" fmla="*/ 3568700 w 7416800"/>
                      <a:gd name="connsiteY1" fmla="*/ 0 h 2374900"/>
                      <a:gd name="connsiteX2" fmla="*/ 3390900 w 7416800"/>
                      <a:gd name="connsiteY2" fmla="*/ 1816100 h 2374900"/>
                      <a:gd name="connsiteX3" fmla="*/ 3700463 w 7416800"/>
                      <a:gd name="connsiteY3" fmla="*/ 2051050 h 2374900"/>
                      <a:gd name="connsiteX4" fmla="*/ 7416800 w 7416800"/>
                      <a:gd name="connsiteY4" fmla="*/ 2273300 h 2374900"/>
                      <a:gd name="connsiteX5" fmla="*/ 7416800 w 7416800"/>
                      <a:gd name="connsiteY5" fmla="*/ 2374900 h 2374900"/>
                      <a:gd name="connsiteX6" fmla="*/ 241300 w 7416800"/>
                      <a:gd name="connsiteY6" fmla="*/ 2374900 h 2374900"/>
                      <a:gd name="connsiteX7" fmla="*/ 0 w 7416800"/>
                      <a:gd name="connsiteY7" fmla="*/ 2146300 h 2374900"/>
                      <a:gd name="connsiteX8" fmla="*/ 0 w 7416800"/>
                      <a:gd name="connsiteY8" fmla="*/ 254000 h 2374900"/>
                      <a:gd name="connsiteX9" fmla="*/ 228600 w 7416800"/>
                      <a:gd name="connsiteY9" fmla="*/ 266700 h 2374900"/>
                      <a:gd name="connsiteX0" fmla="*/ 228600 w 7416800"/>
                      <a:gd name="connsiteY0" fmla="*/ 266700 h 2374900"/>
                      <a:gd name="connsiteX1" fmla="*/ 3568700 w 7416800"/>
                      <a:gd name="connsiteY1" fmla="*/ 0 h 2374900"/>
                      <a:gd name="connsiteX2" fmla="*/ 3390900 w 7416800"/>
                      <a:gd name="connsiteY2" fmla="*/ 1816100 h 2374900"/>
                      <a:gd name="connsiteX3" fmla="*/ 3605213 w 7416800"/>
                      <a:gd name="connsiteY3" fmla="*/ 1965325 h 2374900"/>
                      <a:gd name="connsiteX4" fmla="*/ 7416800 w 7416800"/>
                      <a:gd name="connsiteY4" fmla="*/ 2273300 h 2374900"/>
                      <a:gd name="connsiteX5" fmla="*/ 7416800 w 7416800"/>
                      <a:gd name="connsiteY5" fmla="*/ 2374900 h 2374900"/>
                      <a:gd name="connsiteX6" fmla="*/ 241300 w 7416800"/>
                      <a:gd name="connsiteY6" fmla="*/ 2374900 h 2374900"/>
                      <a:gd name="connsiteX7" fmla="*/ 0 w 7416800"/>
                      <a:gd name="connsiteY7" fmla="*/ 2146300 h 2374900"/>
                      <a:gd name="connsiteX8" fmla="*/ 0 w 7416800"/>
                      <a:gd name="connsiteY8" fmla="*/ 254000 h 2374900"/>
                      <a:gd name="connsiteX9" fmla="*/ 228600 w 7416800"/>
                      <a:gd name="connsiteY9" fmla="*/ 266700 h 2374900"/>
                      <a:gd name="connsiteX0" fmla="*/ 228600 w 7416800"/>
                      <a:gd name="connsiteY0" fmla="*/ 266700 h 2374900"/>
                      <a:gd name="connsiteX1" fmla="*/ 3568700 w 7416800"/>
                      <a:gd name="connsiteY1" fmla="*/ 0 h 2374900"/>
                      <a:gd name="connsiteX2" fmla="*/ 3424237 w 7416800"/>
                      <a:gd name="connsiteY2" fmla="*/ 1811338 h 2374900"/>
                      <a:gd name="connsiteX3" fmla="*/ 3605213 w 7416800"/>
                      <a:gd name="connsiteY3" fmla="*/ 1965325 h 2374900"/>
                      <a:gd name="connsiteX4" fmla="*/ 7416800 w 7416800"/>
                      <a:gd name="connsiteY4" fmla="*/ 2273300 h 2374900"/>
                      <a:gd name="connsiteX5" fmla="*/ 7416800 w 7416800"/>
                      <a:gd name="connsiteY5" fmla="*/ 2374900 h 2374900"/>
                      <a:gd name="connsiteX6" fmla="*/ 241300 w 7416800"/>
                      <a:gd name="connsiteY6" fmla="*/ 2374900 h 2374900"/>
                      <a:gd name="connsiteX7" fmla="*/ 0 w 7416800"/>
                      <a:gd name="connsiteY7" fmla="*/ 2146300 h 2374900"/>
                      <a:gd name="connsiteX8" fmla="*/ 0 w 7416800"/>
                      <a:gd name="connsiteY8" fmla="*/ 254000 h 2374900"/>
                      <a:gd name="connsiteX9" fmla="*/ 228600 w 7416800"/>
                      <a:gd name="connsiteY9" fmla="*/ 266700 h 2374900"/>
                      <a:gd name="connsiteX0" fmla="*/ 228600 w 7416800"/>
                      <a:gd name="connsiteY0" fmla="*/ 266700 h 2374900"/>
                      <a:gd name="connsiteX1" fmla="*/ 3568700 w 7416800"/>
                      <a:gd name="connsiteY1" fmla="*/ 0 h 2374900"/>
                      <a:gd name="connsiteX2" fmla="*/ 3424237 w 7416800"/>
                      <a:gd name="connsiteY2" fmla="*/ 1811338 h 2374900"/>
                      <a:gd name="connsiteX3" fmla="*/ 3605213 w 7416800"/>
                      <a:gd name="connsiteY3" fmla="*/ 1965325 h 2374900"/>
                      <a:gd name="connsiteX4" fmla="*/ 7416800 w 7416800"/>
                      <a:gd name="connsiteY4" fmla="*/ 2273300 h 2374900"/>
                      <a:gd name="connsiteX5" fmla="*/ 7416800 w 7416800"/>
                      <a:gd name="connsiteY5" fmla="*/ 2374900 h 2374900"/>
                      <a:gd name="connsiteX6" fmla="*/ 241300 w 7416800"/>
                      <a:gd name="connsiteY6" fmla="*/ 2374900 h 2374900"/>
                      <a:gd name="connsiteX7" fmla="*/ 0 w 7416800"/>
                      <a:gd name="connsiteY7" fmla="*/ 2146300 h 2374900"/>
                      <a:gd name="connsiteX8" fmla="*/ 0 w 7416800"/>
                      <a:gd name="connsiteY8" fmla="*/ 254000 h 2374900"/>
                      <a:gd name="connsiteX9" fmla="*/ 228600 w 7416800"/>
                      <a:gd name="connsiteY9" fmla="*/ 266700 h 2374900"/>
                      <a:gd name="connsiteX0" fmla="*/ 228600 w 7416800"/>
                      <a:gd name="connsiteY0" fmla="*/ 266700 h 2374900"/>
                      <a:gd name="connsiteX1" fmla="*/ 3568700 w 7416800"/>
                      <a:gd name="connsiteY1" fmla="*/ 0 h 2374900"/>
                      <a:gd name="connsiteX2" fmla="*/ 3424237 w 7416800"/>
                      <a:gd name="connsiteY2" fmla="*/ 1811338 h 2374900"/>
                      <a:gd name="connsiteX3" fmla="*/ 3605213 w 7416800"/>
                      <a:gd name="connsiteY3" fmla="*/ 1965325 h 2374900"/>
                      <a:gd name="connsiteX4" fmla="*/ 7416800 w 7416800"/>
                      <a:gd name="connsiteY4" fmla="*/ 2273300 h 2374900"/>
                      <a:gd name="connsiteX5" fmla="*/ 7416800 w 7416800"/>
                      <a:gd name="connsiteY5" fmla="*/ 2374900 h 2374900"/>
                      <a:gd name="connsiteX6" fmla="*/ 241300 w 7416800"/>
                      <a:gd name="connsiteY6" fmla="*/ 2374900 h 2374900"/>
                      <a:gd name="connsiteX7" fmla="*/ 0 w 7416800"/>
                      <a:gd name="connsiteY7" fmla="*/ 2146300 h 2374900"/>
                      <a:gd name="connsiteX8" fmla="*/ 0 w 7416800"/>
                      <a:gd name="connsiteY8" fmla="*/ 254000 h 2374900"/>
                      <a:gd name="connsiteX9" fmla="*/ 228600 w 7416800"/>
                      <a:gd name="connsiteY9" fmla="*/ 266700 h 2374900"/>
                      <a:gd name="connsiteX0" fmla="*/ 228600 w 7416800"/>
                      <a:gd name="connsiteY0" fmla="*/ 266700 h 2374900"/>
                      <a:gd name="connsiteX1" fmla="*/ 3568700 w 7416800"/>
                      <a:gd name="connsiteY1" fmla="*/ 0 h 2374900"/>
                      <a:gd name="connsiteX2" fmla="*/ 3424237 w 7416800"/>
                      <a:gd name="connsiteY2" fmla="*/ 1811338 h 2374900"/>
                      <a:gd name="connsiteX3" fmla="*/ 3605213 w 7416800"/>
                      <a:gd name="connsiteY3" fmla="*/ 1965325 h 2374900"/>
                      <a:gd name="connsiteX4" fmla="*/ 7416800 w 7416800"/>
                      <a:gd name="connsiteY4" fmla="*/ 2273300 h 2374900"/>
                      <a:gd name="connsiteX5" fmla="*/ 7416800 w 7416800"/>
                      <a:gd name="connsiteY5" fmla="*/ 2374900 h 2374900"/>
                      <a:gd name="connsiteX6" fmla="*/ 241300 w 7416800"/>
                      <a:gd name="connsiteY6" fmla="*/ 2374900 h 2374900"/>
                      <a:gd name="connsiteX7" fmla="*/ 0 w 7416800"/>
                      <a:gd name="connsiteY7" fmla="*/ 2146300 h 2374900"/>
                      <a:gd name="connsiteX8" fmla="*/ 0 w 7416800"/>
                      <a:gd name="connsiteY8" fmla="*/ 254000 h 2374900"/>
                      <a:gd name="connsiteX9" fmla="*/ 228600 w 7416800"/>
                      <a:gd name="connsiteY9" fmla="*/ 266700 h 2374900"/>
                      <a:gd name="connsiteX0" fmla="*/ 228600 w 7416800"/>
                      <a:gd name="connsiteY0" fmla="*/ 266700 h 2374900"/>
                      <a:gd name="connsiteX1" fmla="*/ 3568700 w 7416800"/>
                      <a:gd name="connsiteY1" fmla="*/ 0 h 2374900"/>
                      <a:gd name="connsiteX2" fmla="*/ 3424237 w 7416800"/>
                      <a:gd name="connsiteY2" fmla="*/ 1811338 h 2374900"/>
                      <a:gd name="connsiteX3" fmla="*/ 3605213 w 7416800"/>
                      <a:gd name="connsiteY3" fmla="*/ 1965325 h 2374900"/>
                      <a:gd name="connsiteX4" fmla="*/ 7416800 w 7416800"/>
                      <a:gd name="connsiteY4" fmla="*/ 2273300 h 2374900"/>
                      <a:gd name="connsiteX5" fmla="*/ 7416800 w 7416800"/>
                      <a:gd name="connsiteY5" fmla="*/ 2374900 h 2374900"/>
                      <a:gd name="connsiteX6" fmla="*/ 241300 w 7416800"/>
                      <a:gd name="connsiteY6" fmla="*/ 2374900 h 2374900"/>
                      <a:gd name="connsiteX7" fmla="*/ 0 w 7416800"/>
                      <a:gd name="connsiteY7" fmla="*/ 2146300 h 2374900"/>
                      <a:gd name="connsiteX8" fmla="*/ 0 w 7416800"/>
                      <a:gd name="connsiteY8" fmla="*/ 254000 h 2374900"/>
                      <a:gd name="connsiteX9" fmla="*/ 228600 w 7416800"/>
                      <a:gd name="connsiteY9" fmla="*/ 266700 h 2374900"/>
                      <a:gd name="connsiteX0" fmla="*/ 308210 w 7416800"/>
                      <a:gd name="connsiteY0" fmla="*/ 147284 h 2374900"/>
                      <a:gd name="connsiteX1" fmla="*/ 3568700 w 7416800"/>
                      <a:gd name="connsiteY1" fmla="*/ 0 h 2374900"/>
                      <a:gd name="connsiteX2" fmla="*/ 3424237 w 7416800"/>
                      <a:gd name="connsiteY2" fmla="*/ 1811338 h 2374900"/>
                      <a:gd name="connsiteX3" fmla="*/ 3605213 w 7416800"/>
                      <a:gd name="connsiteY3" fmla="*/ 1965325 h 2374900"/>
                      <a:gd name="connsiteX4" fmla="*/ 7416800 w 7416800"/>
                      <a:gd name="connsiteY4" fmla="*/ 2273300 h 2374900"/>
                      <a:gd name="connsiteX5" fmla="*/ 7416800 w 7416800"/>
                      <a:gd name="connsiteY5" fmla="*/ 2374900 h 2374900"/>
                      <a:gd name="connsiteX6" fmla="*/ 241300 w 7416800"/>
                      <a:gd name="connsiteY6" fmla="*/ 2374900 h 2374900"/>
                      <a:gd name="connsiteX7" fmla="*/ 0 w 7416800"/>
                      <a:gd name="connsiteY7" fmla="*/ 2146300 h 2374900"/>
                      <a:gd name="connsiteX8" fmla="*/ 0 w 7416800"/>
                      <a:gd name="connsiteY8" fmla="*/ 254000 h 2374900"/>
                      <a:gd name="connsiteX9" fmla="*/ 308210 w 7416800"/>
                      <a:gd name="connsiteY9" fmla="*/ 147284 h 2374900"/>
                      <a:gd name="connsiteX0" fmla="*/ 328113 w 7436703"/>
                      <a:gd name="connsiteY0" fmla="*/ 311240 h 2538856"/>
                      <a:gd name="connsiteX1" fmla="*/ 3588603 w 7436703"/>
                      <a:gd name="connsiteY1" fmla="*/ 163956 h 2538856"/>
                      <a:gd name="connsiteX2" fmla="*/ 3444140 w 7436703"/>
                      <a:gd name="connsiteY2" fmla="*/ 1975294 h 2538856"/>
                      <a:gd name="connsiteX3" fmla="*/ 3625116 w 7436703"/>
                      <a:gd name="connsiteY3" fmla="*/ 2129281 h 2538856"/>
                      <a:gd name="connsiteX4" fmla="*/ 7436703 w 7436703"/>
                      <a:gd name="connsiteY4" fmla="*/ 2437256 h 2538856"/>
                      <a:gd name="connsiteX5" fmla="*/ 7436703 w 7436703"/>
                      <a:gd name="connsiteY5" fmla="*/ 2538856 h 2538856"/>
                      <a:gd name="connsiteX6" fmla="*/ 261203 w 7436703"/>
                      <a:gd name="connsiteY6" fmla="*/ 2538856 h 2538856"/>
                      <a:gd name="connsiteX7" fmla="*/ 19903 w 7436703"/>
                      <a:gd name="connsiteY7" fmla="*/ 2310256 h 2538856"/>
                      <a:gd name="connsiteX8" fmla="*/ 0 w 7436703"/>
                      <a:gd name="connsiteY8" fmla="*/ 0 h 2538856"/>
                      <a:gd name="connsiteX9" fmla="*/ 328113 w 7436703"/>
                      <a:gd name="connsiteY9" fmla="*/ 311240 h 2538856"/>
                      <a:gd name="connsiteX0" fmla="*/ 328113 w 7436703"/>
                      <a:gd name="connsiteY0" fmla="*/ 311240 h 2538856"/>
                      <a:gd name="connsiteX1" fmla="*/ 3588603 w 7436703"/>
                      <a:gd name="connsiteY1" fmla="*/ 163956 h 2538856"/>
                      <a:gd name="connsiteX2" fmla="*/ 3553605 w 7436703"/>
                      <a:gd name="connsiteY2" fmla="*/ 1955392 h 2538856"/>
                      <a:gd name="connsiteX3" fmla="*/ 3625116 w 7436703"/>
                      <a:gd name="connsiteY3" fmla="*/ 2129281 h 2538856"/>
                      <a:gd name="connsiteX4" fmla="*/ 7436703 w 7436703"/>
                      <a:gd name="connsiteY4" fmla="*/ 2437256 h 2538856"/>
                      <a:gd name="connsiteX5" fmla="*/ 7436703 w 7436703"/>
                      <a:gd name="connsiteY5" fmla="*/ 2538856 h 2538856"/>
                      <a:gd name="connsiteX6" fmla="*/ 261203 w 7436703"/>
                      <a:gd name="connsiteY6" fmla="*/ 2538856 h 2538856"/>
                      <a:gd name="connsiteX7" fmla="*/ 19903 w 7436703"/>
                      <a:gd name="connsiteY7" fmla="*/ 2310256 h 2538856"/>
                      <a:gd name="connsiteX8" fmla="*/ 0 w 7436703"/>
                      <a:gd name="connsiteY8" fmla="*/ 0 h 2538856"/>
                      <a:gd name="connsiteX9" fmla="*/ 328113 w 7436703"/>
                      <a:gd name="connsiteY9" fmla="*/ 311240 h 2538856"/>
                      <a:gd name="connsiteX0" fmla="*/ 328113 w 7436703"/>
                      <a:gd name="connsiteY0" fmla="*/ 311240 h 2538856"/>
                      <a:gd name="connsiteX1" fmla="*/ 3618457 w 7436703"/>
                      <a:gd name="connsiteY1" fmla="*/ 173907 h 2538856"/>
                      <a:gd name="connsiteX2" fmla="*/ 3553605 w 7436703"/>
                      <a:gd name="connsiteY2" fmla="*/ 1955392 h 2538856"/>
                      <a:gd name="connsiteX3" fmla="*/ 3625116 w 7436703"/>
                      <a:gd name="connsiteY3" fmla="*/ 2129281 h 2538856"/>
                      <a:gd name="connsiteX4" fmla="*/ 7436703 w 7436703"/>
                      <a:gd name="connsiteY4" fmla="*/ 2437256 h 2538856"/>
                      <a:gd name="connsiteX5" fmla="*/ 7436703 w 7436703"/>
                      <a:gd name="connsiteY5" fmla="*/ 2538856 h 2538856"/>
                      <a:gd name="connsiteX6" fmla="*/ 261203 w 7436703"/>
                      <a:gd name="connsiteY6" fmla="*/ 2538856 h 2538856"/>
                      <a:gd name="connsiteX7" fmla="*/ 19903 w 7436703"/>
                      <a:gd name="connsiteY7" fmla="*/ 2310256 h 2538856"/>
                      <a:gd name="connsiteX8" fmla="*/ 0 w 7436703"/>
                      <a:gd name="connsiteY8" fmla="*/ 0 h 2538856"/>
                      <a:gd name="connsiteX9" fmla="*/ 328113 w 7436703"/>
                      <a:gd name="connsiteY9" fmla="*/ 311240 h 2538856"/>
                      <a:gd name="connsiteX0" fmla="*/ 328113 w 7436703"/>
                      <a:gd name="connsiteY0" fmla="*/ 311240 h 2538856"/>
                      <a:gd name="connsiteX1" fmla="*/ 3618457 w 7436703"/>
                      <a:gd name="connsiteY1" fmla="*/ 173907 h 2538856"/>
                      <a:gd name="connsiteX2" fmla="*/ 3523752 w 7436703"/>
                      <a:gd name="connsiteY2" fmla="*/ 1935489 h 2538856"/>
                      <a:gd name="connsiteX3" fmla="*/ 3625116 w 7436703"/>
                      <a:gd name="connsiteY3" fmla="*/ 2129281 h 2538856"/>
                      <a:gd name="connsiteX4" fmla="*/ 7436703 w 7436703"/>
                      <a:gd name="connsiteY4" fmla="*/ 2437256 h 2538856"/>
                      <a:gd name="connsiteX5" fmla="*/ 7436703 w 7436703"/>
                      <a:gd name="connsiteY5" fmla="*/ 2538856 h 2538856"/>
                      <a:gd name="connsiteX6" fmla="*/ 261203 w 7436703"/>
                      <a:gd name="connsiteY6" fmla="*/ 2538856 h 2538856"/>
                      <a:gd name="connsiteX7" fmla="*/ 19903 w 7436703"/>
                      <a:gd name="connsiteY7" fmla="*/ 2310256 h 2538856"/>
                      <a:gd name="connsiteX8" fmla="*/ 0 w 7436703"/>
                      <a:gd name="connsiteY8" fmla="*/ 0 h 2538856"/>
                      <a:gd name="connsiteX9" fmla="*/ 328113 w 7436703"/>
                      <a:gd name="connsiteY9" fmla="*/ 311240 h 2538856"/>
                      <a:gd name="connsiteX0" fmla="*/ 328113 w 7436703"/>
                      <a:gd name="connsiteY0" fmla="*/ 311240 h 2538856"/>
                      <a:gd name="connsiteX1" fmla="*/ 3618457 w 7436703"/>
                      <a:gd name="connsiteY1" fmla="*/ 173907 h 2538856"/>
                      <a:gd name="connsiteX2" fmla="*/ 3523752 w 7436703"/>
                      <a:gd name="connsiteY2" fmla="*/ 1935489 h 2538856"/>
                      <a:gd name="connsiteX3" fmla="*/ 3764435 w 7436703"/>
                      <a:gd name="connsiteY3" fmla="*/ 1910352 h 2538856"/>
                      <a:gd name="connsiteX4" fmla="*/ 7436703 w 7436703"/>
                      <a:gd name="connsiteY4" fmla="*/ 2437256 h 2538856"/>
                      <a:gd name="connsiteX5" fmla="*/ 7436703 w 7436703"/>
                      <a:gd name="connsiteY5" fmla="*/ 2538856 h 2538856"/>
                      <a:gd name="connsiteX6" fmla="*/ 261203 w 7436703"/>
                      <a:gd name="connsiteY6" fmla="*/ 2538856 h 2538856"/>
                      <a:gd name="connsiteX7" fmla="*/ 19903 w 7436703"/>
                      <a:gd name="connsiteY7" fmla="*/ 2310256 h 2538856"/>
                      <a:gd name="connsiteX8" fmla="*/ 0 w 7436703"/>
                      <a:gd name="connsiteY8" fmla="*/ 0 h 2538856"/>
                      <a:gd name="connsiteX9" fmla="*/ 328113 w 7436703"/>
                      <a:gd name="connsiteY9" fmla="*/ 311240 h 2538856"/>
                      <a:gd name="connsiteX0" fmla="*/ 328113 w 7436703"/>
                      <a:gd name="connsiteY0" fmla="*/ 311240 h 2538856"/>
                      <a:gd name="connsiteX1" fmla="*/ 3618457 w 7436703"/>
                      <a:gd name="connsiteY1" fmla="*/ 173907 h 2538856"/>
                      <a:gd name="connsiteX2" fmla="*/ 3533704 w 7436703"/>
                      <a:gd name="connsiteY2" fmla="*/ 1636949 h 2538856"/>
                      <a:gd name="connsiteX3" fmla="*/ 3764435 w 7436703"/>
                      <a:gd name="connsiteY3" fmla="*/ 1910352 h 2538856"/>
                      <a:gd name="connsiteX4" fmla="*/ 7436703 w 7436703"/>
                      <a:gd name="connsiteY4" fmla="*/ 2437256 h 2538856"/>
                      <a:gd name="connsiteX5" fmla="*/ 7436703 w 7436703"/>
                      <a:gd name="connsiteY5" fmla="*/ 2538856 h 2538856"/>
                      <a:gd name="connsiteX6" fmla="*/ 261203 w 7436703"/>
                      <a:gd name="connsiteY6" fmla="*/ 2538856 h 2538856"/>
                      <a:gd name="connsiteX7" fmla="*/ 19903 w 7436703"/>
                      <a:gd name="connsiteY7" fmla="*/ 2310256 h 2538856"/>
                      <a:gd name="connsiteX8" fmla="*/ 0 w 7436703"/>
                      <a:gd name="connsiteY8" fmla="*/ 0 h 2538856"/>
                      <a:gd name="connsiteX9" fmla="*/ 328113 w 7436703"/>
                      <a:gd name="connsiteY9" fmla="*/ 311240 h 2538856"/>
                      <a:gd name="connsiteX0" fmla="*/ 328113 w 7436703"/>
                      <a:gd name="connsiteY0" fmla="*/ 311240 h 2538856"/>
                      <a:gd name="connsiteX1" fmla="*/ 3618457 w 7436703"/>
                      <a:gd name="connsiteY1" fmla="*/ 173907 h 2538856"/>
                      <a:gd name="connsiteX2" fmla="*/ 3533704 w 7436703"/>
                      <a:gd name="connsiteY2" fmla="*/ 1636949 h 2538856"/>
                      <a:gd name="connsiteX3" fmla="*/ 3784337 w 7436703"/>
                      <a:gd name="connsiteY3" fmla="*/ 1880498 h 2538856"/>
                      <a:gd name="connsiteX4" fmla="*/ 7436703 w 7436703"/>
                      <a:gd name="connsiteY4" fmla="*/ 2437256 h 2538856"/>
                      <a:gd name="connsiteX5" fmla="*/ 7436703 w 7436703"/>
                      <a:gd name="connsiteY5" fmla="*/ 2538856 h 2538856"/>
                      <a:gd name="connsiteX6" fmla="*/ 261203 w 7436703"/>
                      <a:gd name="connsiteY6" fmla="*/ 2538856 h 2538856"/>
                      <a:gd name="connsiteX7" fmla="*/ 19903 w 7436703"/>
                      <a:gd name="connsiteY7" fmla="*/ 2310256 h 2538856"/>
                      <a:gd name="connsiteX8" fmla="*/ 0 w 7436703"/>
                      <a:gd name="connsiteY8" fmla="*/ 0 h 2538856"/>
                      <a:gd name="connsiteX9" fmla="*/ 328113 w 7436703"/>
                      <a:gd name="connsiteY9" fmla="*/ 311240 h 2538856"/>
                      <a:gd name="connsiteX0" fmla="*/ 328113 w 7595924"/>
                      <a:gd name="connsiteY0" fmla="*/ 311240 h 2538856"/>
                      <a:gd name="connsiteX1" fmla="*/ 3618457 w 7595924"/>
                      <a:gd name="connsiteY1" fmla="*/ 173907 h 2538856"/>
                      <a:gd name="connsiteX2" fmla="*/ 3533704 w 7595924"/>
                      <a:gd name="connsiteY2" fmla="*/ 1636949 h 2538856"/>
                      <a:gd name="connsiteX3" fmla="*/ 3784337 w 7595924"/>
                      <a:gd name="connsiteY3" fmla="*/ 1880498 h 2538856"/>
                      <a:gd name="connsiteX4" fmla="*/ 7595924 w 7595924"/>
                      <a:gd name="connsiteY4" fmla="*/ 2049155 h 2538856"/>
                      <a:gd name="connsiteX5" fmla="*/ 7436703 w 7595924"/>
                      <a:gd name="connsiteY5" fmla="*/ 2538856 h 2538856"/>
                      <a:gd name="connsiteX6" fmla="*/ 261203 w 7595924"/>
                      <a:gd name="connsiteY6" fmla="*/ 2538856 h 2538856"/>
                      <a:gd name="connsiteX7" fmla="*/ 19903 w 7595924"/>
                      <a:gd name="connsiteY7" fmla="*/ 2310256 h 2538856"/>
                      <a:gd name="connsiteX8" fmla="*/ 0 w 7595924"/>
                      <a:gd name="connsiteY8" fmla="*/ 0 h 2538856"/>
                      <a:gd name="connsiteX9" fmla="*/ 328113 w 7595924"/>
                      <a:gd name="connsiteY9" fmla="*/ 311240 h 25388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7595924" h="2538856">
                        <a:moveTo>
                          <a:pt x="328113" y="311240"/>
                        </a:moveTo>
                        <a:lnTo>
                          <a:pt x="3618457" y="173907"/>
                        </a:lnTo>
                        <a:cubicBezTo>
                          <a:pt x="3570303" y="777686"/>
                          <a:pt x="3567570" y="1018883"/>
                          <a:pt x="3533704" y="1636949"/>
                        </a:cubicBezTo>
                        <a:cubicBezTo>
                          <a:pt x="3603554" y="1745428"/>
                          <a:pt x="3724012" y="1829169"/>
                          <a:pt x="3784337" y="1880498"/>
                        </a:cubicBezTo>
                        <a:lnTo>
                          <a:pt x="7595924" y="2049155"/>
                        </a:lnTo>
                        <a:lnTo>
                          <a:pt x="7436703" y="2538856"/>
                        </a:lnTo>
                        <a:lnTo>
                          <a:pt x="261203" y="2538856"/>
                        </a:lnTo>
                        <a:lnTo>
                          <a:pt x="19903" y="2310256"/>
                        </a:lnTo>
                        <a:lnTo>
                          <a:pt x="0" y="0"/>
                        </a:lnTo>
                        <a:lnTo>
                          <a:pt x="328113" y="31124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7" name="Oval 6"/>
                <p:cNvSpPr/>
                <p:nvPr/>
              </p:nvSpPr>
              <p:spPr>
                <a:xfrm>
                  <a:off x="3970871" y="4492077"/>
                  <a:ext cx="437242" cy="437242"/>
                </a:xfrm>
                <a:prstGeom prst="ellipse">
                  <a:avLst/>
                </a:prstGeom>
                <a:solidFill>
                  <a:srgbClr val="F9F3B8"/>
                </a:solidFill>
                <a:ln w="28575">
                  <a:solidFill>
                    <a:srgbClr val="0DB2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3</a:t>
                  </a:r>
                  <a:endPara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" name="Oval 7"/>
                <p:cNvSpPr/>
                <p:nvPr/>
              </p:nvSpPr>
              <p:spPr>
                <a:xfrm rot="294861">
                  <a:off x="7352258" y="6266491"/>
                  <a:ext cx="437242" cy="437242"/>
                </a:xfrm>
                <a:prstGeom prst="ellipse">
                  <a:avLst/>
                </a:prstGeom>
                <a:solidFill>
                  <a:srgbClr val="F9F3B8"/>
                </a:solidFill>
                <a:ln w="28575">
                  <a:solidFill>
                    <a:srgbClr val="0DB2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4</a:t>
                  </a:r>
                  <a:endPara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1" name="Freeform 10"/>
              <p:cNvSpPr/>
              <p:nvPr/>
            </p:nvSpPr>
            <p:spPr>
              <a:xfrm>
                <a:off x="2257425" y="1619250"/>
                <a:ext cx="7448550" cy="1981200"/>
              </a:xfrm>
              <a:custGeom>
                <a:avLst/>
                <a:gdLst>
                  <a:gd name="connsiteX0" fmla="*/ 0 w 7419975"/>
                  <a:gd name="connsiteY0" fmla="*/ 285750 h 1981200"/>
                  <a:gd name="connsiteX1" fmla="*/ 3838575 w 7419975"/>
                  <a:gd name="connsiteY1" fmla="*/ 133350 h 1981200"/>
                  <a:gd name="connsiteX2" fmla="*/ 3933825 w 7419975"/>
                  <a:gd name="connsiteY2" fmla="*/ 342900 h 1981200"/>
                  <a:gd name="connsiteX3" fmla="*/ 3981450 w 7419975"/>
                  <a:gd name="connsiteY3" fmla="*/ 1809750 h 1981200"/>
                  <a:gd name="connsiteX4" fmla="*/ 7419975 w 7419975"/>
                  <a:gd name="connsiteY4" fmla="*/ 1981200 h 1981200"/>
                  <a:gd name="connsiteX5" fmla="*/ 7267575 w 7419975"/>
                  <a:gd name="connsiteY5" fmla="*/ 19050 h 1981200"/>
                  <a:gd name="connsiteX6" fmla="*/ 361950 w 7419975"/>
                  <a:gd name="connsiteY6" fmla="*/ 0 h 1981200"/>
                  <a:gd name="connsiteX7" fmla="*/ 0 w 7419975"/>
                  <a:gd name="connsiteY7" fmla="*/ 285750 h 1981200"/>
                  <a:gd name="connsiteX0" fmla="*/ 0 w 7419975"/>
                  <a:gd name="connsiteY0" fmla="*/ 285750 h 1981200"/>
                  <a:gd name="connsiteX1" fmla="*/ 3838575 w 7419975"/>
                  <a:gd name="connsiteY1" fmla="*/ 133350 h 1981200"/>
                  <a:gd name="connsiteX2" fmla="*/ 3933825 w 7419975"/>
                  <a:gd name="connsiteY2" fmla="*/ 342900 h 1981200"/>
                  <a:gd name="connsiteX3" fmla="*/ 3981450 w 7419975"/>
                  <a:gd name="connsiteY3" fmla="*/ 1809750 h 1981200"/>
                  <a:gd name="connsiteX4" fmla="*/ 7419975 w 7419975"/>
                  <a:gd name="connsiteY4" fmla="*/ 1981200 h 1981200"/>
                  <a:gd name="connsiteX5" fmla="*/ 7258050 w 7419975"/>
                  <a:gd name="connsiteY5" fmla="*/ 9525 h 1981200"/>
                  <a:gd name="connsiteX6" fmla="*/ 361950 w 7419975"/>
                  <a:gd name="connsiteY6" fmla="*/ 0 h 1981200"/>
                  <a:gd name="connsiteX7" fmla="*/ 0 w 7419975"/>
                  <a:gd name="connsiteY7" fmla="*/ 285750 h 1981200"/>
                  <a:gd name="connsiteX0" fmla="*/ 0 w 7419975"/>
                  <a:gd name="connsiteY0" fmla="*/ 285750 h 1981200"/>
                  <a:gd name="connsiteX1" fmla="*/ 3790950 w 7419975"/>
                  <a:gd name="connsiteY1" fmla="*/ 136525 h 1981200"/>
                  <a:gd name="connsiteX2" fmla="*/ 3933825 w 7419975"/>
                  <a:gd name="connsiteY2" fmla="*/ 342900 h 1981200"/>
                  <a:gd name="connsiteX3" fmla="*/ 3981450 w 7419975"/>
                  <a:gd name="connsiteY3" fmla="*/ 1809750 h 1981200"/>
                  <a:gd name="connsiteX4" fmla="*/ 7419975 w 7419975"/>
                  <a:gd name="connsiteY4" fmla="*/ 1981200 h 1981200"/>
                  <a:gd name="connsiteX5" fmla="*/ 7258050 w 7419975"/>
                  <a:gd name="connsiteY5" fmla="*/ 9525 h 1981200"/>
                  <a:gd name="connsiteX6" fmla="*/ 361950 w 7419975"/>
                  <a:gd name="connsiteY6" fmla="*/ 0 h 1981200"/>
                  <a:gd name="connsiteX7" fmla="*/ 0 w 7419975"/>
                  <a:gd name="connsiteY7" fmla="*/ 285750 h 1981200"/>
                  <a:gd name="connsiteX0" fmla="*/ 0 w 7419975"/>
                  <a:gd name="connsiteY0" fmla="*/ 285750 h 1981200"/>
                  <a:gd name="connsiteX1" fmla="*/ 3790950 w 7419975"/>
                  <a:gd name="connsiteY1" fmla="*/ 136525 h 1981200"/>
                  <a:gd name="connsiteX2" fmla="*/ 3933825 w 7419975"/>
                  <a:gd name="connsiteY2" fmla="*/ 342900 h 1981200"/>
                  <a:gd name="connsiteX3" fmla="*/ 3981450 w 7419975"/>
                  <a:gd name="connsiteY3" fmla="*/ 1809750 h 1981200"/>
                  <a:gd name="connsiteX4" fmla="*/ 7419975 w 7419975"/>
                  <a:gd name="connsiteY4" fmla="*/ 1981200 h 1981200"/>
                  <a:gd name="connsiteX5" fmla="*/ 7258050 w 7419975"/>
                  <a:gd name="connsiteY5" fmla="*/ 9525 h 1981200"/>
                  <a:gd name="connsiteX6" fmla="*/ 361950 w 7419975"/>
                  <a:gd name="connsiteY6" fmla="*/ 0 h 1981200"/>
                  <a:gd name="connsiteX7" fmla="*/ 0 w 7419975"/>
                  <a:gd name="connsiteY7" fmla="*/ 285750 h 1981200"/>
                  <a:gd name="connsiteX0" fmla="*/ 0 w 7419975"/>
                  <a:gd name="connsiteY0" fmla="*/ 285750 h 1981200"/>
                  <a:gd name="connsiteX1" fmla="*/ 3787775 w 7419975"/>
                  <a:gd name="connsiteY1" fmla="*/ 149225 h 1981200"/>
                  <a:gd name="connsiteX2" fmla="*/ 3933825 w 7419975"/>
                  <a:gd name="connsiteY2" fmla="*/ 342900 h 1981200"/>
                  <a:gd name="connsiteX3" fmla="*/ 3981450 w 7419975"/>
                  <a:gd name="connsiteY3" fmla="*/ 1809750 h 1981200"/>
                  <a:gd name="connsiteX4" fmla="*/ 7419975 w 7419975"/>
                  <a:gd name="connsiteY4" fmla="*/ 1981200 h 1981200"/>
                  <a:gd name="connsiteX5" fmla="*/ 7258050 w 7419975"/>
                  <a:gd name="connsiteY5" fmla="*/ 9525 h 1981200"/>
                  <a:gd name="connsiteX6" fmla="*/ 361950 w 7419975"/>
                  <a:gd name="connsiteY6" fmla="*/ 0 h 1981200"/>
                  <a:gd name="connsiteX7" fmla="*/ 0 w 7419975"/>
                  <a:gd name="connsiteY7" fmla="*/ 285750 h 1981200"/>
                  <a:gd name="connsiteX0" fmla="*/ 0 w 7419975"/>
                  <a:gd name="connsiteY0" fmla="*/ 285750 h 1981200"/>
                  <a:gd name="connsiteX1" fmla="*/ 3787775 w 7419975"/>
                  <a:gd name="connsiteY1" fmla="*/ 149225 h 1981200"/>
                  <a:gd name="connsiteX2" fmla="*/ 3933825 w 7419975"/>
                  <a:gd name="connsiteY2" fmla="*/ 342900 h 1981200"/>
                  <a:gd name="connsiteX3" fmla="*/ 3981450 w 7419975"/>
                  <a:gd name="connsiteY3" fmla="*/ 1809750 h 1981200"/>
                  <a:gd name="connsiteX4" fmla="*/ 7419975 w 7419975"/>
                  <a:gd name="connsiteY4" fmla="*/ 1981200 h 1981200"/>
                  <a:gd name="connsiteX5" fmla="*/ 7258050 w 7419975"/>
                  <a:gd name="connsiteY5" fmla="*/ 9525 h 1981200"/>
                  <a:gd name="connsiteX6" fmla="*/ 361950 w 7419975"/>
                  <a:gd name="connsiteY6" fmla="*/ 0 h 1981200"/>
                  <a:gd name="connsiteX7" fmla="*/ 0 w 7419975"/>
                  <a:gd name="connsiteY7" fmla="*/ 285750 h 1981200"/>
                  <a:gd name="connsiteX0" fmla="*/ 0 w 7419975"/>
                  <a:gd name="connsiteY0" fmla="*/ 285750 h 1981200"/>
                  <a:gd name="connsiteX1" fmla="*/ 3787775 w 7419975"/>
                  <a:gd name="connsiteY1" fmla="*/ 149225 h 1981200"/>
                  <a:gd name="connsiteX2" fmla="*/ 3933825 w 7419975"/>
                  <a:gd name="connsiteY2" fmla="*/ 342900 h 1981200"/>
                  <a:gd name="connsiteX3" fmla="*/ 3981450 w 7419975"/>
                  <a:gd name="connsiteY3" fmla="*/ 1809750 h 1981200"/>
                  <a:gd name="connsiteX4" fmla="*/ 7419975 w 7419975"/>
                  <a:gd name="connsiteY4" fmla="*/ 1981200 h 1981200"/>
                  <a:gd name="connsiteX5" fmla="*/ 7258050 w 7419975"/>
                  <a:gd name="connsiteY5" fmla="*/ 9525 h 1981200"/>
                  <a:gd name="connsiteX6" fmla="*/ 361950 w 7419975"/>
                  <a:gd name="connsiteY6" fmla="*/ 0 h 1981200"/>
                  <a:gd name="connsiteX7" fmla="*/ 0 w 7419975"/>
                  <a:gd name="connsiteY7" fmla="*/ 285750 h 1981200"/>
                  <a:gd name="connsiteX0" fmla="*/ 0 w 7448550"/>
                  <a:gd name="connsiteY0" fmla="*/ 314325 h 1981200"/>
                  <a:gd name="connsiteX1" fmla="*/ 3816350 w 7448550"/>
                  <a:gd name="connsiteY1" fmla="*/ 149225 h 1981200"/>
                  <a:gd name="connsiteX2" fmla="*/ 3962400 w 7448550"/>
                  <a:gd name="connsiteY2" fmla="*/ 342900 h 1981200"/>
                  <a:gd name="connsiteX3" fmla="*/ 4010025 w 7448550"/>
                  <a:gd name="connsiteY3" fmla="*/ 1809750 h 1981200"/>
                  <a:gd name="connsiteX4" fmla="*/ 7448550 w 7448550"/>
                  <a:gd name="connsiteY4" fmla="*/ 1981200 h 1981200"/>
                  <a:gd name="connsiteX5" fmla="*/ 7286625 w 7448550"/>
                  <a:gd name="connsiteY5" fmla="*/ 9525 h 1981200"/>
                  <a:gd name="connsiteX6" fmla="*/ 390525 w 7448550"/>
                  <a:gd name="connsiteY6" fmla="*/ 0 h 1981200"/>
                  <a:gd name="connsiteX7" fmla="*/ 0 w 7448550"/>
                  <a:gd name="connsiteY7" fmla="*/ 314325 h 198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448550" h="1981200">
                    <a:moveTo>
                      <a:pt x="0" y="314325"/>
                    </a:moveTo>
                    <a:cubicBezTo>
                      <a:pt x="1262592" y="268817"/>
                      <a:pt x="2550583" y="169333"/>
                      <a:pt x="3816350" y="149225"/>
                    </a:cubicBezTo>
                    <a:cubicBezTo>
                      <a:pt x="3946525" y="218017"/>
                      <a:pt x="3914775" y="274108"/>
                      <a:pt x="3962400" y="342900"/>
                    </a:cubicBezTo>
                    <a:lnTo>
                      <a:pt x="4010025" y="1809750"/>
                    </a:lnTo>
                    <a:lnTo>
                      <a:pt x="7448550" y="1981200"/>
                    </a:lnTo>
                    <a:lnTo>
                      <a:pt x="7286625" y="9525"/>
                    </a:lnTo>
                    <a:lnTo>
                      <a:pt x="390525" y="0"/>
                    </a:lnTo>
                    <a:lnTo>
                      <a:pt x="0" y="31432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Rectangle 12"/>
            <p:cNvSpPr/>
            <p:nvPr/>
          </p:nvSpPr>
          <p:spPr>
            <a:xfrm rot="21438570">
              <a:off x="2114277" y="1981749"/>
              <a:ext cx="248194" cy="29913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5995850" y="1383455"/>
            <a:ext cx="563009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400" u="sng" dirty="0" smtClean="0">
                <a:solidFill>
                  <a:srgbClr val="F8A513"/>
                </a:solidFill>
              </a:rPr>
              <a:t>TRANG PHỤC MÙA THU</a:t>
            </a:r>
          </a:p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400" dirty="0" err="1" smtClean="0"/>
              <a:t>Quần</a:t>
            </a:r>
            <a:r>
              <a:rPr lang="en-US" sz="2400" dirty="0" smtClean="0"/>
              <a:t> </a:t>
            </a:r>
            <a:r>
              <a:rPr lang="en-US" sz="2400" dirty="0" err="1" smtClean="0"/>
              <a:t>áo</a:t>
            </a:r>
            <a:r>
              <a:rPr lang="en-US" sz="2400" dirty="0" smtClean="0"/>
              <a:t> </a:t>
            </a:r>
            <a:r>
              <a:rPr lang="en-US" sz="2400" dirty="0" err="1" smtClean="0"/>
              <a:t>dài</a:t>
            </a:r>
            <a:r>
              <a:rPr lang="en-US" sz="2400" dirty="0" smtClean="0"/>
              <a:t> </a:t>
            </a:r>
            <a:r>
              <a:rPr lang="en-US" sz="2400" dirty="0" err="1" smtClean="0"/>
              <a:t>tay</a:t>
            </a:r>
            <a:endParaRPr lang="en-US" sz="2400" dirty="0" smtClean="0"/>
          </a:p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400" dirty="0" err="1" smtClean="0"/>
              <a:t>Có</a:t>
            </a:r>
            <a:r>
              <a:rPr lang="en-US" sz="2400" dirty="0" smtClean="0"/>
              <a:t> </a:t>
            </a:r>
            <a:r>
              <a:rPr lang="en-US" sz="2400" dirty="0" err="1" smtClean="0"/>
              <a:t>thể</a:t>
            </a:r>
            <a:r>
              <a:rPr lang="en-US" sz="2400" dirty="0" smtClean="0"/>
              <a:t> </a:t>
            </a:r>
            <a:r>
              <a:rPr lang="en-US" sz="2400" dirty="0" err="1" smtClean="0"/>
              <a:t>mặc</a:t>
            </a:r>
            <a:r>
              <a:rPr lang="en-US" sz="2400" dirty="0" smtClean="0"/>
              <a:t> </a:t>
            </a:r>
            <a:r>
              <a:rPr lang="en-US" sz="2400" dirty="0" err="1" smtClean="0"/>
              <a:t>kèm</a:t>
            </a:r>
            <a:r>
              <a:rPr lang="en-US" sz="2400" dirty="0" smtClean="0"/>
              <a:t> </a:t>
            </a:r>
            <a:r>
              <a:rPr lang="en-US" sz="2400" dirty="0" err="1" smtClean="0"/>
              <a:t>áo</a:t>
            </a:r>
            <a:r>
              <a:rPr lang="en-US" sz="2400" dirty="0" smtClean="0"/>
              <a:t> </a:t>
            </a:r>
            <a:r>
              <a:rPr lang="en-US" sz="2400" dirty="0" err="1" smtClean="0"/>
              <a:t>khoác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512236" y="4573295"/>
            <a:ext cx="4455821" cy="2144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4000"/>
              </a:lnSpc>
            </a:pPr>
            <a:r>
              <a:rPr lang="en-US" sz="2400" u="sng" dirty="0" smtClean="0">
                <a:solidFill>
                  <a:schemeClr val="accent5">
                    <a:lumMod val="75000"/>
                  </a:schemeClr>
                </a:solidFill>
              </a:rPr>
              <a:t>TRANG PHỤC MÙA ĐÔNG</a:t>
            </a:r>
          </a:p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400" dirty="0" err="1" smtClean="0"/>
              <a:t>Áo</a:t>
            </a:r>
            <a:r>
              <a:rPr lang="en-US" sz="2400" dirty="0" smtClean="0"/>
              <a:t> </a:t>
            </a:r>
            <a:r>
              <a:rPr lang="en-US" sz="2400" dirty="0" err="1" smtClean="0"/>
              <a:t>khoác</a:t>
            </a:r>
            <a:r>
              <a:rPr lang="en-US" sz="2400" dirty="0" smtClean="0"/>
              <a:t> </a:t>
            </a:r>
            <a:r>
              <a:rPr lang="en-US" sz="2400" dirty="0" err="1" smtClean="0"/>
              <a:t>dày</a:t>
            </a:r>
            <a:r>
              <a:rPr lang="en-US" sz="2400" dirty="0" smtClean="0"/>
              <a:t>, </a:t>
            </a:r>
            <a:r>
              <a:rPr lang="en-US" sz="2400" dirty="0" err="1" smtClean="0"/>
              <a:t>áo</a:t>
            </a:r>
            <a:r>
              <a:rPr lang="en-US" sz="2400" dirty="0" smtClean="0"/>
              <a:t> </a:t>
            </a:r>
            <a:r>
              <a:rPr lang="en-US" sz="2400" dirty="0" err="1" smtClean="0"/>
              <a:t>len</a:t>
            </a:r>
            <a:r>
              <a:rPr lang="en-US" sz="2400" dirty="0" smtClean="0"/>
              <a:t>, </a:t>
            </a:r>
            <a:r>
              <a:rPr lang="en-US" sz="2400" dirty="0" err="1" smtClean="0"/>
              <a:t>quần</a:t>
            </a:r>
            <a:r>
              <a:rPr lang="en-US" sz="2400" dirty="0" smtClean="0"/>
              <a:t> </a:t>
            </a:r>
            <a:r>
              <a:rPr lang="en-US" sz="2400" dirty="0" err="1" smtClean="0"/>
              <a:t>len</a:t>
            </a:r>
            <a:r>
              <a:rPr lang="en-US" sz="2400" dirty="0" smtClean="0"/>
              <a:t>,..</a:t>
            </a:r>
          </a:p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400" dirty="0" err="1" smtClean="0"/>
              <a:t>Mũ</a:t>
            </a:r>
            <a:r>
              <a:rPr lang="en-US" sz="2400" dirty="0" smtClean="0"/>
              <a:t>, </a:t>
            </a:r>
            <a:r>
              <a:rPr lang="en-US" sz="2400" dirty="0" err="1" smtClean="0"/>
              <a:t>khăn</a:t>
            </a:r>
            <a:r>
              <a:rPr lang="en-US" sz="2400" dirty="0" smtClean="0"/>
              <a:t>, </a:t>
            </a:r>
            <a:r>
              <a:rPr lang="en-US" sz="2400" dirty="0" err="1" smtClean="0"/>
              <a:t>găng</a:t>
            </a:r>
            <a:r>
              <a:rPr lang="en-US" sz="2400" dirty="0" smtClean="0"/>
              <a:t> </a:t>
            </a:r>
            <a:r>
              <a:rPr lang="en-US" sz="2400" dirty="0" err="1" smtClean="0"/>
              <a:t>tay</a:t>
            </a:r>
            <a:r>
              <a:rPr lang="en-US" sz="2400" dirty="0" smtClean="0"/>
              <a:t>, </a:t>
            </a:r>
            <a:r>
              <a:rPr lang="en-US" sz="2400" dirty="0" err="1" smtClean="0"/>
              <a:t>tất</a:t>
            </a:r>
            <a:r>
              <a:rPr lang="en-US" sz="2400" dirty="0" smtClean="0"/>
              <a:t>,…</a:t>
            </a:r>
            <a:endParaRPr lang="en-US" sz="2400" dirty="0"/>
          </a:p>
        </p:txBody>
      </p:sp>
      <p:sp>
        <p:nvSpPr>
          <p:cNvPr id="15" name="Rectangle 14"/>
          <p:cNvSpPr/>
          <p:nvPr/>
        </p:nvSpPr>
        <p:spPr>
          <a:xfrm>
            <a:off x="9658350" y="6435090"/>
            <a:ext cx="1863090" cy="2628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540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 build="p"/>
      <p:bldP spid="17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20210409092016_wm_shs-tu-nhien-va-xa-hoi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1" t="10285" r="12650" b="46343"/>
          <a:stretch/>
        </p:blipFill>
        <p:spPr bwMode="auto">
          <a:xfrm>
            <a:off x="3735977" y="1"/>
            <a:ext cx="845602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2066" y="2085168"/>
            <a:ext cx="3513911" cy="2144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4000"/>
              </a:lnSpc>
            </a:pPr>
            <a:r>
              <a:rPr lang="en-US" sz="2800" dirty="0" err="1" smtClean="0"/>
              <a:t>Nhận</a:t>
            </a:r>
            <a:r>
              <a:rPr lang="en-US" sz="2800" dirty="0" smtClean="0"/>
              <a:t> </a:t>
            </a:r>
            <a:r>
              <a:rPr lang="en-US" sz="2800" dirty="0" err="1" smtClean="0"/>
              <a:t>xét</a:t>
            </a:r>
            <a:r>
              <a:rPr lang="en-US" sz="2800" dirty="0" smtClean="0"/>
              <a:t> </a:t>
            </a:r>
            <a:r>
              <a:rPr lang="en-US" sz="2800" dirty="0" err="1" smtClean="0"/>
              <a:t>việc</a:t>
            </a:r>
            <a:r>
              <a:rPr lang="en-US" sz="2800" dirty="0" smtClean="0"/>
              <a:t> </a:t>
            </a:r>
            <a:r>
              <a:rPr lang="en-US" sz="2800" dirty="0" err="1" smtClean="0"/>
              <a:t>lựa</a:t>
            </a:r>
            <a:r>
              <a:rPr lang="en-US" sz="2800" dirty="0" smtClean="0"/>
              <a:t> </a:t>
            </a:r>
            <a:r>
              <a:rPr lang="en-US" sz="2800" dirty="0" err="1" smtClean="0"/>
              <a:t>chọn</a:t>
            </a:r>
            <a:r>
              <a:rPr lang="en-US" sz="2800" dirty="0" smtClean="0"/>
              <a:t> </a:t>
            </a:r>
            <a:r>
              <a:rPr lang="en-US" sz="2800" dirty="0" err="1" smtClean="0"/>
              <a:t>trang</a:t>
            </a:r>
            <a:r>
              <a:rPr lang="en-US" sz="2800" dirty="0" smtClean="0"/>
              <a:t> </a:t>
            </a:r>
            <a:r>
              <a:rPr lang="en-US" sz="2800" dirty="0" err="1" smtClean="0"/>
              <a:t>phục</a:t>
            </a:r>
            <a:r>
              <a:rPr lang="en-US" sz="2800" dirty="0" smtClean="0"/>
              <a:t> </a:t>
            </a:r>
            <a:r>
              <a:rPr lang="en-US" sz="2800" dirty="0" err="1" smtClean="0"/>
              <a:t>của</a:t>
            </a:r>
            <a:r>
              <a:rPr lang="en-US" sz="2800" dirty="0" smtClean="0"/>
              <a:t> </a:t>
            </a:r>
            <a:r>
              <a:rPr lang="en-US" sz="2800" dirty="0" err="1" smtClean="0"/>
              <a:t>các</a:t>
            </a:r>
            <a:r>
              <a:rPr lang="en-US" sz="2800" dirty="0" smtClean="0"/>
              <a:t> </a:t>
            </a:r>
            <a:r>
              <a:rPr lang="en-US" sz="2800" dirty="0" err="1" smtClean="0"/>
              <a:t>bạn</a:t>
            </a:r>
            <a:r>
              <a:rPr lang="en-US" sz="2800" dirty="0" smtClean="0"/>
              <a:t> </a:t>
            </a:r>
            <a:r>
              <a:rPr lang="en-US" sz="2800" dirty="0" err="1" smtClean="0"/>
              <a:t>trong</a:t>
            </a:r>
            <a:r>
              <a:rPr lang="en-US" sz="2800" dirty="0" smtClean="0"/>
              <a:t> </a:t>
            </a:r>
            <a:r>
              <a:rPr lang="en-US" sz="2800" dirty="0" err="1" smtClean="0"/>
              <a:t>mỗi</a:t>
            </a:r>
            <a:r>
              <a:rPr lang="en-US" sz="2800" dirty="0" smtClean="0"/>
              <a:t> </a:t>
            </a:r>
            <a:r>
              <a:rPr lang="en-US" sz="2800" dirty="0" err="1" smtClean="0"/>
              <a:t>hình</a:t>
            </a:r>
            <a:r>
              <a:rPr lang="en-US" sz="2800" dirty="0" smtClean="0"/>
              <a:t> </a:t>
            </a:r>
            <a:r>
              <a:rPr lang="en-US" sz="2800" dirty="0" err="1" smtClean="0"/>
              <a:t>sau</a:t>
            </a:r>
            <a:r>
              <a:rPr lang="en-US" sz="2800" dirty="0" smtClean="0"/>
              <a:t>:</a:t>
            </a:r>
            <a:endParaRPr lang="en-US" sz="2800" dirty="0"/>
          </a:p>
        </p:txBody>
      </p:sp>
      <p:sp>
        <p:nvSpPr>
          <p:cNvPr id="2" name="Rounded Rectangle 1"/>
          <p:cNvSpPr/>
          <p:nvPr/>
        </p:nvSpPr>
        <p:spPr>
          <a:xfrm>
            <a:off x="4532812" y="156754"/>
            <a:ext cx="2782388" cy="64008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chemeClr val="tx1"/>
                </a:solidFill>
              </a:rPr>
              <a:t>Mặc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phong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phanh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không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đủ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ấm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8765178" y="156754"/>
            <a:ext cx="2782388" cy="64008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chemeClr val="tx1"/>
                </a:solidFill>
              </a:rPr>
              <a:t>Phù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hợp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với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thời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tiết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mùa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thu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617030" y="5695406"/>
            <a:ext cx="2233747" cy="64008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chemeClr val="tx1"/>
                </a:solidFill>
              </a:rPr>
              <a:t>Phù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hợp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với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thời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tiết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mùa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mưa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9562013" y="5695406"/>
            <a:ext cx="2460170" cy="64008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chemeClr val="tx1"/>
                </a:solidFill>
              </a:rPr>
              <a:t>Bạn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nam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không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có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áo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che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nắng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74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  <p:bldP spid="7" grpId="0" animBg="1"/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97679" y="191053"/>
            <a:ext cx="7707088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4000"/>
              </a:lnSpc>
            </a:pPr>
            <a:r>
              <a:rPr lang="en-US" sz="2800" dirty="0" err="1" smtClean="0"/>
              <a:t>Mùa</a:t>
            </a:r>
            <a:r>
              <a:rPr lang="en-US" sz="2800" dirty="0" smtClean="0"/>
              <a:t> </a:t>
            </a:r>
            <a:r>
              <a:rPr lang="en-US" sz="2800" dirty="0" err="1" smtClean="0"/>
              <a:t>đông</a:t>
            </a:r>
            <a:r>
              <a:rPr lang="en-US" sz="2800" dirty="0" smtClean="0"/>
              <a:t> </a:t>
            </a:r>
            <a:r>
              <a:rPr lang="en-US" sz="2800" dirty="0" err="1" smtClean="0"/>
              <a:t>em</a:t>
            </a:r>
            <a:r>
              <a:rPr lang="en-US" sz="2800" dirty="0" smtClean="0"/>
              <a:t> </a:t>
            </a:r>
            <a:r>
              <a:rPr lang="en-US" sz="2800" dirty="0" err="1" smtClean="0"/>
              <a:t>chuẩn</a:t>
            </a:r>
            <a:r>
              <a:rPr lang="en-US" sz="2800" dirty="0" smtClean="0"/>
              <a:t> </a:t>
            </a:r>
            <a:r>
              <a:rPr lang="en-US" sz="2800" dirty="0" err="1" smtClean="0"/>
              <a:t>bị</a:t>
            </a:r>
            <a:r>
              <a:rPr lang="en-US" sz="2800" dirty="0" smtClean="0"/>
              <a:t> </a:t>
            </a:r>
            <a:r>
              <a:rPr lang="en-US" sz="2800" dirty="0" err="1" smtClean="0"/>
              <a:t>quần</a:t>
            </a:r>
            <a:r>
              <a:rPr lang="en-US" sz="2800" dirty="0" smtClean="0"/>
              <a:t> </a:t>
            </a:r>
            <a:r>
              <a:rPr lang="en-US" sz="2800" dirty="0" err="1" smtClean="0"/>
              <a:t>áo</a:t>
            </a:r>
            <a:r>
              <a:rPr lang="en-US" sz="2800" dirty="0" smtClean="0"/>
              <a:t> </a:t>
            </a:r>
            <a:r>
              <a:rPr lang="en-US" sz="2800" dirty="0" err="1" smtClean="0"/>
              <a:t>và</a:t>
            </a:r>
            <a:r>
              <a:rPr lang="en-US" sz="2800" dirty="0" smtClean="0"/>
              <a:t> </a:t>
            </a:r>
            <a:r>
              <a:rPr lang="en-US" sz="2800" dirty="0" err="1" smtClean="0"/>
              <a:t>đồ</a:t>
            </a:r>
            <a:r>
              <a:rPr lang="en-US" sz="2800" dirty="0" smtClean="0"/>
              <a:t> </a:t>
            </a:r>
            <a:r>
              <a:rPr lang="en-US" sz="2800" dirty="0" err="1" smtClean="0"/>
              <a:t>dùng</a:t>
            </a:r>
            <a:r>
              <a:rPr lang="en-US" sz="2800" dirty="0" smtClean="0"/>
              <a:t> </a:t>
            </a:r>
            <a:r>
              <a:rPr lang="en-US" sz="2800" dirty="0" err="1" smtClean="0"/>
              <a:t>đi</a:t>
            </a:r>
            <a:r>
              <a:rPr lang="en-US" sz="2800" dirty="0" smtClean="0"/>
              <a:t> </a:t>
            </a:r>
            <a:r>
              <a:rPr lang="en-US" sz="2800" dirty="0" err="1" smtClean="0"/>
              <a:t>học</a:t>
            </a:r>
            <a:r>
              <a:rPr lang="en-US" sz="2800" dirty="0" smtClean="0"/>
              <a:t> </a:t>
            </a:r>
            <a:r>
              <a:rPr lang="en-US" sz="2800" dirty="0" err="1" smtClean="0"/>
              <a:t>như</a:t>
            </a:r>
            <a:r>
              <a:rPr lang="en-US" sz="2800" dirty="0" smtClean="0"/>
              <a:t> </a:t>
            </a:r>
            <a:r>
              <a:rPr lang="en-US" sz="2800" dirty="0" err="1" smtClean="0"/>
              <a:t>thế</a:t>
            </a:r>
            <a:r>
              <a:rPr lang="en-US" sz="2800" dirty="0" smtClean="0"/>
              <a:t> </a:t>
            </a:r>
            <a:r>
              <a:rPr lang="en-US" sz="2800" dirty="0" err="1" smtClean="0"/>
              <a:t>nào</a:t>
            </a:r>
            <a:r>
              <a:rPr lang="en-US" sz="2800" dirty="0" smtClean="0"/>
              <a:t>?</a:t>
            </a:r>
            <a:endParaRPr lang="en-US" sz="2800" dirty="0"/>
          </a:p>
        </p:txBody>
      </p:sp>
      <p:pic>
        <p:nvPicPr>
          <p:cNvPr id="11266" name="Picture 2" descr="Scarf free vector download (88 Free vector) for commercial use. format: ai,  eps, cdr, svg vector illustration graphic art desig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62"/>
          <a:stretch/>
        </p:blipFill>
        <p:spPr bwMode="auto">
          <a:xfrm>
            <a:off x="5474230" y="5112756"/>
            <a:ext cx="1611640" cy="135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ute winter sweater icon cartoon style Royalty Free Vecto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1" t="11753" r="4847" b="20864"/>
          <a:stretch/>
        </p:blipFill>
        <p:spPr bwMode="auto">
          <a:xfrm flipH="1">
            <a:off x="4665044" y="1589654"/>
            <a:ext cx="2693590" cy="2293455"/>
          </a:xfrm>
          <a:prstGeom prst="snip2SameRect">
            <a:avLst>
              <a:gd name="adj1" fmla="val 47446"/>
              <a:gd name="adj2" fmla="val 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Cartoon - pink hoodie sweatshirt Royalty Free Vector Image"/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6" t="4448" r="15517" b="10391"/>
          <a:stretch/>
        </p:blipFill>
        <p:spPr bwMode="auto">
          <a:xfrm flipH="1">
            <a:off x="2870033" y="1501655"/>
            <a:ext cx="1895742" cy="2469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Jacket Cartoon HD Stock Images | Shutterstock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5" t="5414" r="15496" b="11637"/>
          <a:stretch/>
        </p:blipFill>
        <p:spPr bwMode="auto">
          <a:xfrm>
            <a:off x="256618" y="1599120"/>
            <a:ext cx="2443517" cy="3332068"/>
          </a:xfrm>
          <a:prstGeom prst="snip2SameRect">
            <a:avLst>
              <a:gd name="adj1" fmla="val 29000"/>
              <a:gd name="adj2" fmla="val 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6" name="Picture 12" descr="Free Ear Warmer PSD and vectors | AI, SVG, EPS or PSD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320" y="3712689"/>
            <a:ext cx="1448578" cy="1448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8" name="Picture 14" descr="Cartoon blue pants on clothes hanger fashion Vector Image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019" b="79537" l="37700" r="62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076" t="21135" r="37359" b="19032"/>
          <a:stretch/>
        </p:blipFill>
        <p:spPr bwMode="auto">
          <a:xfrm flipH="1">
            <a:off x="3140661" y="3618708"/>
            <a:ext cx="1354485" cy="3294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0" name="Picture 16" descr="Cartoon sport style blue socks Royalty Free Vector Image"/>
          <p:cNvPicPr>
            <a:picLocks noChangeAspect="1" noChangeArrowheads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84" r="2227" b="17024"/>
          <a:stretch/>
        </p:blipFill>
        <p:spPr bwMode="auto">
          <a:xfrm flipH="1">
            <a:off x="1797935" y="5639747"/>
            <a:ext cx="1104796" cy="89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2" name="Picture 18" descr="Winter shoes icon cartoon style Royalty Free Vector Image"/>
          <p:cNvPicPr>
            <a:picLocks noChangeAspect="1" noChangeArrowheads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7" t="16740" r="15853" b="25340"/>
          <a:stretch/>
        </p:blipFill>
        <p:spPr bwMode="auto">
          <a:xfrm>
            <a:off x="296662" y="5189500"/>
            <a:ext cx="1382308" cy="1292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How to Draw a Beanie - Really Easy Drawing Tutorial"/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23800" y="5112756"/>
            <a:ext cx="1108782" cy="1105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6" name="Picture 22" descr="Winter gloves and knitted woolen mittens for Vector Image"/>
          <p:cNvPicPr>
            <a:picLocks noChangeAspect="1" noChangeArrowheads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67" t="12068" r="11633" b="20525"/>
          <a:stretch/>
        </p:blipFill>
        <p:spPr bwMode="auto">
          <a:xfrm rot="10422424">
            <a:off x="4728873" y="4185735"/>
            <a:ext cx="933144" cy="908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8" name="Picture 24" descr="Free Vector | Cartoon happy kids playing in park winter. big isolated  illustration vector with white light color.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4724" y="1730191"/>
            <a:ext cx="3843547" cy="306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9658350" y="6435090"/>
            <a:ext cx="1863090" cy="262890"/>
          </a:xfrm>
          <a:prstGeom prst="rect">
            <a:avLst/>
          </a:prstGeom>
          <a:solidFill>
            <a:srgbClr val="FF5D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423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11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1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5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11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75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11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11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14864" y="1495425"/>
            <a:ext cx="12206864" cy="5362576"/>
            <a:chOff x="-14864" y="1495425"/>
            <a:chExt cx="12206864" cy="5362576"/>
          </a:xfrm>
        </p:grpSpPr>
        <p:grpSp>
          <p:nvGrpSpPr>
            <p:cNvPr id="9" name="Group 8"/>
            <p:cNvGrpSpPr/>
            <p:nvPr/>
          </p:nvGrpSpPr>
          <p:grpSpPr>
            <a:xfrm>
              <a:off x="-14864" y="1495425"/>
              <a:ext cx="12206864" cy="5362576"/>
              <a:chOff x="-14864" y="1495425"/>
              <a:chExt cx="12206864" cy="5362576"/>
            </a:xfrm>
          </p:grpSpPr>
          <p:pic>
            <p:nvPicPr>
              <p:cNvPr id="12290" name="Picture 2" descr="20210409092016_wm_shs-tu-nhien-va-xa-hoi-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0645"/>
              <a:stretch/>
            </p:blipFill>
            <p:spPr bwMode="auto">
              <a:xfrm>
                <a:off x="-14864" y="1651819"/>
                <a:ext cx="12206864" cy="520618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Rectangle 7"/>
              <p:cNvSpPr/>
              <p:nvPr/>
            </p:nvSpPr>
            <p:spPr>
              <a:xfrm>
                <a:off x="6648450" y="1495425"/>
                <a:ext cx="561975" cy="2476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" name="Rectangle 1"/>
            <p:cNvSpPr/>
            <p:nvPr/>
          </p:nvSpPr>
          <p:spPr>
            <a:xfrm rot="269140">
              <a:off x="10202092" y="5695406"/>
              <a:ext cx="1738512" cy="600892"/>
            </a:xfrm>
            <a:prstGeom prst="rect">
              <a:avLst/>
            </a:prstGeom>
            <a:solidFill>
              <a:srgbClr val="FDD7CF"/>
            </a:solidFill>
            <a:ln>
              <a:solidFill>
                <a:srgbClr val="FDD7C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 rot="327229">
              <a:off x="10317372" y="5104079"/>
              <a:ext cx="1738512" cy="60089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0" y="0"/>
            <a:ext cx="6819900" cy="2381250"/>
            <a:chOff x="0" y="0"/>
            <a:chExt cx="6819900" cy="2381250"/>
          </a:xfrm>
        </p:grpSpPr>
        <p:pic>
          <p:nvPicPr>
            <p:cNvPr id="5" name="Picture 4" descr="Screen Clipping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06" b="2944"/>
            <a:stretch/>
          </p:blipFill>
          <p:spPr>
            <a:xfrm>
              <a:off x="0" y="0"/>
              <a:ext cx="6819900" cy="2381250"/>
            </a:xfrm>
            <a:prstGeom prst="roundRect">
              <a:avLst>
                <a:gd name="adj" fmla="val 50000"/>
              </a:avLst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1504950" y="838200"/>
              <a:ext cx="4857750" cy="9048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547812" y="571209"/>
              <a:ext cx="4772025" cy="14388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3500"/>
                </a:lnSpc>
              </a:pPr>
              <a:r>
                <a:rPr lang="en-US" sz="2000" dirty="0" err="1" smtClean="0"/>
                <a:t>Mỗi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mùa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có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một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đặc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điểm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khác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nhau</a:t>
              </a:r>
              <a:r>
                <a:rPr lang="en-US" sz="2000" dirty="0" smtClean="0"/>
                <a:t>. </a:t>
              </a:r>
              <a:r>
                <a:rPr lang="en-US" sz="2000" dirty="0" err="1" smtClean="0"/>
                <a:t>Cần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lựa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chọn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trang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phục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theo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mùa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để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có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một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cơ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thể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khỏe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mạnh</a:t>
              </a:r>
              <a:r>
                <a:rPr lang="en-US" sz="2000" dirty="0" smtClean="0"/>
                <a:t>.</a:t>
              </a:r>
              <a:endParaRPr 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440645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031DB88-739E-4E9A-A262-2D1AB20E4C08}"/>
              </a:ext>
            </a:extLst>
          </p:cNvPr>
          <p:cNvGrpSpPr/>
          <p:nvPr/>
        </p:nvGrpSpPr>
        <p:grpSpPr>
          <a:xfrm>
            <a:off x="180973" y="1259838"/>
            <a:ext cx="3964299" cy="1323439"/>
            <a:chOff x="563030" y="1233713"/>
            <a:chExt cx="3025821" cy="132343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BD0E70A-8797-4EC0-A063-A969933EA27F}"/>
                </a:ext>
              </a:extLst>
            </p:cNvPr>
            <p:cNvSpPr txBox="1"/>
            <p:nvPr/>
          </p:nvSpPr>
          <p:spPr>
            <a:xfrm>
              <a:off x="682171" y="1233713"/>
              <a:ext cx="288341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8000" dirty="0">
                  <a:solidFill>
                    <a:schemeClr val="bg1"/>
                  </a:solidFill>
                  <a:latin typeface="+mj-lt"/>
                </a:rPr>
                <a:t>BÀI </a:t>
              </a:r>
              <a:r>
                <a:rPr lang="en-US" sz="8000" dirty="0" smtClean="0">
                  <a:solidFill>
                    <a:schemeClr val="bg1"/>
                  </a:solidFill>
                  <a:latin typeface="+mj-lt"/>
                </a:rPr>
                <a:t>28</a:t>
              </a:r>
              <a:endParaRPr lang="vi-VN" sz="80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48E550E-F029-49AB-B7D1-9442994113AD}"/>
                </a:ext>
              </a:extLst>
            </p:cNvPr>
            <p:cNvSpPr txBox="1"/>
            <p:nvPr/>
          </p:nvSpPr>
          <p:spPr>
            <a:xfrm>
              <a:off x="563030" y="1233713"/>
              <a:ext cx="302582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8000" dirty="0">
                  <a:solidFill>
                    <a:srgbClr val="FF6969"/>
                  </a:solidFill>
                  <a:latin typeface="+mj-lt"/>
                </a:rPr>
                <a:t>BÀI </a:t>
              </a:r>
              <a:r>
                <a:rPr lang="en-US" sz="8000" dirty="0" smtClean="0">
                  <a:solidFill>
                    <a:srgbClr val="FF6969"/>
                  </a:solidFill>
                  <a:latin typeface="+mj-lt"/>
                </a:rPr>
                <a:t>28</a:t>
              </a:r>
              <a:endParaRPr lang="vi-VN" sz="8000" dirty="0">
                <a:solidFill>
                  <a:srgbClr val="FF6969"/>
                </a:solidFill>
                <a:latin typeface="+mj-lt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180973" y="5220638"/>
            <a:ext cx="72706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n>
                  <a:solidFill>
                    <a:srgbClr val="FA2C42"/>
                  </a:solidFill>
                </a:ln>
                <a:solidFill>
                  <a:srgbClr val="FF6969"/>
                </a:solidFill>
                <a:latin typeface="+mj-lt"/>
              </a:rPr>
              <a:t>CÁC MÙA TRONG NĂM</a:t>
            </a:r>
            <a:endParaRPr lang="vi-VN" sz="6000" dirty="0">
              <a:ln>
                <a:solidFill>
                  <a:srgbClr val="FA2C42"/>
                </a:solidFill>
              </a:ln>
              <a:solidFill>
                <a:srgbClr val="FF6969"/>
              </a:solidFill>
              <a:latin typeface="+mj-lt"/>
            </a:endParaRPr>
          </a:p>
        </p:txBody>
      </p:sp>
      <p:pic>
        <p:nvPicPr>
          <p:cNvPr id="5122" name="Picture 2" descr="Children&amp;#39;s Health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060" y="15553325"/>
            <a:ext cx="4816208" cy="34001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5664558" y="103703"/>
            <a:ext cx="68643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n>
                  <a:solidFill>
                    <a:schemeClr val="accent4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</a:rPr>
              <a:t>CHỦ ĐỀ 6: </a:t>
            </a:r>
          </a:p>
          <a:p>
            <a:r>
              <a:rPr lang="en-US" sz="4800" dirty="0" smtClean="0">
                <a:ln>
                  <a:solidFill>
                    <a:schemeClr val="accent4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</a:rPr>
              <a:t>TRÁI ĐẤT VÀ BẦU TRỜI</a:t>
            </a:r>
            <a:endParaRPr lang="vi-VN" sz="4800" dirty="0">
              <a:ln>
                <a:solidFill>
                  <a:schemeClr val="accent4"/>
                </a:solidFill>
              </a:ln>
              <a:solidFill>
                <a:schemeClr val="accent4">
                  <a:lumMod val="40000"/>
                  <a:lumOff val="60000"/>
                </a:schemeClr>
              </a:solidFill>
              <a:latin typeface="+mj-lt"/>
            </a:endParaRPr>
          </a:p>
        </p:txBody>
      </p:sp>
      <p:pic>
        <p:nvPicPr>
          <p:cNvPr id="1030" name="Picture 6" descr="Premium Vector | Cute astronaut floating in space, cartoon charact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578" b="86102" l="26997" r="72684">
                        <a14:foregroundMark x1="61182" y1="20128" x2="51118" y2="51438"/>
                        <a14:foregroundMark x1="41693" y1="20607" x2="48243" y2="51438"/>
                        <a14:foregroundMark x1="51118" y1="22684" x2="52396" y2="54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66" t="13090" r="25933" b="13300"/>
          <a:stretch/>
        </p:blipFill>
        <p:spPr bwMode="auto">
          <a:xfrm rot="488473">
            <a:off x="10686410" y="3811452"/>
            <a:ext cx="957630" cy="149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awaii planet earth stars cartoon night sky Vector Imag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" t="322" r="909" b="10517"/>
          <a:stretch/>
        </p:blipFill>
        <p:spPr bwMode="auto">
          <a:xfrm>
            <a:off x="7289313" y="2037806"/>
            <a:ext cx="3089846" cy="3030586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036" name="Picture 12" descr="Planet Planet Hand Hand Painted Hand Painted Planet, Galaxy Clipart, Milky  Way, Galaxy Planet PNG and Vector with Transparent Background for Free  Download | Galaxy planets, Milky way, Planet vector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344" b="90000" l="4688" r="97188">
                        <a14:foregroundMark x1="54688" y1="52344" x2="54688" y2="52344"/>
                        <a14:foregroundMark x1="70625" y1="62969" x2="70625" y2="62969"/>
                        <a14:foregroundMark x1="79063" y1="38906" x2="79063" y2="38906"/>
                        <a14:foregroundMark x1="84688" y1="27656" x2="84688" y2="27656"/>
                        <a14:foregroundMark x1="94375" y1="29219" x2="94375" y2="29219"/>
                        <a14:foregroundMark x1="10938" y1="53594" x2="10938" y2="53594"/>
                        <a14:foregroundMark x1="5938" y1="65781" x2="5938" y2="65781"/>
                        <a14:foregroundMark x1="18750" y1="63906" x2="18750" y2="63906"/>
                        <a14:foregroundMark x1="21250" y1="77031" x2="21250" y2="77031"/>
                        <a14:foregroundMark x1="25625" y1="74531" x2="25625" y2="74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768" y="2037806"/>
            <a:ext cx="1741488" cy="174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9658350" y="6435090"/>
            <a:ext cx="1863090" cy="262890"/>
          </a:xfrm>
          <a:prstGeom prst="rect">
            <a:avLst/>
          </a:prstGeom>
          <a:solidFill>
            <a:srgbClr val="D4EF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943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19748" y="300446"/>
            <a:ext cx="6479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Quan</a:t>
            </a:r>
            <a:r>
              <a:rPr lang="en-US" sz="2400" dirty="0" smtClean="0"/>
              <a:t> </a:t>
            </a:r>
            <a:r>
              <a:rPr lang="en-US" sz="2400" dirty="0" err="1" smtClean="0"/>
              <a:t>sát</a:t>
            </a:r>
            <a:r>
              <a:rPr lang="en-US" sz="2400" dirty="0" smtClean="0"/>
              <a:t> </a:t>
            </a:r>
            <a:r>
              <a:rPr lang="en-US" sz="2400" dirty="0" err="1" smtClean="0"/>
              <a:t>các</a:t>
            </a:r>
            <a:r>
              <a:rPr lang="en-US" sz="2400" dirty="0" smtClean="0"/>
              <a:t> </a:t>
            </a:r>
            <a:r>
              <a:rPr lang="en-US" sz="2400" dirty="0" err="1" smtClean="0"/>
              <a:t>hình</a:t>
            </a:r>
            <a:r>
              <a:rPr lang="en-US" sz="2400" dirty="0" smtClean="0"/>
              <a:t> </a:t>
            </a:r>
            <a:r>
              <a:rPr lang="en-US" sz="2400" dirty="0" err="1" smtClean="0"/>
              <a:t>sau</a:t>
            </a:r>
            <a:r>
              <a:rPr lang="en-US" sz="2400" dirty="0" smtClean="0"/>
              <a:t> </a:t>
            </a:r>
            <a:r>
              <a:rPr lang="en-US" sz="2400" dirty="0" err="1" smtClean="0"/>
              <a:t>cho</a:t>
            </a:r>
            <a:r>
              <a:rPr lang="en-US" sz="2400" dirty="0" smtClean="0"/>
              <a:t> </a:t>
            </a:r>
            <a:r>
              <a:rPr lang="en-US" sz="2400" dirty="0" err="1" smtClean="0"/>
              <a:t>biết</a:t>
            </a:r>
            <a:r>
              <a:rPr lang="en-US" sz="2400" dirty="0" smtClean="0"/>
              <a:t> </a:t>
            </a:r>
            <a:r>
              <a:rPr lang="en-US" sz="2400" dirty="0" err="1" smtClean="0"/>
              <a:t>cảnh</a:t>
            </a:r>
            <a:r>
              <a:rPr lang="en-US" sz="2400" dirty="0" smtClean="0"/>
              <a:t> </a:t>
            </a:r>
            <a:r>
              <a:rPr lang="en-US" sz="2400" dirty="0" err="1" smtClean="0"/>
              <a:t>vật</a:t>
            </a:r>
            <a:r>
              <a:rPr lang="en-US" sz="2400" dirty="0" smtClean="0"/>
              <a:t> </a:t>
            </a:r>
            <a:r>
              <a:rPr lang="en-US" sz="2400" dirty="0" err="1" smtClean="0"/>
              <a:t>trong</a:t>
            </a:r>
            <a:r>
              <a:rPr lang="en-US" sz="2400" dirty="0" smtClean="0"/>
              <a:t> </a:t>
            </a:r>
            <a:r>
              <a:rPr lang="en-US" sz="2400" dirty="0" err="1" smtClean="0"/>
              <a:t>mỗi</a:t>
            </a:r>
            <a:r>
              <a:rPr lang="en-US" sz="2400" dirty="0" smtClean="0"/>
              <a:t> </a:t>
            </a:r>
            <a:r>
              <a:rPr lang="en-US" sz="2400" dirty="0" err="1" smtClean="0"/>
              <a:t>hình</a:t>
            </a:r>
            <a:r>
              <a:rPr lang="en-US" sz="2400" dirty="0" smtClean="0"/>
              <a:t> </a:t>
            </a:r>
            <a:r>
              <a:rPr lang="en-US" sz="2400" dirty="0" err="1" smtClean="0"/>
              <a:t>là</a:t>
            </a:r>
            <a:r>
              <a:rPr lang="en-US" sz="2400" dirty="0" smtClean="0"/>
              <a:t> </a:t>
            </a:r>
            <a:r>
              <a:rPr lang="en-US" sz="2400" dirty="0" err="1" smtClean="0"/>
              <a:t>mùa</a:t>
            </a:r>
            <a:r>
              <a:rPr lang="en-US" sz="2400" dirty="0" smtClean="0"/>
              <a:t> </a:t>
            </a:r>
            <a:r>
              <a:rPr lang="en-US" sz="2400" dirty="0" err="1" smtClean="0"/>
              <a:t>nào</a:t>
            </a:r>
            <a:r>
              <a:rPr lang="en-US" sz="2400" dirty="0" smtClean="0"/>
              <a:t>? </a:t>
            </a:r>
            <a:r>
              <a:rPr lang="en-US" sz="2400" dirty="0" err="1" smtClean="0"/>
              <a:t>Vì</a:t>
            </a:r>
            <a:r>
              <a:rPr lang="en-US" sz="2400" dirty="0" smtClean="0"/>
              <a:t> </a:t>
            </a:r>
            <a:r>
              <a:rPr lang="en-US" sz="2400" dirty="0" err="1" smtClean="0"/>
              <a:t>sao</a:t>
            </a:r>
            <a:r>
              <a:rPr lang="en-US" sz="2400" dirty="0" smtClean="0"/>
              <a:t>? </a:t>
            </a:r>
            <a:endParaRPr lang="en-US" sz="2400" dirty="0"/>
          </a:p>
        </p:txBody>
      </p:sp>
      <p:grpSp>
        <p:nvGrpSpPr>
          <p:cNvPr id="3" name="Group 2"/>
          <p:cNvGrpSpPr/>
          <p:nvPr/>
        </p:nvGrpSpPr>
        <p:grpSpPr>
          <a:xfrm>
            <a:off x="763088" y="2407756"/>
            <a:ext cx="5504362" cy="4281828"/>
            <a:chOff x="763088" y="2001359"/>
            <a:chExt cx="5504362" cy="4281828"/>
          </a:xfrm>
        </p:grpSpPr>
        <p:pic>
          <p:nvPicPr>
            <p:cNvPr id="1026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17" t="40210" r="49128" b="40337"/>
            <a:stretch/>
          </p:blipFill>
          <p:spPr bwMode="auto">
            <a:xfrm>
              <a:off x="763088" y="2001359"/>
              <a:ext cx="5504362" cy="4145261"/>
            </a:xfrm>
            <a:prstGeom prst="roundRect">
              <a:avLst>
                <a:gd name="adj" fmla="val 806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3366630" y="5820767"/>
              <a:ext cx="462420" cy="462420"/>
            </a:xfrm>
            <a:prstGeom prst="ellipse">
              <a:avLst/>
            </a:prstGeom>
            <a:solidFill>
              <a:srgbClr val="F9F3B8"/>
            </a:solidFill>
            <a:ln w="28575">
              <a:solidFill>
                <a:srgbClr val="0DB2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28" name="Picture 4" descr="Cartoon Flower Vector Art, Icons, and Graphics for Free Downloa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431" y="2001359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614431" y="3790244"/>
            <a:ext cx="2689226" cy="32346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428262" y="2480303"/>
            <a:ext cx="29944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Muôn</a:t>
            </a:r>
            <a:r>
              <a:rPr lang="en-US" sz="2400" dirty="0" smtClean="0"/>
              <a:t> </a:t>
            </a:r>
            <a:r>
              <a:rPr lang="en-US" sz="2400" dirty="0" err="1" smtClean="0"/>
              <a:t>hoa</a:t>
            </a:r>
            <a:r>
              <a:rPr lang="en-US" sz="2400" dirty="0" smtClean="0"/>
              <a:t> </a:t>
            </a:r>
            <a:r>
              <a:rPr lang="en-US" sz="2400" dirty="0" err="1" smtClean="0"/>
              <a:t>đua</a:t>
            </a:r>
            <a:r>
              <a:rPr lang="en-US" sz="2400" dirty="0" smtClean="0"/>
              <a:t> </a:t>
            </a:r>
            <a:r>
              <a:rPr lang="en-US" sz="2400" dirty="0" err="1" smtClean="0"/>
              <a:t>nở</a:t>
            </a:r>
            <a:endParaRPr lang="en-US" sz="2400" dirty="0"/>
          </a:p>
        </p:txBody>
      </p:sp>
      <p:pic>
        <p:nvPicPr>
          <p:cNvPr id="1030" name="Picture 6" descr="Premium Vector | Cartoon funny butterfly flying on white background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9" b="99042" l="3994" r="92332">
                        <a14:foregroundMark x1="83866" y1="10383" x2="69649" y2="52556"/>
                        <a14:foregroundMark x1="24601" y1="5591" x2="57827" y2="48722"/>
                        <a14:foregroundMark x1="79233" y1="17732" x2="71086" y2="23642"/>
                        <a14:foregroundMark x1="24920" y1="7987" x2="26837" y2="20607"/>
                        <a14:foregroundMark x1="31949" y1="37220" x2="38019" y2="49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2288" y="3352772"/>
            <a:ext cx="1426482" cy="1426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428262" y="4350612"/>
            <a:ext cx="3241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Ong </a:t>
            </a:r>
            <a:r>
              <a:rPr lang="en-US" sz="2400" dirty="0" err="1" smtClean="0"/>
              <a:t>bướm</a:t>
            </a:r>
            <a:r>
              <a:rPr lang="en-US" sz="2400" dirty="0" smtClean="0"/>
              <a:t> </a:t>
            </a:r>
            <a:r>
              <a:rPr lang="en-US" sz="2400" dirty="0" err="1" smtClean="0"/>
              <a:t>rộn</a:t>
            </a:r>
            <a:r>
              <a:rPr lang="en-US" sz="2400" dirty="0" smtClean="0"/>
              <a:t> </a:t>
            </a:r>
            <a:r>
              <a:rPr lang="en-US" sz="2400" dirty="0" err="1" smtClean="0"/>
              <a:t>ràng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8519431" y="5695244"/>
            <a:ext cx="3241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Tiết</a:t>
            </a:r>
            <a:r>
              <a:rPr lang="en-US" sz="2400" dirty="0" smtClean="0"/>
              <a:t> </a:t>
            </a:r>
            <a:r>
              <a:rPr lang="en-US" sz="2400" dirty="0" err="1" smtClean="0"/>
              <a:t>trời</a:t>
            </a:r>
            <a:r>
              <a:rPr lang="en-US" sz="2400" dirty="0" smtClean="0"/>
              <a:t> </a:t>
            </a:r>
            <a:r>
              <a:rPr lang="en-US" sz="2400" dirty="0" err="1" smtClean="0"/>
              <a:t>ấm</a:t>
            </a:r>
            <a:r>
              <a:rPr lang="en-US" sz="2400" dirty="0" smtClean="0"/>
              <a:t> </a:t>
            </a:r>
            <a:r>
              <a:rPr lang="en-US" sz="2400" dirty="0" err="1" smtClean="0"/>
              <a:t>áp</a:t>
            </a:r>
            <a:endParaRPr lang="en-US" sz="2400" dirty="0"/>
          </a:p>
        </p:txBody>
      </p:sp>
      <p:sp>
        <p:nvSpPr>
          <p:cNvPr id="6" name="Oval 5"/>
          <p:cNvSpPr/>
          <p:nvPr/>
        </p:nvSpPr>
        <p:spPr>
          <a:xfrm>
            <a:off x="3829050" y="2886700"/>
            <a:ext cx="1613807" cy="1309941"/>
          </a:xfrm>
          <a:prstGeom prst="ellipse">
            <a:avLst/>
          </a:prstGeom>
          <a:noFill/>
          <a:ln>
            <a:solidFill>
              <a:srgbClr val="FF6969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2382292" y="3817439"/>
            <a:ext cx="1613807" cy="1309941"/>
          </a:xfrm>
          <a:prstGeom prst="ellipse">
            <a:avLst/>
          </a:prstGeom>
          <a:noFill/>
          <a:ln>
            <a:solidFill>
              <a:srgbClr val="FF6969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273092" y="1752033"/>
            <a:ext cx="26494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5D5D"/>
                </a:solidFill>
              </a:rPr>
              <a:t>MÙA XUÂN</a:t>
            </a:r>
            <a:endParaRPr lang="en-US" sz="3200" b="1" dirty="0">
              <a:solidFill>
                <a:srgbClr val="FF5D5D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658350" y="6435090"/>
            <a:ext cx="1863090" cy="2628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248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8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9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-4.07407E-6 L 2.91667E-6 0.00024 C -0.00404 -0.00069 -0.00808 -0.00092 -0.01198 -0.00208 C -0.01537 -0.00301 -0.01719 -0.00625 -0.02032 -0.00856 C -0.02188 -0.00949 -0.02344 -0.00972 -0.02513 -0.01064 C -0.0263 -0.01111 -0.02748 -0.01203 -0.02865 -0.01273 C -0.02982 -0.01412 -0.03086 -0.01597 -0.03216 -0.01689 C -0.03828 -0.02129 -0.04245 -0.02152 -0.04883 -0.02314 C -0.05013 -0.02245 -0.0513 -0.02222 -0.05248 -0.02106 C -0.05938 -0.01504 -0.05261 -0.01828 -0.05964 -0.01481 C -0.0612 -0.01388 -0.06276 -0.01342 -0.06433 -0.01273 C -0.06563 -0.01203 -0.06667 -0.01111 -0.06797 -0.01064 C -0.06953 -0.00972 -0.0711 -0.00926 -0.07266 -0.00856 C -0.07787 -0.00578 -0.08021 -0.00439 -0.08464 -4.07407E-6 C -0.08763 0.00324 -0.08933 0.00579 -0.0918 0.01065 C -0.0931 0.0132 -0.09388 0.01667 -0.09532 0.01899 C -0.09636 0.02084 -0.09766 0.02176 -0.09883 0.02338 C -0.10039 0.03125 -0.09961 0.02871 -0.10248 0.03588 C -0.10365 0.03889 -0.10456 0.04213 -0.10599 0.04445 C -0.11211 0.05394 -0.11224 0.05093 -0.11797 0.05718 C -0.12045 0.05973 -0.12266 0.06274 -0.12513 0.06551 C -0.1263 0.0669 -0.12722 0.06922 -0.12865 0.06991 L -0.13815 0.07408 C -0.14258 0.07338 -0.14688 0.07315 -0.1513 0.07199 C -0.15248 0.07153 -0.15365 0.07037 -0.15482 0.06991 C -0.15638 0.06899 -0.15808 0.06875 -0.15964 0.06783 C -0.16289 0.06574 -0.16576 0.06297 -0.16914 0.06135 C -0.17487 0.0588 -0.17969 0.05834 -0.18581 0.05718 L -0.21081 0.05301 C -0.21433 0.05371 -0.21797 0.05394 -0.22149 0.0551 C -0.22318 0.05556 -0.22474 0.05649 -0.2263 0.05718 C -0.22865 0.05787 -0.23099 0.05857 -0.23347 0.05926 C -0.23607 0.06389 -0.23724 0.0669 -0.24063 0.06991 C -0.24167 0.07084 -0.24297 0.0713 -0.24414 0.07199 C -0.24636 0.07477 -0.2543 0.08565 -0.25599 0.08681 L -0.25964 0.08889 C -0.26081 0.09028 -0.26185 0.09237 -0.26315 0.09306 C -0.26511 0.09399 -0.28386 0.09723 -0.28464 0.09746 C -0.29453 0.09653 -0.30456 0.09792 -0.31446 0.09514 C -0.31719 0.09445 -0.31875 0.08797 -0.32149 0.08681 C -0.32318 0.08612 -0.32474 0.08565 -0.3263 0.08473 C -0.32839 0.08334 -0.33021 0.08125 -0.33229 0.08033 C -0.33581 0.07917 -0.33946 0.07894 -0.34297 0.07824 C -0.34649 0.07894 -0.35013 0.0794 -0.35365 0.08033 C -0.35534 0.08079 -0.3569 0.08195 -0.35847 0.08264 C -0.36394 0.08473 -0.36407 0.08426 -0.36914 0.08681 C -0.37617 0.09028 -0.36979 0.08797 -0.37982 0.09514 C -0.38138 0.0963 -0.38308 0.09653 -0.38464 0.09746 C -0.39141 0.09653 -0.39818 0.09653 -0.40482 0.09514 C -0.40899 0.09445 -0.40951 0.09051 -0.41315 0.08681 C -0.41615 0.0838 -0.41823 0.08473 -0.42149 0.08473 L -0.42149 0.08496 " pathEditMode="relative" rAng="0" ptsTypes="AAAAAAAAAAAAAAAAAAAAAAAAAAAAAAAAAAAAAAAAAAAAAAAAAAAA">
                                          <p:cBhvr>
                                            <p:cTn id="27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081" y="370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8" grpId="0"/>
          <p:bldP spid="10" grpId="0"/>
          <p:bldP spid="11" grpId="0"/>
          <p:bldP spid="6" grpId="0" animBg="1"/>
          <p:bldP spid="17" grpId="0" animBg="1"/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-4.07407E-6 L 2.91667E-6 0.00024 C -0.00404 -0.00069 -0.00808 -0.00092 -0.01198 -0.00208 C -0.01537 -0.00301 -0.01719 -0.00625 -0.02032 -0.00856 C -0.02188 -0.00949 -0.02344 -0.00972 -0.02513 -0.01064 C -0.0263 -0.01111 -0.02748 -0.01203 -0.02865 -0.01273 C -0.02982 -0.01412 -0.03086 -0.01597 -0.03216 -0.01689 C -0.03828 -0.02129 -0.04245 -0.02152 -0.04883 -0.02314 C -0.05013 -0.02245 -0.0513 -0.02222 -0.05248 -0.02106 C -0.05938 -0.01504 -0.05261 -0.01828 -0.05964 -0.01481 C -0.0612 -0.01388 -0.06276 -0.01342 -0.06433 -0.01273 C -0.06563 -0.01203 -0.06667 -0.01111 -0.06797 -0.01064 C -0.06953 -0.00972 -0.0711 -0.00926 -0.07266 -0.00856 C -0.07787 -0.00578 -0.08021 -0.00439 -0.08464 -4.07407E-6 C -0.08763 0.00324 -0.08933 0.00579 -0.0918 0.01065 C -0.0931 0.0132 -0.09388 0.01667 -0.09532 0.01899 C -0.09636 0.02084 -0.09766 0.02176 -0.09883 0.02338 C -0.10039 0.03125 -0.09961 0.02871 -0.10248 0.03588 C -0.10365 0.03889 -0.10456 0.04213 -0.10599 0.04445 C -0.11211 0.05394 -0.11224 0.05093 -0.11797 0.05718 C -0.12045 0.05973 -0.12266 0.06274 -0.12513 0.06551 C -0.1263 0.0669 -0.12722 0.06922 -0.12865 0.06991 L -0.13815 0.07408 C -0.14258 0.07338 -0.14688 0.07315 -0.1513 0.07199 C -0.15248 0.07153 -0.15365 0.07037 -0.15482 0.06991 C -0.15638 0.06899 -0.15808 0.06875 -0.15964 0.06783 C -0.16289 0.06574 -0.16576 0.06297 -0.16914 0.06135 C -0.17487 0.0588 -0.17969 0.05834 -0.18581 0.05718 L -0.21081 0.05301 C -0.21433 0.05371 -0.21797 0.05394 -0.22149 0.0551 C -0.22318 0.05556 -0.22474 0.05649 -0.2263 0.05718 C -0.22865 0.05787 -0.23099 0.05857 -0.23347 0.05926 C -0.23607 0.06389 -0.23724 0.0669 -0.24063 0.06991 C -0.24167 0.07084 -0.24297 0.0713 -0.24414 0.07199 C -0.24636 0.07477 -0.2543 0.08565 -0.25599 0.08681 L -0.25964 0.08889 C -0.26081 0.09028 -0.26185 0.09237 -0.26315 0.09306 C -0.26511 0.09399 -0.28386 0.09723 -0.28464 0.09746 C -0.29453 0.09653 -0.30456 0.09792 -0.31446 0.09514 C -0.31719 0.09445 -0.31875 0.08797 -0.32149 0.08681 C -0.32318 0.08612 -0.32474 0.08565 -0.3263 0.08473 C -0.32839 0.08334 -0.33021 0.08125 -0.33229 0.08033 C -0.33581 0.07917 -0.33946 0.07894 -0.34297 0.07824 C -0.34649 0.07894 -0.35013 0.0794 -0.35365 0.08033 C -0.35534 0.08079 -0.3569 0.08195 -0.35847 0.08264 C -0.36394 0.08473 -0.36407 0.08426 -0.36914 0.08681 C -0.37617 0.09028 -0.36979 0.08797 -0.37982 0.09514 C -0.38138 0.0963 -0.38308 0.09653 -0.38464 0.09746 C -0.39141 0.09653 -0.39818 0.09653 -0.40482 0.09514 C -0.40899 0.09445 -0.40951 0.09051 -0.41315 0.08681 C -0.41615 0.0838 -0.41823 0.08473 -0.42149 0.08473 L -0.42149 0.08496 " pathEditMode="relative" rAng="0" ptsTypes="AAAAAAAAAAAAAAAAAAAAAAAAAAAAAAAAAAAAAAAAAAAAAAAAAAAA">
                                          <p:cBhvr>
                                            <p:cTn id="27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081" y="370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8" grpId="0"/>
          <p:bldP spid="10" grpId="0"/>
          <p:bldP spid="11" grpId="0"/>
          <p:bldP spid="6" grpId="0" animBg="1"/>
          <p:bldP spid="17" grpId="0" animBg="1"/>
          <p:bldP spid="7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19748" y="300446"/>
            <a:ext cx="6479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Quan</a:t>
            </a:r>
            <a:r>
              <a:rPr lang="en-US" sz="2400" dirty="0" smtClean="0"/>
              <a:t> </a:t>
            </a:r>
            <a:r>
              <a:rPr lang="en-US" sz="2400" dirty="0" err="1" smtClean="0"/>
              <a:t>sát</a:t>
            </a:r>
            <a:r>
              <a:rPr lang="en-US" sz="2400" dirty="0" smtClean="0"/>
              <a:t> </a:t>
            </a:r>
            <a:r>
              <a:rPr lang="en-US" sz="2400" dirty="0" err="1" smtClean="0"/>
              <a:t>các</a:t>
            </a:r>
            <a:r>
              <a:rPr lang="en-US" sz="2400" dirty="0" smtClean="0"/>
              <a:t> </a:t>
            </a:r>
            <a:r>
              <a:rPr lang="en-US" sz="2400" dirty="0" err="1" smtClean="0"/>
              <a:t>hình</a:t>
            </a:r>
            <a:r>
              <a:rPr lang="en-US" sz="2400" dirty="0" smtClean="0"/>
              <a:t> </a:t>
            </a:r>
            <a:r>
              <a:rPr lang="en-US" sz="2400" dirty="0" err="1" smtClean="0"/>
              <a:t>sau</a:t>
            </a:r>
            <a:r>
              <a:rPr lang="en-US" sz="2400" dirty="0" smtClean="0"/>
              <a:t> </a:t>
            </a:r>
            <a:r>
              <a:rPr lang="en-US" sz="2400" dirty="0" err="1" smtClean="0"/>
              <a:t>cho</a:t>
            </a:r>
            <a:r>
              <a:rPr lang="en-US" sz="2400" dirty="0" smtClean="0"/>
              <a:t> </a:t>
            </a:r>
            <a:r>
              <a:rPr lang="en-US" sz="2400" dirty="0" err="1" smtClean="0"/>
              <a:t>biết</a:t>
            </a:r>
            <a:r>
              <a:rPr lang="en-US" sz="2400" dirty="0" smtClean="0"/>
              <a:t> </a:t>
            </a:r>
            <a:r>
              <a:rPr lang="en-US" sz="2400" dirty="0" err="1" smtClean="0"/>
              <a:t>cảnh</a:t>
            </a:r>
            <a:r>
              <a:rPr lang="en-US" sz="2400" dirty="0" smtClean="0"/>
              <a:t> </a:t>
            </a:r>
            <a:r>
              <a:rPr lang="en-US" sz="2400" dirty="0" err="1" smtClean="0"/>
              <a:t>vật</a:t>
            </a:r>
            <a:r>
              <a:rPr lang="en-US" sz="2400" dirty="0" smtClean="0"/>
              <a:t> </a:t>
            </a:r>
            <a:r>
              <a:rPr lang="en-US" sz="2400" dirty="0" err="1" smtClean="0"/>
              <a:t>trong</a:t>
            </a:r>
            <a:r>
              <a:rPr lang="en-US" sz="2400" dirty="0" smtClean="0"/>
              <a:t> </a:t>
            </a:r>
            <a:r>
              <a:rPr lang="en-US" sz="2400" dirty="0" err="1" smtClean="0"/>
              <a:t>mỗi</a:t>
            </a:r>
            <a:r>
              <a:rPr lang="en-US" sz="2400" dirty="0" smtClean="0"/>
              <a:t> </a:t>
            </a:r>
            <a:r>
              <a:rPr lang="en-US" sz="2400" dirty="0" err="1" smtClean="0"/>
              <a:t>hình</a:t>
            </a:r>
            <a:r>
              <a:rPr lang="en-US" sz="2400" dirty="0" smtClean="0"/>
              <a:t> </a:t>
            </a:r>
            <a:r>
              <a:rPr lang="en-US" sz="2400" dirty="0" err="1" smtClean="0"/>
              <a:t>là</a:t>
            </a:r>
            <a:r>
              <a:rPr lang="en-US" sz="2400" dirty="0" smtClean="0"/>
              <a:t> </a:t>
            </a:r>
            <a:r>
              <a:rPr lang="en-US" sz="2400" dirty="0" err="1" smtClean="0"/>
              <a:t>mùa</a:t>
            </a:r>
            <a:r>
              <a:rPr lang="en-US" sz="2400" dirty="0" smtClean="0"/>
              <a:t> </a:t>
            </a:r>
            <a:r>
              <a:rPr lang="en-US" sz="2400" dirty="0" err="1" smtClean="0"/>
              <a:t>nào</a:t>
            </a:r>
            <a:r>
              <a:rPr lang="en-US" sz="2400" dirty="0" smtClean="0"/>
              <a:t>? </a:t>
            </a:r>
            <a:r>
              <a:rPr lang="en-US" sz="2400" dirty="0" err="1" smtClean="0"/>
              <a:t>Vì</a:t>
            </a:r>
            <a:r>
              <a:rPr lang="en-US" sz="2400" dirty="0" smtClean="0"/>
              <a:t> </a:t>
            </a:r>
            <a:r>
              <a:rPr lang="en-US" sz="2400" dirty="0" err="1" smtClean="0"/>
              <a:t>sao</a:t>
            </a:r>
            <a:r>
              <a:rPr lang="en-US" sz="2400" dirty="0" smtClean="0"/>
              <a:t>? </a:t>
            </a:r>
            <a:endParaRPr lang="en-US" sz="2400" dirty="0"/>
          </a:p>
        </p:txBody>
      </p:sp>
      <p:grpSp>
        <p:nvGrpSpPr>
          <p:cNvPr id="3" name="Group 2"/>
          <p:cNvGrpSpPr/>
          <p:nvPr/>
        </p:nvGrpSpPr>
        <p:grpSpPr>
          <a:xfrm>
            <a:off x="763088" y="2407756"/>
            <a:ext cx="5504362" cy="4296342"/>
            <a:chOff x="763088" y="2001359"/>
            <a:chExt cx="5504362" cy="4296342"/>
          </a:xfrm>
        </p:grpSpPr>
        <p:pic>
          <p:nvPicPr>
            <p:cNvPr id="1026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144" t="46545" r="10601" b="34002"/>
            <a:stretch/>
          </p:blipFill>
          <p:spPr bwMode="auto">
            <a:xfrm>
              <a:off x="763088" y="2001359"/>
              <a:ext cx="5504362" cy="4145261"/>
            </a:xfrm>
            <a:prstGeom prst="roundRect">
              <a:avLst>
                <a:gd name="adj" fmla="val 806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3047316" y="5835281"/>
              <a:ext cx="462420" cy="462420"/>
            </a:xfrm>
            <a:prstGeom prst="ellipse">
              <a:avLst/>
            </a:prstGeom>
            <a:solidFill>
              <a:srgbClr val="F9F3B8"/>
            </a:solidFill>
            <a:ln w="28575">
              <a:solidFill>
                <a:srgbClr val="0DB2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6614431" y="3790244"/>
            <a:ext cx="2689226" cy="32346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273092" y="1752033"/>
            <a:ext cx="26494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6"/>
                </a:solidFill>
              </a:rPr>
              <a:t>MÙA HÈ</a:t>
            </a:r>
            <a:endParaRPr lang="en-US" sz="3200" b="1" dirty="0">
              <a:solidFill>
                <a:schemeClr val="accent6"/>
              </a:solidFill>
            </a:endParaRPr>
          </a:p>
        </p:txBody>
      </p:sp>
      <p:pic>
        <p:nvPicPr>
          <p:cNvPr id="2050" name="Picture 2" descr="Summer beach cartoon Royalty Free Vector Image"/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5" t="8887" r="2887" b="18213"/>
          <a:stretch/>
        </p:blipFill>
        <p:spPr bwMode="auto">
          <a:xfrm>
            <a:off x="6610727" y="2621313"/>
            <a:ext cx="2297219" cy="1633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130937" y="3540034"/>
            <a:ext cx="2142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Bãi</a:t>
            </a:r>
            <a:r>
              <a:rPr lang="en-US" sz="2800" dirty="0" smtClean="0"/>
              <a:t> </a:t>
            </a:r>
            <a:r>
              <a:rPr lang="en-US" sz="2800" dirty="0" err="1" smtClean="0"/>
              <a:t>biển</a:t>
            </a:r>
            <a:endParaRPr lang="en-US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6887889" y="4505187"/>
            <a:ext cx="53041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Thời</a:t>
            </a:r>
            <a:r>
              <a:rPr lang="en-US" sz="2800" dirty="0" smtClean="0"/>
              <a:t> </a:t>
            </a:r>
            <a:r>
              <a:rPr lang="en-US" sz="2800" dirty="0" err="1" smtClean="0"/>
              <a:t>tiết</a:t>
            </a:r>
            <a:r>
              <a:rPr lang="en-US" sz="2800" dirty="0" smtClean="0"/>
              <a:t> </a:t>
            </a:r>
            <a:r>
              <a:rPr lang="en-US" sz="2800" dirty="0" err="1" smtClean="0"/>
              <a:t>nóng</a:t>
            </a:r>
            <a:r>
              <a:rPr lang="en-US" sz="2800" dirty="0" smtClean="0"/>
              <a:t> </a:t>
            </a:r>
            <a:r>
              <a:rPr lang="en-US" sz="2800" dirty="0" err="1" smtClean="0"/>
              <a:t>nực</a:t>
            </a:r>
            <a:endParaRPr lang="en-US" sz="2800" dirty="0"/>
          </a:p>
        </p:txBody>
      </p:sp>
      <p:sp>
        <p:nvSpPr>
          <p:cNvPr id="11" name="Rectangle 10"/>
          <p:cNvSpPr/>
          <p:nvPr/>
        </p:nvSpPr>
        <p:spPr>
          <a:xfrm>
            <a:off x="9658350" y="6435090"/>
            <a:ext cx="1863090" cy="2628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73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20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9" grpId="0"/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20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9" grpId="0"/>
          <p:bldP spid="18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19748" y="300446"/>
            <a:ext cx="6479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Quan</a:t>
            </a:r>
            <a:r>
              <a:rPr lang="en-US" sz="2400" dirty="0" smtClean="0"/>
              <a:t> </a:t>
            </a:r>
            <a:r>
              <a:rPr lang="en-US" sz="2400" dirty="0" err="1" smtClean="0"/>
              <a:t>sát</a:t>
            </a:r>
            <a:r>
              <a:rPr lang="en-US" sz="2400" dirty="0" smtClean="0"/>
              <a:t> </a:t>
            </a:r>
            <a:r>
              <a:rPr lang="en-US" sz="2400" dirty="0" err="1" smtClean="0"/>
              <a:t>các</a:t>
            </a:r>
            <a:r>
              <a:rPr lang="en-US" sz="2400" dirty="0" smtClean="0"/>
              <a:t> </a:t>
            </a:r>
            <a:r>
              <a:rPr lang="en-US" sz="2400" dirty="0" err="1" smtClean="0"/>
              <a:t>hình</a:t>
            </a:r>
            <a:r>
              <a:rPr lang="en-US" sz="2400" dirty="0" smtClean="0"/>
              <a:t> </a:t>
            </a:r>
            <a:r>
              <a:rPr lang="en-US" sz="2400" dirty="0" err="1" smtClean="0"/>
              <a:t>sau</a:t>
            </a:r>
            <a:r>
              <a:rPr lang="en-US" sz="2400" dirty="0" smtClean="0"/>
              <a:t> </a:t>
            </a:r>
            <a:r>
              <a:rPr lang="en-US" sz="2400" dirty="0" err="1" smtClean="0"/>
              <a:t>cho</a:t>
            </a:r>
            <a:r>
              <a:rPr lang="en-US" sz="2400" dirty="0" smtClean="0"/>
              <a:t> </a:t>
            </a:r>
            <a:r>
              <a:rPr lang="en-US" sz="2400" dirty="0" err="1" smtClean="0"/>
              <a:t>biết</a:t>
            </a:r>
            <a:r>
              <a:rPr lang="en-US" sz="2400" dirty="0" smtClean="0"/>
              <a:t> </a:t>
            </a:r>
            <a:r>
              <a:rPr lang="en-US" sz="2400" dirty="0" err="1" smtClean="0"/>
              <a:t>cảnh</a:t>
            </a:r>
            <a:r>
              <a:rPr lang="en-US" sz="2400" dirty="0" smtClean="0"/>
              <a:t> </a:t>
            </a:r>
            <a:r>
              <a:rPr lang="en-US" sz="2400" dirty="0" err="1" smtClean="0"/>
              <a:t>vật</a:t>
            </a:r>
            <a:r>
              <a:rPr lang="en-US" sz="2400" dirty="0" smtClean="0"/>
              <a:t> </a:t>
            </a:r>
            <a:r>
              <a:rPr lang="en-US" sz="2400" dirty="0" err="1" smtClean="0"/>
              <a:t>trong</a:t>
            </a:r>
            <a:r>
              <a:rPr lang="en-US" sz="2400" dirty="0" smtClean="0"/>
              <a:t> </a:t>
            </a:r>
            <a:r>
              <a:rPr lang="en-US" sz="2400" dirty="0" err="1" smtClean="0"/>
              <a:t>mỗi</a:t>
            </a:r>
            <a:r>
              <a:rPr lang="en-US" sz="2400" dirty="0" smtClean="0"/>
              <a:t> </a:t>
            </a:r>
            <a:r>
              <a:rPr lang="en-US" sz="2400" dirty="0" err="1" smtClean="0"/>
              <a:t>hình</a:t>
            </a:r>
            <a:r>
              <a:rPr lang="en-US" sz="2400" dirty="0" smtClean="0"/>
              <a:t> </a:t>
            </a:r>
            <a:r>
              <a:rPr lang="en-US" sz="2400" dirty="0" err="1" smtClean="0"/>
              <a:t>là</a:t>
            </a:r>
            <a:r>
              <a:rPr lang="en-US" sz="2400" dirty="0" smtClean="0"/>
              <a:t> </a:t>
            </a:r>
            <a:r>
              <a:rPr lang="en-US" sz="2400" dirty="0" err="1" smtClean="0"/>
              <a:t>mùa</a:t>
            </a:r>
            <a:r>
              <a:rPr lang="en-US" sz="2400" dirty="0" smtClean="0"/>
              <a:t> </a:t>
            </a:r>
            <a:r>
              <a:rPr lang="en-US" sz="2400" dirty="0" err="1" smtClean="0"/>
              <a:t>nào</a:t>
            </a:r>
            <a:r>
              <a:rPr lang="en-US" sz="2400" dirty="0" smtClean="0"/>
              <a:t>? </a:t>
            </a:r>
            <a:r>
              <a:rPr lang="en-US" sz="2400" dirty="0" err="1" smtClean="0"/>
              <a:t>Vì</a:t>
            </a:r>
            <a:r>
              <a:rPr lang="en-US" sz="2400" dirty="0" smtClean="0"/>
              <a:t> </a:t>
            </a:r>
            <a:r>
              <a:rPr lang="en-US" sz="2400" dirty="0" err="1" smtClean="0"/>
              <a:t>sao</a:t>
            </a:r>
            <a:r>
              <a:rPr lang="en-US" sz="2400" dirty="0" smtClean="0"/>
              <a:t>? </a:t>
            </a:r>
            <a:endParaRPr lang="en-US" sz="2400" dirty="0"/>
          </a:p>
        </p:txBody>
      </p:sp>
      <p:grpSp>
        <p:nvGrpSpPr>
          <p:cNvPr id="3" name="Group 2"/>
          <p:cNvGrpSpPr/>
          <p:nvPr/>
        </p:nvGrpSpPr>
        <p:grpSpPr>
          <a:xfrm>
            <a:off x="763088" y="2407756"/>
            <a:ext cx="5504362" cy="4270216"/>
            <a:chOff x="763088" y="2001359"/>
            <a:chExt cx="5504362" cy="4270216"/>
          </a:xfrm>
        </p:grpSpPr>
        <p:pic>
          <p:nvPicPr>
            <p:cNvPr id="1026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13" t="64844" r="49432" b="15703"/>
            <a:stretch/>
          </p:blipFill>
          <p:spPr bwMode="auto">
            <a:xfrm>
              <a:off x="763088" y="2001359"/>
              <a:ext cx="5504362" cy="4145261"/>
            </a:xfrm>
            <a:prstGeom prst="roundRect">
              <a:avLst>
                <a:gd name="adj" fmla="val 806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3400012" y="5809155"/>
              <a:ext cx="462420" cy="462420"/>
            </a:xfrm>
            <a:prstGeom prst="ellipse">
              <a:avLst/>
            </a:prstGeom>
            <a:solidFill>
              <a:srgbClr val="F9F3B8"/>
            </a:solidFill>
            <a:ln w="28575">
              <a:solidFill>
                <a:srgbClr val="0DB2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6614431" y="3790244"/>
            <a:ext cx="2689226" cy="32346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273092" y="1752033"/>
            <a:ext cx="26494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4"/>
                </a:solidFill>
              </a:rPr>
              <a:t>MÙA THU</a:t>
            </a:r>
            <a:endParaRPr lang="en-US" sz="3200" b="1" dirty="0">
              <a:solidFill>
                <a:schemeClr val="accent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130937" y="3540034"/>
            <a:ext cx="2142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Lá</a:t>
            </a:r>
            <a:r>
              <a:rPr lang="en-US" sz="2800" dirty="0" smtClean="0"/>
              <a:t> </a:t>
            </a:r>
            <a:r>
              <a:rPr lang="en-US" sz="2800" dirty="0" err="1" smtClean="0"/>
              <a:t>vàng</a:t>
            </a:r>
            <a:r>
              <a:rPr lang="en-US" sz="2800" dirty="0" smtClean="0"/>
              <a:t> </a:t>
            </a:r>
            <a:r>
              <a:rPr lang="en-US" sz="2800" dirty="0" err="1" smtClean="0"/>
              <a:t>rơi</a:t>
            </a:r>
            <a:endParaRPr lang="en-US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6887889" y="4505187"/>
            <a:ext cx="53041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Thời</a:t>
            </a:r>
            <a:r>
              <a:rPr lang="en-US" sz="2800" dirty="0" smtClean="0"/>
              <a:t> </a:t>
            </a:r>
            <a:r>
              <a:rPr lang="en-US" sz="2800" dirty="0" err="1" smtClean="0"/>
              <a:t>tiết</a:t>
            </a:r>
            <a:r>
              <a:rPr lang="en-US" sz="2800" dirty="0" smtClean="0"/>
              <a:t> se </a:t>
            </a:r>
            <a:r>
              <a:rPr lang="en-US" sz="2800" dirty="0" err="1" smtClean="0"/>
              <a:t>se</a:t>
            </a:r>
            <a:r>
              <a:rPr lang="en-US" sz="2800" dirty="0" smtClean="0"/>
              <a:t> </a:t>
            </a:r>
            <a:r>
              <a:rPr lang="en-US" sz="2800" dirty="0" err="1" smtClean="0"/>
              <a:t>lạnh</a:t>
            </a:r>
            <a:endParaRPr lang="en-US" sz="2800" dirty="0"/>
          </a:p>
        </p:txBody>
      </p:sp>
      <p:sp>
        <p:nvSpPr>
          <p:cNvPr id="11" name="Oval 10"/>
          <p:cNvSpPr/>
          <p:nvPr/>
        </p:nvSpPr>
        <p:spPr>
          <a:xfrm>
            <a:off x="2473732" y="3825415"/>
            <a:ext cx="2320337" cy="1634859"/>
          </a:xfrm>
          <a:prstGeom prst="ellipse">
            <a:avLst/>
          </a:prstGeom>
          <a:noFill/>
          <a:ln>
            <a:solidFill>
              <a:schemeClr val="accent4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Autumn Vector Graphics Cartoon Illustration Leaf, PNG, 2001x1797px, Autumn, Autumn  Leaf Color, Cartoon, Drawing, Food Download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831" y="2848193"/>
            <a:ext cx="1706724" cy="1531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9658350" y="6435090"/>
            <a:ext cx="1863090" cy="2628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35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307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7" grpId="0"/>
          <p:bldP spid="9" grpId="0"/>
          <p:bldP spid="18" grpId="0"/>
          <p:bldP spid="1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307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7" grpId="0"/>
          <p:bldP spid="9" grpId="0"/>
          <p:bldP spid="18" grpId="0"/>
          <p:bldP spid="11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19748" y="300446"/>
            <a:ext cx="6479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Quan</a:t>
            </a:r>
            <a:r>
              <a:rPr lang="en-US" sz="2400" dirty="0" smtClean="0"/>
              <a:t> </a:t>
            </a:r>
            <a:r>
              <a:rPr lang="en-US" sz="2400" dirty="0" err="1" smtClean="0"/>
              <a:t>sát</a:t>
            </a:r>
            <a:r>
              <a:rPr lang="en-US" sz="2400" dirty="0" smtClean="0"/>
              <a:t> </a:t>
            </a:r>
            <a:r>
              <a:rPr lang="en-US" sz="2400" dirty="0" err="1" smtClean="0"/>
              <a:t>các</a:t>
            </a:r>
            <a:r>
              <a:rPr lang="en-US" sz="2400" dirty="0" smtClean="0"/>
              <a:t> </a:t>
            </a:r>
            <a:r>
              <a:rPr lang="en-US" sz="2400" dirty="0" err="1" smtClean="0"/>
              <a:t>hình</a:t>
            </a:r>
            <a:r>
              <a:rPr lang="en-US" sz="2400" dirty="0" smtClean="0"/>
              <a:t> </a:t>
            </a:r>
            <a:r>
              <a:rPr lang="en-US" sz="2400" dirty="0" err="1" smtClean="0"/>
              <a:t>sau</a:t>
            </a:r>
            <a:r>
              <a:rPr lang="en-US" sz="2400" dirty="0" smtClean="0"/>
              <a:t> </a:t>
            </a:r>
            <a:r>
              <a:rPr lang="en-US" sz="2400" dirty="0" err="1" smtClean="0"/>
              <a:t>cho</a:t>
            </a:r>
            <a:r>
              <a:rPr lang="en-US" sz="2400" dirty="0" smtClean="0"/>
              <a:t> </a:t>
            </a:r>
            <a:r>
              <a:rPr lang="en-US" sz="2400" dirty="0" err="1" smtClean="0"/>
              <a:t>biết</a:t>
            </a:r>
            <a:r>
              <a:rPr lang="en-US" sz="2400" dirty="0" smtClean="0"/>
              <a:t> </a:t>
            </a:r>
            <a:r>
              <a:rPr lang="en-US" sz="2400" dirty="0" err="1" smtClean="0"/>
              <a:t>cảnh</a:t>
            </a:r>
            <a:r>
              <a:rPr lang="en-US" sz="2400" dirty="0" smtClean="0"/>
              <a:t> </a:t>
            </a:r>
            <a:r>
              <a:rPr lang="en-US" sz="2400" dirty="0" err="1" smtClean="0"/>
              <a:t>vật</a:t>
            </a:r>
            <a:r>
              <a:rPr lang="en-US" sz="2400" dirty="0" smtClean="0"/>
              <a:t> </a:t>
            </a:r>
            <a:r>
              <a:rPr lang="en-US" sz="2400" dirty="0" err="1" smtClean="0"/>
              <a:t>trong</a:t>
            </a:r>
            <a:r>
              <a:rPr lang="en-US" sz="2400" dirty="0" smtClean="0"/>
              <a:t> </a:t>
            </a:r>
            <a:r>
              <a:rPr lang="en-US" sz="2400" dirty="0" err="1" smtClean="0"/>
              <a:t>mỗi</a:t>
            </a:r>
            <a:r>
              <a:rPr lang="en-US" sz="2400" dirty="0" smtClean="0"/>
              <a:t> </a:t>
            </a:r>
            <a:r>
              <a:rPr lang="en-US" sz="2400" dirty="0" err="1" smtClean="0"/>
              <a:t>hình</a:t>
            </a:r>
            <a:r>
              <a:rPr lang="en-US" sz="2400" dirty="0" smtClean="0"/>
              <a:t> </a:t>
            </a:r>
            <a:r>
              <a:rPr lang="en-US" sz="2400" dirty="0" err="1" smtClean="0"/>
              <a:t>là</a:t>
            </a:r>
            <a:r>
              <a:rPr lang="en-US" sz="2400" dirty="0" smtClean="0"/>
              <a:t> </a:t>
            </a:r>
            <a:r>
              <a:rPr lang="en-US" sz="2400" dirty="0" err="1" smtClean="0"/>
              <a:t>mùa</a:t>
            </a:r>
            <a:r>
              <a:rPr lang="en-US" sz="2400" dirty="0" smtClean="0"/>
              <a:t> </a:t>
            </a:r>
            <a:r>
              <a:rPr lang="en-US" sz="2400" dirty="0" err="1" smtClean="0"/>
              <a:t>nào</a:t>
            </a:r>
            <a:r>
              <a:rPr lang="en-US" sz="2400" dirty="0" smtClean="0"/>
              <a:t>? </a:t>
            </a:r>
            <a:r>
              <a:rPr lang="en-US" sz="2400" dirty="0" err="1" smtClean="0"/>
              <a:t>Vì</a:t>
            </a:r>
            <a:r>
              <a:rPr lang="en-US" sz="2400" dirty="0" smtClean="0"/>
              <a:t> </a:t>
            </a:r>
            <a:r>
              <a:rPr lang="en-US" sz="2400" dirty="0" err="1" smtClean="0"/>
              <a:t>sao</a:t>
            </a:r>
            <a:r>
              <a:rPr lang="en-US" sz="2400" dirty="0" smtClean="0"/>
              <a:t>? </a:t>
            </a:r>
            <a:endParaRPr lang="en-US" sz="2400" dirty="0"/>
          </a:p>
        </p:txBody>
      </p:sp>
      <p:grpSp>
        <p:nvGrpSpPr>
          <p:cNvPr id="3" name="Group 2"/>
          <p:cNvGrpSpPr/>
          <p:nvPr/>
        </p:nvGrpSpPr>
        <p:grpSpPr>
          <a:xfrm>
            <a:off x="763088" y="2407756"/>
            <a:ext cx="5504362" cy="4270216"/>
            <a:chOff x="763088" y="2001359"/>
            <a:chExt cx="5504362" cy="4270216"/>
          </a:xfrm>
        </p:grpSpPr>
        <p:pic>
          <p:nvPicPr>
            <p:cNvPr id="1026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329" t="71326" r="10416" b="9221"/>
            <a:stretch/>
          </p:blipFill>
          <p:spPr bwMode="auto">
            <a:xfrm>
              <a:off x="763088" y="2001359"/>
              <a:ext cx="5504362" cy="4145261"/>
            </a:xfrm>
            <a:prstGeom prst="roundRect">
              <a:avLst>
                <a:gd name="adj" fmla="val 806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3008125" y="5809155"/>
              <a:ext cx="462420" cy="462420"/>
            </a:xfrm>
            <a:prstGeom prst="ellipse">
              <a:avLst/>
            </a:prstGeom>
            <a:solidFill>
              <a:srgbClr val="F9F3B8"/>
            </a:solidFill>
            <a:ln w="28575">
              <a:solidFill>
                <a:srgbClr val="0DB2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273092" y="1752033"/>
            <a:ext cx="26494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4"/>
                </a:solidFill>
              </a:rPr>
              <a:t>MÙA ĐÔNG</a:t>
            </a:r>
            <a:endParaRPr lang="en-US" sz="3200" b="1" dirty="0">
              <a:solidFill>
                <a:schemeClr val="accent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15315" y="2981846"/>
            <a:ext cx="648788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                 </a:t>
            </a:r>
            <a:r>
              <a:rPr lang="en-US" sz="2800" dirty="0" err="1" smtClean="0"/>
              <a:t>Gió</a:t>
            </a:r>
            <a:r>
              <a:rPr lang="en-US" sz="2800" dirty="0" smtClean="0"/>
              <a:t> </a:t>
            </a:r>
            <a:r>
              <a:rPr lang="en-US" sz="2800" dirty="0" err="1" smtClean="0"/>
              <a:t>lạnh</a:t>
            </a:r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r>
              <a:rPr lang="en-US" sz="2800" dirty="0" err="1" smtClean="0"/>
              <a:t>Núi</a:t>
            </a:r>
            <a:r>
              <a:rPr lang="en-US" sz="2800" dirty="0" smtClean="0"/>
              <a:t> </a:t>
            </a:r>
            <a:r>
              <a:rPr lang="en-US" sz="2800" dirty="0" err="1" smtClean="0"/>
              <a:t>cao</a:t>
            </a:r>
            <a:r>
              <a:rPr lang="en-US" sz="2800" dirty="0" smtClean="0"/>
              <a:t> </a:t>
            </a:r>
            <a:r>
              <a:rPr lang="en-US" sz="2800" dirty="0" err="1" smtClean="0"/>
              <a:t>có</a:t>
            </a:r>
            <a:r>
              <a:rPr lang="en-US" sz="2800" dirty="0" smtClean="0"/>
              <a:t> </a:t>
            </a:r>
            <a:r>
              <a:rPr lang="en-US" sz="2800" dirty="0" err="1" smtClean="0"/>
              <a:t>băng</a:t>
            </a:r>
            <a:r>
              <a:rPr lang="en-US" sz="2800" dirty="0" smtClean="0"/>
              <a:t> </a:t>
            </a:r>
            <a:r>
              <a:rPr lang="en-US" sz="2800" dirty="0" err="1" smtClean="0"/>
              <a:t>tuyết</a:t>
            </a:r>
            <a:endParaRPr lang="en-US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6586287" y="4935809"/>
            <a:ext cx="53041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 smtClean="0"/>
              <a:t>Thời</a:t>
            </a:r>
            <a:r>
              <a:rPr lang="en-US" sz="2800" dirty="0" smtClean="0"/>
              <a:t> </a:t>
            </a:r>
            <a:r>
              <a:rPr lang="en-US" sz="2800" dirty="0" err="1" smtClean="0"/>
              <a:t>tiết</a:t>
            </a:r>
            <a:r>
              <a:rPr lang="en-US" sz="2800" dirty="0" smtClean="0"/>
              <a:t> </a:t>
            </a:r>
            <a:r>
              <a:rPr lang="en-US" sz="2800" dirty="0" err="1" smtClean="0"/>
              <a:t>lạnh</a:t>
            </a:r>
            <a:r>
              <a:rPr lang="en-US" sz="2800" dirty="0" smtClean="0"/>
              <a:t> </a:t>
            </a:r>
            <a:r>
              <a:rPr lang="en-US" sz="2800" dirty="0" err="1" smtClean="0"/>
              <a:t>giá</a:t>
            </a:r>
            <a:endParaRPr lang="en-US" sz="2800" dirty="0" smtClean="0"/>
          </a:p>
          <a:p>
            <a:pPr>
              <a:lnSpc>
                <a:spcPct val="150000"/>
              </a:lnSpc>
            </a:pPr>
            <a:r>
              <a:rPr lang="en-US" sz="2800" dirty="0" err="1" smtClean="0"/>
              <a:t>Cây</a:t>
            </a:r>
            <a:r>
              <a:rPr lang="en-US" sz="2800" dirty="0" smtClean="0"/>
              <a:t> </a:t>
            </a:r>
            <a:r>
              <a:rPr lang="en-US" sz="2800" dirty="0" err="1" smtClean="0"/>
              <a:t>trơ</a:t>
            </a:r>
            <a:r>
              <a:rPr lang="en-US" sz="2800" dirty="0" smtClean="0"/>
              <a:t> </a:t>
            </a:r>
            <a:r>
              <a:rPr lang="en-US" sz="2800" dirty="0" err="1" smtClean="0"/>
              <a:t>trụi</a:t>
            </a:r>
            <a:r>
              <a:rPr lang="en-US" sz="2800" dirty="0" smtClean="0"/>
              <a:t> </a:t>
            </a:r>
            <a:r>
              <a:rPr lang="en-US" sz="2800" dirty="0" err="1" smtClean="0"/>
              <a:t>lá</a:t>
            </a:r>
            <a:endParaRPr lang="en-US" sz="2800" dirty="0"/>
          </a:p>
        </p:txBody>
      </p:sp>
      <p:pic>
        <p:nvPicPr>
          <p:cNvPr id="4098" name="Picture 2" descr="Vector Cartoon Hand Drawn Snowflake Icon Comic Style Snow Flake ⬇ Vector  Image by © sanek13744 | Vector Stock 222442248"/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824" b="77882" l="13000" r="85750">
                        <a14:foregroundMark x1="41500" y1="20000" x2="41500" y2="20000"/>
                        <a14:foregroundMark x1="20000" y1="56941" x2="20000" y2="56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29" t="14589" r="10771" b="17176"/>
          <a:stretch/>
        </p:blipFill>
        <p:spPr bwMode="auto">
          <a:xfrm>
            <a:off x="6267450" y="2654784"/>
            <a:ext cx="1898976" cy="1710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9658350" y="6435090"/>
            <a:ext cx="1863090" cy="2628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41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40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7" grpId="0"/>
          <p:bldP spid="9" grpId="0"/>
          <p:bldP spid="18" grpId="0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40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7" grpId="0"/>
          <p:bldP spid="9" grpId="0"/>
          <p:bldP spid="18" grpId="0" build="p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6376" y="532673"/>
            <a:ext cx="75561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2. </a:t>
            </a:r>
            <a:r>
              <a:rPr lang="en-US" sz="2800" dirty="0" err="1" smtClean="0"/>
              <a:t>Hoàn</a:t>
            </a:r>
            <a:r>
              <a:rPr lang="en-US" sz="2800" dirty="0" smtClean="0"/>
              <a:t> </a:t>
            </a:r>
            <a:r>
              <a:rPr lang="en-US" sz="2800" dirty="0" err="1" smtClean="0"/>
              <a:t>thành</a:t>
            </a:r>
            <a:r>
              <a:rPr lang="en-US" sz="2800" dirty="0" smtClean="0"/>
              <a:t> </a:t>
            </a:r>
            <a:r>
              <a:rPr lang="en-US" sz="2800" dirty="0" err="1" smtClean="0"/>
              <a:t>bảng</a:t>
            </a:r>
            <a:r>
              <a:rPr lang="en-US" sz="2800" dirty="0" smtClean="0"/>
              <a:t> </a:t>
            </a:r>
            <a:r>
              <a:rPr lang="en-US" sz="2800" dirty="0" err="1" smtClean="0"/>
              <a:t>theo</a:t>
            </a:r>
            <a:r>
              <a:rPr lang="en-US" sz="2800" dirty="0" smtClean="0"/>
              <a:t> </a:t>
            </a:r>
            <a:r>
              <a:rPr lang="en-US" sz="2800" dirty="0" err="1" smtClean="0"/>
              <a:t>các</a:t>
            </a:r>
            <a:r>
              <a:rPr lang="en-US" sz="2800" dirty="0" smtClean="0"/>
              <a:t> </a:t>
            </a:r>
            <a:r>
              <a:rPr lang="en-US" sz="2800" dirty="0" err="1" smtClean="0"/>
              <a:t>gợi</a:t>
            </a:r>
            <a:r>
              <a:rPr lang="en-US" sz="2800" dirty="0" smtClean="0"/>
              <a:t> ý </a:t>
            </a:r>
            <a:r>
              <a:rPr lang="en-US" sz="2800" dirty="0" err="1" smtClean="0"/>
              <a:t>sau</a:t>
            </a:r>
            <a:r>
              <a:rPr lang="en-US" sz="2800" dirty="0" smtClean="0"/>
              <a:t>:</a:t>
            </a:r>
            <a:endParaRPr lang="en-US" sz="28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8609003"/>
              </p:ext>
            </p:extLst>
          </p:nvPr>
        </p:nvGraphicFramePr>
        <p:xfrm>
          <a:off x="232229" y="1692120"/>
          <a:ext cx="6181435" cy="33733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313556">
                  <a:extLst>
                    <a:ext uri="{9D8B030D-6E8A-4147-A177-3AD203B41FA5}">
                      <a16:colId xmlns:a16="http://schemas.microsoft.com/office/drawing/2014/main" val="3189826449"/>
                    </a:ext>
                  </a:extLst>
                </a:gridCol>
                <a:gridCol w="4867879">
                  <a:extLst>
                    <a:ext uri="{9D8B030D-6E8A-4147-A177-3AD203B41FA5}">
                      <a16:colId xmlns:a16="http://schemas.microsoft.com/office/drawing/2014/main" val="2481372178"/>
                    </a:ext>
                  </a:extLst>
                </a:gridCol>
              </a:tblGrid>
              <a:tr h="67467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/>
                        <a:t>Mùa</a:t>
                      </a:r>
                      <a:endParaRPr lang="en-US" sz="28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/>
                        <a:t>Đặc</a:t>
                      </a:r>
                      <a:r>
                        <a:rPr lang="en-US" sz="2800" dirty="0" smtClean="0"/>
                        <a:t> </a:t>
                      </a:r>
                      <a:r>
                        <a:rPr lang="en-US" sz="2800" dirty="0" err="1" smtClean="0"/>
                        <a:t>điểm</a:t>
                      </a:r>
                      <a:endParaRPr lang="en-US" sz="28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2601535"/>
                  </a:ext>
                </a:extLst>
              </a:tr>
              <a:tr h="67467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/>
                        <a:t>Xuân</a:t>
                      </a:r>
                      <a:endParaRPr lang="en-US" sz="2800" dirty="0"/>
                    </a:p>
                  </a:txBody>
                  <a:tcPr anchor="ctr">
                    <a:solidFill>
                      <a:srgbClr val="ABE1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8679029"/>
                  </a:ext>
                </a:extLst>
              </a:tr>
              <a:tr h="67467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/>
                        <a:t>Hạ</a:t>
                      </a:r>
                      <a:endParaRPr lang="en-US" sz="2800" dirty="0"/>
                    </a:p>
                  </a:txBody>
                  <a:tcPr anchor="ctr">
                    <a:solidFill>
                      <a:srgbClr val="ABE1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9369509"/>
                  </a:ext>
                </a:extLst>
              </a:tr>
              <a:tr h="67467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Thu</a:t>
                      </a:r>
                      <a:endParaRPr lang="en-US" sz="2800" dirty="0"/>
                    </a:p>
                  </a:txBody>
                  <a:tcPr anchor="ctr">
                    <a:solidFill>
                      <a:srgbClr val="ABE1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8067859"/>
                  </a:ext>
                </a:extLst>
              </a:tr>
              <a:tr h="67467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/>
                        <a:t>Đông</a:t>
                      </a:r>
                      <a:r>
                        <a:rPr lang="en-US" sz="2800" baseline="0" dirty="0" smtClean="0"/>
                        <a:t> </a:t>
                      </a:r>
                      <a:endParaRPr lang="en-US" sz="2800" dirty="0"/>
                    </a:p>
                  </a:txBody>
                  <a:tcPr anchor="ctr">
                    <a:solidFill>
                      <a:srgbClr val="ABE1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8386292"/>
                  </a:ext>
                </a:extLst>
              </a:tr>
            </a:tbl>
          </a:graphicData>
        </a:graphic>
      </p:graphicFrame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417" y="1576008"/>
            <a:ext cx="5575136" cy="34894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70153" y="2452912"/>
            <a:ext cx="13773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Ấm</a:t>
            </a:r>
            <a:r>
              <a:rPr lang="en-US" sz="2800" dirty="0" smtClean="0"/>
              <a:t> </a:t>
            </a:r>
            <a:r>
              <a:rPr lang="en-US" sz="2800" dirty="0" err="1" smtClean="0"/>
              <a:t>áp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1770153" y="3102677"/>
            <a:ext cx="19175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Nóng</a:t>
            </a:r>
            <a:r>
              <a:rPr lang="en-US" sz="2800" dirty="0" smtClean="0"/>
              <a:t> </a:t>
            </a:r>
            <a:r>
              <a:rPr lang="en-US" sz="2800" dirty="0" err="1" smtClean="0"/>
              <a:t>nực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1770153" y="3822468"/>
            <a:ext cx="15520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Mát</a:t>
            </a:r>
            <a:r>
              <a:rPr lang="en-US" sz="2800" dirty="0" smtClean="0"/>
              <a:t> </a:t>
            </a:r>
            <a:r>
              <a:rPr lang="en-US" sz="2800" dirty="0" err="1" smtClean="0"/>
              <a:t>mẻ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1770153" y="4467719"/>
            <a:ext cx="13773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Ấm</a:t>
            </a:r>
            <a:r>
              <a:rPr lang="en-US" sz="2800" dirty="0" smtClean="0"/>
              <a:t> </a:t>
            </a:r>
            <a:r>
              <a:rPr lang="en-US" sz="2800" dirty="0" err="1" smtClean="0"/>
              <a:t>áp</a:t>
            </a:r>
            <a:endParaRPr lang="en-US" sz="2800" dirty="0"/>
          </a:p>
        </p:txBody>
      </p:sp>
      <p:sp>
        <p:nvSpPr>
          <p:cNvPr id="9" name="Rounded Rectangle 8"/>
          <p:cNvSpPr/>
          <p:nvPr/>
        </p:nvSpPr>
        <p:spPr>
          <a:xfrm>
            <a:off x="7026818" y="1327292"/>
            <a:ext cx="2102668" cy="3663647"/>
          </a:xfrm>
          <a:prstGeom prst="roundRect">
            <a:avLst/>
          </a:prstGeom>
          <a:noFill/>
          <a:ln w="76200" cmpd="dbl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</a:rPr>
              <a:t>Thời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</a:rPr>
              <a:t>tiết</a:t>
            </a:r>
            <a:endParaRPr lang="en-US" sz="28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en-US" sz="28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en-US" sz="28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en-US" sz="28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en-US" sz="2800" dirty="0"/>
          </a:p>
        </p:txBody>
      </p:sp>
      <p:sp>
        <p:nvSpPr>
          <p:cNvPr id="10" name="Rounded Rectangle 9"/>
          <p:cNvSpPr/>
          <p:nvPr/>
        </p:nvSpPr>
        <p:spPr>
          <a:xfrm>
            <a:off x="9479732" y="1327292"/>
            <a:ext cx="2509068" cy="3663647"/>
          </a:xfrm>
          <a:prstGeom prst="roundRect">
            <a:avLst/>
          </a:prstGeom>
          <a:noFill/>
          <a:ln w="76200" cmpd="dbl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Thiên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nhiên</a:t>
            </a:r>
            <a:endParaRPr lang="en-US" sz="28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en-US" sz="28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en-US" sz="28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en-US" sz="28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34264" y="2452912"/>
            <a:ext cx="24465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, </a:t>
            </a:r>
            <a:r>
              <a:rPr lang="en-US" sz="2800" dirty="0" err="1" smtClean="0"/>
              <a:t>hoa</a:t>
            </a:r>
            <a:r>
              <a:rPr lang="en-US" sz="2800" dirty="0" smtClean="0"/>
              <a:t> </a:t>
            </a:r>
            <a:r>
              <a:rPr lang="en-US" sz="2800" dirty="0" err="1" smtClean="0"/>
              <a:t>đua</a:t>
            </a:r>
            <a:r>
              <a:rPr lang="en-US" sz="2800" dirty="0" smtClean="0"/>
              <a:t> </a:t>
            </a:r>
            <a:r>
              <a:rPr lang="en-US" sz="2800" dirty="0" err="1" smtClean="0"/>
              <a:t>nở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3527750" y="3089139"/>
            <a:ext cx="25891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, </a:t>
            </a:r>
            <a:r>
              <a:rPr lang="en-US" sz="2800" dirty="0" err="1" smtClean="0"/>
              <a:t>cây</a:t>
            </a:r>
            <a:r>
              <a:rPr lang="en-US" sz="2800" dirty="0" smtClean="0"/>
              <a:t> </a:t>
            </a:r>
            <a:r>
              <a:rPr lang="en-US" sz="2800" dirty="0" err="1" smtClean="0"/>
              <a:t>xanh</a:t>
            </a:r>
            <a:r>
              <a:rPr lang="en-US" sz="2800" dirty="0" smtClean="0"/>
              <a:t> </a:t>
            </a:r>
            <a:r>
              <a:rPr lang="en-US" sz="2800" dirty="0" err="1" smtClean="0"/>
              <a:t>tốt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3147453" y="3807234"/>
            <a:ext cx="23567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, </a:t>
            </a:r>
            <a:r>
              <a:rPr lang="en-US" sz="2800" dirty="0" err="1" smtClean="0"/>
              <a:t>cây</a:t>
            </a:r>
            <a:r>
              <a:rPr lang="en-US" sz="2800" dirty="0" smtClean="0"/>
              <a:t> </a:t>
            </a:r>
            <a:r>
              <a:rPr lang="en-US" sz="2800" dirty="0" err="1" smtClean="0"/>
              <a:t>rụng</a:t>
            </a:r>
            <a:r>
              <a:rPr lang="en-US" sz="2800" dirty="0" smtClean="0"/>
              <a:t> </a:t>
            </a:r>
            <a:r>
              <a:rPr lang="en-US" sz="2800" dirty="0" err="1" smtClean="0"/>
              <a:t>lá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3012108" y="4447431"/>
            <a:ext cx="26532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, </a:t>
            </a:r>
            <a:r>
              <a:rPr lang="en-US" sz="2800" dirty="0" err="1" smtClean="0"/>
              <a:t>cây</a:t>
            </a:r>
            <a:r>
              <a:rPr lang="en-US" sz="2800" dirty="0" smtClean="0"/>
              <a:t> </a:t>
            </a:r>
            <a:r>
              <a:rPr lang="en-US" sz="2800" dirty="0" err="1" smtClean="0"/>
              <a:t>trơ</a:t>
            </a:r>
            <a:r>
              <a:rPr lang="en-US" sz="2800" dirty="0" smtClean="0"/>
              <a:t> </a:t>
            </a:r>
            <a:r>
              <a:rPr lang="en-US" sz="2800" dirty="0" err="1" smtClean="0"/>
              <a:t>trụi</a:t>
            </a:r>
            <a:r>
              <a:rPr lang="en-US" sz="2800" dirty="0" smtClean="0"/>
              <a:t> </a:t>
            </a:r>
            <a:r>
              <a:rPr lang="en-US" sz="2800" dirty="0" err="1" smtClean="0"/>
              <a:t>lá</a:t>
            </a:r>
            <a:endParaRPr lang="en-US" sz="2800" dirty="0"/>
          </a:p>
        </p:txBody>
      </p:sp>
      <p:sp>
        <p:nvSpPr>
          <p:cNvPr id="15" name="Rectangle 14"/>
          <p:cNvSpPr/>
          <p:nvPr/>
        </p:nvSpPr>
        <p:spPr>
          <a:xfrm>
            <a:off x="9658350" y="6435090"/>
            <a:ext cx="1863090" cy="262890"/>
          </a:xfrm>
          <a:prstGeom prst="rect">
            <a:avLst/>
          </a:prstGeom>
          <a:solidFill>
            <a:srgbClr val="ABE1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676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9" grpId="0" animBg="1"/>
      <p:bldP spid="10" grpId="0" animBg="1"/>
      <p:bldP spid="11" grpId="0"/>
      <p:bldP spid="12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99289" y="474616"/>
            <a:ext cx="11329853" cy="1060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800" dirty="0" smtClean="0"/>
              <a:t>3. </a:t>
            </a:r>
            <a:r>
              <a:rPr lang="en-US" sz="2800" dirty="0" err="1" smtClean="0"/>
              <a:t>Hãy</a:t>
            </a:r>
            <a:r>
              <a:rPr lang="en-US" sz="2800" dirty="0" smtClean="0"/>
              <a:t> </a:t>
            </a:r>
            <a:r>
              <a:rPr lang="en-US" sz="2800" dirty="0" err="1" smtClean="0"/>
              <a:t>quan</a:t>
            </a:r>
            <a:r>
              <a:rPr lang="en-US" sz="2800" dirty="0" smtClean="0"/>
              <a:t> </a:t>
            </a:r>
            <a:r>
              <a:rPr lang="en-US" sz="2800" dirty="0" err="1" smtClean="0"/>
              <a:t>sát</a:t>
            </a:r>
            <a:r>
              <a:rPr lang="en-US" sz="2800" dirty="0" smtClean="0"/>
              <a:t> </a:t>
            </a:r>
            <a:r>
              <a:rPr lang="en-US" sz="2800" dirty="0" err="1" smtClean="0"/>
              <a:t>hình</a:t>
            </a:r>
            <a:r>
              <a:rPr lang="en-US" sz="2800" dirty="0" smtClean="0"/>
              <a:t> </a:t>
            </a:r>
            <a:r>
              <a:rPr lang="en-US" sz="2800" dirty="0" err="1" smtClean="0"/>
              <a:t>dưới</a:t>
            </a:r>
            <a:r>
              <a:rPr lang="en-US" sz="2800" dirty="0" smtClean="0"/>
              <a:t> </a:t>
            </a:r>
            <a:r>
              <a:rPr lang="en-US" sz="2800" dirty="0" err="1" smtClean="0"/>
              <a:t>đây</a:t>
            </a:r>
            <a:r>
              <a:rPr lang="en-US" sz="2800" dirty="0" smtClean="0"/>
              <a:t> </a:t>
            </a:r>
            <a:r>
              <a:rPr lang="en-US" sz="2800" dirty="0" err="1" smtClean="0"/>
              <a:t>và</a:t>
            </a:r>
            <a:r>
              <a:rPr lang="en-US" sz="2800" dirty="0" smtClean="0"/>
              <a:t> </a:t>
            </a:r>
            <a:r>
              <a:rPr lang="en-US" sz="2800" dirty="0" err="1" smtClean="0"/>
              <a:t>cho</a:t>
            </a:r>
            <a:r>
              <a:rPr lang="en-US" sz="2800" dirty="0" smtClean="0"/>
              <a:t> </a:t>
            </a:r>
            <a:r>
              <a:rPr lang="en-US" sz="2800" dirty="0" err="1" smtClean="0"/>
              <a:t>biết</a:t>
            </a:r>
            <a:r>
              <a:rPr lang="en-US" sz="2800" dirty="0" smtClean="0"/>
              <a:t> </a:t>
            </a:r>
            <a:r>
              <a:rPr lang="en-US" sz="2800" dirty="0" err="1" smtClean="0"/>
              <a:t>hình</a:t>
            </a:r>
            <a:r>
              <a:rPr lang="en-US" sz="2800" dirty="0" smtClean="0"/>
              <a:t> </a:t>
            </a:r>
            <a:r>
              <a:rPr lang="en-US" sz="2800" dirty="0" err="1" smtClean="0"/>
              <a:t>nào</a:t>
            </a:r>
            <a:r>
              <a:rPr lang="en-US" sz="2800" dirty="0" smtClean="0"/>
              <a:t> </a:t>
            </a:r>
            <a:r>
              <a:rPr lang="en-US" sz="2800" dirty="0" err="1" smtClean="0"/>
              <a:t>thể</a:t>
            </a:r>
            <a:r>
              <a:rPr lang="en-US" sz="2800" dirty="0" smtClean="0"/>
              <a:t> </a:t>
            </a:r>
            <a:r>
              <a:rPr lang="en-US" sz="2800" dirty="0" err="1" smtClean="0"/>
              <a:t>hiện</a:t>
            </a:r>
            <a:r>
              <a:rPr lang="en-US" sz="2800" dirty="0" smtClean="0"/>
              <a:t> </a:t>
            </a:r>
            <a:r>
              <a:rPr lang="en-US" sz="2800" dirty="0" err="1" smtClean="0"/>
              <a:t>mùa</a:t>
            </a:r>
            <a:r>
              <a:rPr lang="en-US" sz="2800" dirty="0" smtClean="0"/>
              <a:t> </a:t>
            </a:r>
            <a:r>
              <a:rPr lang="en-US" sz="2800" dirty="0" err="1" smtClean="0"/>
              <a:t>mưa</a:t>
            </a:r>
            <a:r>
              <a:rPr lang="en-US" sz="2800" dirty="0" smtClean="0"/>
              <a:t>, </a:t>
            </a:r>
            <a:r>
              <a:rPr lang="en-US" sz="2800" dirty="0" err="1" smtClean="0"/>
              <a:t>hình</a:t>
            </a:r>
            <a:r>
              <a:rPr lang="en-US" sz="2800" dirty="0" smtClean="0"/>
              <a:t> </a:t>
            </a:r>
            <a:r>
              <a:rPr lang="en-US" sz="2800" dirty="0" err="1" smtClean="0"/>
              <a:t>nào</a:t>
            </a:r>
            <a:r>
              <a:rPr lang="en-US" sz="2800" dirty="0" smtClean="0"/>
              <a:t> </a:t>
            </a:r>
            <a:r>
              <a:rPr lang="en-US" sz="2800" dirty="0" err="1" smtClean="0"/>
              <a:t>thể</a:t>
            </a:r>
            <a:r>
              <a:rPr lang="en-US" sz="2800" dirty="0" smtClean="0"/>
              <a:t> </a:t>
            </a:r>
            <a:r>
              <a:rPr lang="en-US" sz="2800" dirty="0" err="1" smtClean="0"/>
              <a:t>hiện</a:t>
            </a:r>
            <a:r>
              <a:rPr lang="en-US" sz="2800" dirty="0" smtClean="0"/>
              <a:t> </a:t>
            </a:r>
            <a:r>
              <a:rPr lang="en-US" sz="2800" dirty="0" err="1" smtClean="0"/>
              <a:t>mùa</a:t>
            </a:r>
            <a:r>
              <a:rPr lang="en-US" sz="2800" dirty="0" smtClean="0"/>
              <a:t> </a:t>
            </a:r>
            <a:r>
              <a:rPr lang="en-US" sz="2800" dirty="0" err="1" smtClean="0"/>
              <a:t>khô</a:t>
            </a:r>
            <a:r>
              <a:rPr lang="en-US" sz="2800" dirty="0" smtClean="0"/>
              <a:t> </a:t>
            </a:r>
            <a:r>
              <a:rPr lang="en-US" sz="2800" dirty="0" err="1" smtClean="0"/>
              <a:t>và</a:t>
            </a:r>
            <a:r>
              <a:rPr lang="en-US" sz="2800" dirty="0" smtClean="0"/>
              <a:t> </a:t>
            </a:r>
            <a:r>
              <a:rPr lang="en-US" sz="2800" dirty="0" err="1" smtClean="0"/>
              <a:t>vì</a:t>
            </a:r>
            <a:r>
              <a:rPr lang="en-US" sz="2800" dirty="0" smtClean="0"/>
              <a:t> </a:t>
            </a:r>
            <a:r>
              <a:rPr lang="en-US" sz="2800" dirty="0" err="1" smtClean="0"/>
              <a:t>sao</a:t>
            </a:r>
            <a:r>
              <a:rPr lang="en-US" sz="2800" dirty="0" smtClean="0"/>
              <a:t>?</a:t>
            </a:r>
            <a:endParaRPr lang="en-US" sz="2800" dirty="0"/>
          </a:p>
        </p:txBody>
      </p:sp>
      <p:grpSp>
        <p:nvGrpSpPr>
          <p:cNvPr id="2" name="Group 1"/>
          <p:cNvGrpSpPr/>
          <p:nvPr/>
        </p:nvGrpSpPr>
        <p:grpSpPr>
          <a:xfrm>
            <a:off x="1566338" y="1711620"/>
            <a:ext cx="9195753" cy="3468964"/>
            <a:chOff x="1094376" y="1900306"/>
            <a:chExt cx="9195753" cy="3468964"/>
          </a:xfrm>
        </p:grpSpPr>
        <p:pic>
          <p:nvPicPr>
            <p:cNvPr id="5122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43" t="47619" r="49837" b="33810"/>
            <a:stretch/>
          </p:blipFill>
          <p:spPr bwMode="auto">
            <a:xfrm>
              <a:off x="1094376" y="1900306"/>
              <a:ext cx="4377511" cy="3295810"/>
            </a:xfrm>
            <a:prstGeom prst="roundRect">
              <a:avLst>
                <a:gd name="adj" fmla="val 8975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3656916" y="4906850"/>
              <a:ext cx="462420" cy="462420"/>
            </a:xfrm>
            <a:prstGeom prst="ellipse">
              <a:avLst/>
            </a:prstGeom>
            <a:solidFill>
              <a:srgbClr val="F9F3B8"/>
            </a:solidFill>
            <a:ln w="28575">
              <a:solidFill>
                <a:srgbClr val="0DB2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063" t="47538" r="9317" b="33891"/>
            <a:stretch/>
          </p:blipFill>
          <p:spPr bwMode="auto">
            <a:xfrm>
              <a:off x="5912618" y="1900306"/>
              <a:ext cx="4377511" cy="3295810"/>
            </a:xfrm>
            <a:prstGeom prst="roundRect">
              <a:avLst>
                <a:gd name="adj" fmla="val 8975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Oval 5"/>
            <p:cNvSpPr/>
            <p:nvPr/>
          </p:nvSpPr>
          <p:spPr>
            <a:xfrm>
              <a:off x="7870163" y="4906850"/>
              <a:ext cx="462420" cy="462420"/>
            </a:xfrm>
            <a:prstGeom prst="ellipse">
              <a:avLst/>
            </a:prstGeom>
            <a:solidFill>
              <a:srgbClr val="F9F3B8"/>
            </a:solidFill>
            <a:ln w="28575">
              <a:solidFill>
                <a:srgbClr val="0DB2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41590" y="2477749"/>
            <a:ext cx="13247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n>
                  <a:solidFill>
                    <a:schemeClr val="accent1"/>
                  </a:solidFill>
                </a:ln>
                <a:solidFill>
                  <a:srgbClr val="84A8AC"/>
                </a:solidFill>
              </a:rPr>
              <a:t>MÙA MƯA</a:t>
            </a:r>
            <a:endParaRPr lang="en-US" sz="3200" b="1" dirty="0">
              <a:ln>
                <a:solidFill>
                  <a:schemeClr val="accent1"/>
                </a:solidFill>
              </a:ln>
              <a:solidFill>
                <a:srgbClr val="84A8AC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762091" y="2477749"/>
            <a:ext cx="13247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F8A513"/>
                </a:solidFill>
              </a:rPr>
              <a:t>MÙA KHÔ</a:t>
            </a:r>
            <a:endParaRPr lang="en-US" sz="3200" b="1" dirty="0">
              <a:ln>
                <a:solidFill>
                  <a:schemeClr val="accent4">
                    <a:lumMod val="75000"/>
                  </a:schemeClr>
                </a:solidFill>
              </a:ln>
              <a:solidFill>
                <a:srgbClr val="F8A513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30301" y="5087450"/>
            <a:ext cx="4027366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400" dirty="0" err="1" smtClean="0"/>
              <a:t>Mưa</a:t>
            </a:r>
            <a:r>
              <a:rPr lang="en-US" sz="2400" dirty="0" smtClean="0"/>
              <a:t> </a:t>
            </a:r>
            <a:r>
              <a:rPr lang="en-US" sz="2400" dirty="0" err="1" smtClean="0"/>
              <a:t>nặng</a:t>
            </a:r>
            <a:r>
              <a:rPr lang="en-US" sz="2400" dirty="0" smtClean="0"/>
              <a:t> </a:t>
            </a:r>
            <a:r>
              <a:rPr lang="en-US" sz="2400" dirty="0" err="1" smtClean="0"/>
              <a:t>hạt</a:t>
            </a:r>
            <a:r>
              <a:rPr lang="en-US" sz="2400" dirty="0" smtClean="0"/>
              <a:t>, </a:t>
            </a:r>
            <a:r>
              <a:rPr lang="en-US" sz="2400" dirty="0" err="1" smtClean="0"/>
              <a:t>mau</a:t>
            </a:r>
            <a:endParaRPr lang="en-US" sz="2400" dirty="0" smtClean="0"/>
          </a:p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400" dirty="0" err="1" smtClean="0"/>
              <a:t>Cây</a:t>
            </a:r>
            <a:r>
              <a:rPr lang="en-US" sz="2400" dirty="0" smtClean="0"/>
              <a:t> </a:t>
            </a:r>
            <a:r>
              <a:rPr lang="en-US" sz="2400" dirty="0" err="1" smtClean="0"/>
              <a:t>cối</a:t>
            </a:r>
            <a:r>
              <a:rPr lang="en-US" sz="2400" dirty="0" smtClean="0"/>
              <a:t> </a:t>
            </a:r>
            <a:r>
              <a:rPr lang="en-US" sz="2400" dirty="0" err="1" smtClean="0"/>
              <a:t>xanh</a:t>
            </a:r>
            <a:r>
              <a:rPr lang="en-US" sz="2400" dirty="0" smtClean="0"/>
              <a:t> </a:t>
            </a:r>
            <a:r>
              <a:rPr lang="en-US" sz="2400" dirty="0" err="1" smtClean="0"/>
              <a:t>tốt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6384580" y="5087450"/>
            <a:ext cx="4027366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400" dirty="0" err="1" smtClean="0"/>
              <a:t>Đất</a:t>
            </a:r>
            <a:r>
              <a:rPr lang="en-US" sz="2400" dirty="0" smtClean="0"/>
              <a:t>  </a:t>
            </a:r>
            <a:r>
              <a:rPr lang="en-US" sz="2400" dirty="0" err="1" smtClean="0"/>
              <a:t>khô</a:t>
            </a:r>
            <a:r>
              <a:rPr lang="en-US" sz="2400" dirty="0" smtClean="0"/>
              <a:t> </a:t>
            </a:r>
            <a:r>
              <a:rPr lang="en-US" sz="2400" dirty="0" err="1" smtClean="0"/>
              <a:t>nứt</a:t>
            </a:r>
            <a:r>
              <a:rPr lang="en-US" sz="2400" dirty="0" smtClean="0"/>
              <a:t> </a:t>
            </a:r>
            <a:r>
              <a:rPr lang="en-US" sz="2400" dirty="0" err="1" smtClean="0"/>
              <a:t>nẻ</a:t>
            </a:r>
            <a:endParaRPr lang="en-US" sz="2400" dirty="0" smtClean="0"/>
          </a:p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400" dirty="0" err="1" smtClean="0"/>
              <a:t>Cây</a:t>
            </a:r>
            <a:r>
              <a:rPr lang="en-US" sz="2400" dirty="0" smtClean="0"/>
              <a:t> </a:t>
            </a:r>
            <a:r>
              <a:rPr lang="en-US" sz="2400" dirty="0" err="1" smtClean="0"/>
              <a:t>cối</a:t>
            </a:r>
            <a:r>
              <a:rPr lang="en-US" sz="2400" dirty="0" smtClean="0"/>
              <a:t> </a:t>
            </a:r>
            <a:r>
              <a:rPr lang="en-US" sz="2400" dirty="0" err="1" smtClean="0"/>
              <a:t>úa</a:t>
            </a:r>
            <a:r>
              <a:rPr lang="en-US" sz="2400" dirty="0" smtClean="0"/>
              <a:t> </a:t>
            </a:r>
            <a:r>
              <a:rPr lang="en-US" sz="2400" dirty="0" err="1" smtClean="0"/>
              <a:t>vàng</a:t>
            </a:r>
            <a:endParaRPr lang="en-US" sz="2400" dirty="0"/>
          </a:p>
        </p:txBody>
      </p:sp>
      <p:sp>
        <p:nvSpPr>
          <p:cNvPr id="12" name="Rectangle 11"/>
          <p:cNvSpPr/>
          <p:nvPr/>
        </p:nvSpPr>
        <p:spPr>
          <a:xfrm>
            <a:off x="9658350" y="6435090"/>
            <a:ext cx="1863090" cy="262890"/>
          </a:xfrm>
          <a:prstGeom prst="rect">
            <a:avLst/>
          </a:prstGeom>
          <a:solidFill>
            <a:srgbClr val="ABE1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658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7" grpId="0" build="p"/>
      <p:bldP spid="11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lIns="91436" tIns="45719" rIns="91436" bIns="45719" numCol="1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algn="ctr" defTabSz="914309">
              <a:defRPr/>
            </a:pPr>
            <a:endParaRPr lang="vi-VN" sz="1067" b="1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909063" y="2785993"/>
            <a:ext cx="6173260" cy="722019"/>
          </a:xfrm>
          <a:prstGeom prst="rect">
            <a:avLst/>
          </a:prstGeom>
        </p:spPr>
        <p:txBody>
          <a:bodyPr wrap="none" lIns="91436" tIns="45719" rIns="91436" bIns="45719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219140">
              <a:defRPr/>
            </a:pP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kern="1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TỰ NHIÊN VÀ XÃ HỘI</a:t>
            </a:r>
            <a:endParaRPr lang="en-US" sz="36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sy="50000" kx="2453608" rotWithShape="0">
                  <a:srgbClr val="868686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6" y="-14288"/>
            <a:ext cx="12256655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3" y="533403"/>
            <a:ext cx="9331036" cy="1384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6" tIns="45719" rIns="91436" bIns="4571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914309" eaLnBrk="1" hangingPunct="1">
              <a:lnSpc>
                <a:spcPct val="150000"/>
              </a:lnSpc>
              <a:defRPr/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ỦY BAN NHÂN DÂN QUẬN LONG BIÊN</a:t>
            </a:r>
          </a:p>
          <a:p>
            <a:pPr algn="ctr" defTabSz="914309" eaLnBrk="1" hangingPunct="1">
              <a:lnSpc>
                <a:spcPct val="150000"/>
              </a:lnSpc>
              <a:defRPr/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6"/>
            <a:ext cx="8534400" cy="646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9" rIns="91436" bIns="4571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914309" eaLnBrk="1" hangingPunct="1">
              <a:defRPr/>
            </a:pPr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930" y="4904606"/>
            <a:ext cx="11577691" cy="646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6" tIns="45719" rIns="91436" bIns="4571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914309" eaLnBrk="1" hangingPunct="1">
              <a:defRPr/>
            </a:pP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Bài</a:t>
            </a:r>
            <a:r>
              <a:rPr lang="en-US" sz="3600" b="1">
                <a:solidFill>
                  <a:srgbClr val="7030A0"/>
                </a:solidFill>
                <a:cs typeface="Times New Roman" pitchFamily="18" charset="0"/>
              </a:rPr>
              <a:t>: </a:t>
            </a:r>
            <a:r>
              <a:rPr lang="en-US" sz="3600" b="1" smtClean="0">
                <a:solidFill>
                  <a:srgbClr val="7030A0"/>
                </a:solidFill>
                <a:cs typeface="Times New Roman" pitchFamily="18" charset="0"/>
              </a:rPr>
              <a:t>Các mùa trong năm (Tiết 2)</a:t>
            </a:r>
            <a:endParaRPr lang="en-US" sz="3600" b="1" dirty="0">
              <a:solidFill>
                <a:srgbClr val="7030A0"/>
              </a:solidFill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10" y="178293"/>
            <a:ext cx="1523999" cy="152399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9658350" y="6435090"/>
            <a:ext cx="1863090" cy="2628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862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UTM Cookies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525</TotalTime>
  <Words>531</Words>
  <Application>Microsoft Office PowerPoint</Application>
  <PresentationFormat>Widescreen</PresentationFormat>
  <Paragraphs>102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Times New Roman</vt:lpstr>
      <vt:lpstr>UTM Avo</vt:lpstr>
      <vt:lpstr>UTM Cookies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</cp:lastModifiedBy>
  <cp:revision>61</cp:revision>
  <dcterms:created xsi:type="dcterms:W3CDTF">2021-06-02T02:35:09Z</dcterms:created>
  <dcterms:modified xsi:type="dcterms:W3CDTF">2024-04-11T05:32:15Z</dcterms:modified>
</cp:coreProperties>
</file>