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9" r:id="rId5"/>
    <p:sldId id="260" r:id="rId6"/>
    <p:sldId id="268" r:id="rId7"/>
    <p:sldId id="269" r:id="rId8"/>
    <p:sldId id="261" r:id="rId9"/>
    <p:sldId id="27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4133173" y="-634299"/>
          <a:ext cx="4924988" cy="4924988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414881" y="281103"/>
          <a:ext cx="4340077" cy="562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Uống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đủ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endParaRPr lang="en-US" sz="2300" kern="1200" dirty="0"/>
        </a:p>
      </dsp:txBody>
      <dsp:txXfrm>
        <a:off x="414881" y="281103"/>
        <a:ext cx="4340077" cy="562499"/>
      </dsp:txXfrm>
    </dsp:sp>
    <dsp:sp modelId="{8DD23BBA-A0CE-4810-A0BB-94B2523900C4}">
      <dsp:nvSpPr>
        <dsp:cNvPr id="0" name=""/>
        <dsp:cNvSpPr/>
      </dsp:nvSpPr>
      <dsp:spPr>
        <a:xfrm>
          <a:off x="63319" y="21079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737375" y="1124998"/>
          <a:ext cx="4017584" cy="562499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Vệ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sinh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cá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sạch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sẽ</a:t>
          </a:r>
          <a:endParaRPr lang="en-US" sz="2300" kern="1200" dirty="0"/>
        </a:p>
      </dsp:txBody>
      <dsp:txXfrm>
        <a:off x="737375" y="1124998"/>
        <a:ext cx="4017584" cy="562499"/>
      </dsp:txXfrm>
    </dsp:sp>
    <dsp:sp modelId="{C6C043EA-0FB0-497A-B87D-2101D34CC1D5}">
      <dsp:nvSpPr>
        <dsp:cNvPr id="0" name=""/>
        <dsp:cNvSpPr/>
      </dsp:nvSpPr>
      <dsp:spPr>
        <a:xfrm>
          <a:off x="385813" y="105468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737375" y="1968892"/>
          <a:ext cx="4017584" cy="562499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Không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ăn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mặn</a:t>
          </a:r>
          <a:endParaRPr lang="en-US" sz="2300" kern="1200" dirty="0"/>
        </a:p>
      </dsp:txBody>
      <dsp:txXfrm>
        <a:off x="737375" y="1968892"/>
        <a:ext cx="4017584" cy="562499"/>
      </dsp:txXfrm>
    </dsp:sp>
    <dsp:sp modelId="{4D7172A2-F9D5-46BF-A978-77BCF19030B9}">
      <dsp:nvSpPr>
        <dsp:cNvPr id="0" name=""/>
        <dsp:cNvSpPr/>
      </dsp:nvSpPr>
      <dsp:spPr>
        <a:xfrm>
          <a:off x="385813" y="189858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414881" y="2812787"/>
          <a:ext cx="4340077" cy="56249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Không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nhịn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tiểu</a:t>
          </a:r>
          <a:endParaRPr lang="en-US" sz="2300" kern="1200" dirty="0"/>
        </a:p>
      </dsp:txBody>
      <dsp:txXfrm>
        <a:off x="414881" y="2812787"/>
        <a:ext cx="4340077" cy="562499"/>
      </dsp:txXfrm>
    </dsp:sp>
    <dsp:sp modelId="{65ADE32D-381C-47D7-B93B-AEB6176EE65C}">
      <dsp:nvSpPr>
        <dsp:cNvPr id="0" name=""/>
        <dsp:cNvSpPr/>
      </dsp:nvSpPr>
      <dsp:spPr>
        <a:xfrm>
          <a:off x="63319" y="274247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8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ĐẠO ĐỨC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26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Chăm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sóc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, bảo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cơ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tiểu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hay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sinh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sạch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đủ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ăn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nhịn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x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Thói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Tên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học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Tắm</a:t>
            </a:r>
            <a:r>
              <a:rPr lang="en-US" sz="2400" dirty="0" smtClean="0"/>
              <a:t> </a:t>
            </a:r>
            <a:r>
              <a:rPr lang="en-US" sz="2400" dirty="0" err="1" smtClean="0"/>
              <a:t>gội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Thay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/>
              <a:t>Phơi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ở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Nhịn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243</Words>
  <Application>Microsoft Office PowerPoint</Application>
  <PresentationFormat>Widescreen</PresentationFormat>
  <Paragraphs>52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36</cp:revision>
  <dcterms:created xsi:type="dcterms:W3CDTF">2021-06-02T02:35:09Z</dcterms:created>
  <dcterms:modified xsi:type="dcterms:W3CDTF">2022-03-30T08:21:05Z</dcterms:modified>
</cp:coreProperties>
</file>