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94" r:id="rId3"/>
    <p:sldMasterId id="2147483718" r:id="rId4"/>
    <p:sldMasterId id="2147483731" r:id="rId5"/>
    <p:sldMasterId id="2147483749" r:id="rId6"/>
    <p:sldMasterId id="2147483761" r:id="rId7"/>
    <p:sldMasterId id="2147483800" r:id="rId8"/>
    <p:sldMasterId id="2147483812" r:id="rId9"/>
  </p:sldMasterIdLst>
  <p:notesMasterIdLst>
    <p:notesMasterId r:id="rId24"/>
  </p:notesMasterIdLst>
  <p:sldIdLst>
    <p:sldId id="2007577078" r:id="rId10"/>
    <p:sldId id="265" r:id="rId11"/>
    <p:sldId id="2007577070" r:id="rId12"/>
    <p:sldId id="256" r:id="rId13"/>
    <p:sldId id="2007577071" r:id="rId14"/>
    <p:sldId id="2007577072" r:id="rId15"/>
    <p:sldId id="2007577073" r:id="rId16"/>
    <p:sldId id="2007577074" r:id="rId17"/>
    <p:sldId id="2007577076" r:id="rId18"/>
    <p:sldId id="3397" r:id="rId19"/>
    <p:sldId id="304" r:id="rId20"/>
    <p:sldId id="2007577077" r:id="rId21"/>
    <p:sldId id="266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17D38-AFE3-49B8-A163-5A99BE971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2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5229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4990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2851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9771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7498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5536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38701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0226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127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36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474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5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82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20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54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556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6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515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456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370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960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676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604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45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516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0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52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96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314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91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32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35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112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355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66690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13522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83515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8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5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3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763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87.xml"/><Relationship Id="rId7" Type="http://schemas.microsoft.com/office/2007/relationships/hdphoto" Target="../media/hdphoto4.wdp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slide" Target="slide4.xml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microsoft.com/office/2007/relationships/hdphoto" Target="../media/hdphoto3.wdp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9.xml"/><Relationship Id="rId7" Type="http://schemas.openxmlformats.org/officeDocument/2006/relationships/image" Target="../media/image60.png"/><Relationship Id="rId12" Type="http://schemas.openxmlformats.org/officeDocument/2006/relationships/slide" Target="slide8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9.png"/><Relationship Id="rId11" Type="http://schemas.openxmlformats.org/officeDocument/2006/relationships/slide" Target="slide7.xml"/><Relationship Id="rId5" Type="http://schemas.microsoft.com/office/2007/relationships/hdphoto" Target="../media/hdphoto4.wdp"/><Relationship Id="rId10" Type="http://schemas.openxmlformats.org/officeDocument/2006/relationships/slide" Target="slide6.xml"/><Relationship Id="rId4" Type="http://schemas.openxmlformats.org/officeDocument/2006/relationships/image" Target="../media/image49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6.wdp"/><Relationship Id="rId7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7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6.png"/><Relationship Id="rId5" Type="http://schemas.openxmlformats.org/officeDocument/2006/relationships/image" Target="../media/image5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7.png"/><Relationship Id="rId5" Type="http://schemas.openxmlformats.org/officeDocument/2006/relationships/image" Target="../media/image60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4.wdp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 MÔN : 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</a:rPr>
              <a:t>NÓI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</a:rPr>
              <a:t> NGHE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5045758"/>
            <a:ext cx="110363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noProof="0" dirty="0" err="1" smtClean="0">
                <a:solidFill>
                  <a:srgbClr val="7030A0"/>
                </a:solidFill>
                <a:cs typeface="Times New Roman" pitchFamily="18" charset="0"/>
              </a:rPr>
              <a:t>Kể</a:t>
            </a:r>
            <a:r>
              <a:rPr lang="en-US" sz="3600" b="1" noProof="0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30A0"/>
                </a:solidFill>
                <a:cs typeface="Times New Roman" pitchFamily="18" charset="0"/>
              </a:rPr>
              <a:t>chuyện</a:t>
            </a:r>
            <a:r>
              <a:rPr lang="en-US" sz="3600" b="1" noProof="0" dirty="0" smtClean="0">
                <a:solidFill>
                  <a:srgbClr val="7030A0"/>
                </a:solidFill>
                <a:cs typeface="Times New Roman" pitchFamily="18" charset="0"/>
              </a:rPr>
              <a:t> “</a:t>
            </a:r>
            <a:r>
              <a:rPr lang="en-US" sz="3600" b="1" noProof="0" dirty="0" err="1" smtClean="0">
                <a:solidFill>
                  <a:srgbClr val="7030A0"/>
                </a:solidFill>
                <a:cs typeface="Times New Roman" pitchFamily="18" charset="0"/>
              </a:rPr>
              <a:t>Cảm</a:t>
            </a:r>
            <a:r>
              <a:rPr lang="en-US" sz="3600" b="1" noProof="0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30A0"/>
                </a:solidFill>
                <a:cs typeface="Times New Roman" pitchFamily="18" charset="0"/>
              </a:rPr>
              <a:t>ơn</a:t>
            </a:r>
            <a:r>
              <a:rPr lang="en-US" sz="3600" b="1" noProof="0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30A0"/>
                </a:solidFill>
                <a:cs typeface="Times New Roman" pitchFamily="18" charset="0"/>
              </a:rPr>
              <a:t>anh</a:t>
            </a:r>
            <a:r>
              <a:rPr lang="en-US" sz="3600" b="1" noProof="0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30A0"/>
                </a:solidFill>
                <a:cs typeface="Times New Roman" pitchFamily="18" charset="0"/>
              </a:rPr>
              <a:t>hà</a:t>
            </a:r>
            <a:r>
              <a:rPr lang="en-US" sz="3600" b="1" noProof="0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30A0"/>
                </a:solidFill>
                <a:cs typeface="Times New Roman" pitchFamily="18" charset="0"/>
              </a:rPr>
              <a:t>mã</a:t>
            </a:r>
            <a:r>
              <a:rPr lang="en-US" sz="3600" b="1" noProof="0" smtClean="0">
                <a:solidFill>
                  <a:srgbClr val="7030A0"/>
                </a:solidFill>
                <a:cs typeface="Times New Roman" pitchFamily="18" charset="0"/>
              </a:rPr>
              <a:t>”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875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8F79D-F494-446D-9585-320F963A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8" y="1567346"/>
            <a:ext cx="8739964" cy="234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B2EBB-351F-4047-A613-468B88FEA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7" y="4057654"/>
            <a:ext cx="8739965" cy="2211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25F8-0FD6-461A-9FBF-3680AB61D4AB}"/>
              </a:ext>
            </a:extLst>
          </p:cNvPr>
          <p:cNvSpPr txBox="1"/>
          <p:nvPr/>
        </p:nvSpPr>
        <p:spPr>
          <a:xfrm>
            <a:off x="-584795" y="430139"/>
            <a:ext cx="9388551" cy="889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569419" y="2644926"/>
            <a:ext cx="6385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Qua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9901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F816D39-F595-43E9-8B6D-0E35D872CDC7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2EE7291-C571-4FF0-A32F-19A667A5EE8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A2D66E0F-BFAE-40B1-A6C1-2C8EF64B1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9DD8A38-F18B-4719-8427-9566DA797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2CA85A0-A55A-4BDE-9BA4-43C68A946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903B05C-77A7-4FA9-B4D0-DDFE534DF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848C162-B395-45E6-9AF8-A35BAE722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37346418-F0D5-416D-9D10-0374546E4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A5E2055-8DCD-41CD-92A6-2ABD75F82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2659696-D553-4CCD-9220-C3CA0DE3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D98B178-A77E-47D3-ABEF-1038199D2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2EEAA560-2CFD-46A1-B6EF-793A9461B638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: 折角 13">
            <a:extLst>
              <a:ext uri="{FF2B5EF4-FFF2-40B4-BE49-F238E27FC236}">
                <a16:creationId xmlns:a16="http://schemas.microsoft.com/office/drawing/2014/main" id="{ABACA639-4A14-4D99-8ECD-EBA10B471567}"/>
              </a:ext>
            </a:extLst>
          </p:cNvPr>
          <p:cNvSpPr/>
          <p:nvPr/>
        </p:nvSpPr>
        <p:spPr>
          <a:xfrm>
            <a:off x="642337" y="2069482"/>
            <a:ext cx="6715125" cy="3073396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B2CC59-ED4B-46A2-918F-CCCB8E30B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366" y="-442595"/>
            <a:ext cx="5509611" cy="43006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A55C7-7D03-4F80-AA38-9CCDF9171E2B}"/>
              </a:ext>
            </a:extLst>
          </p:cNvPr>
          <p:cNvSpPr txBox="1"/>
          <p:nvPr/>
        </p:nvSpPr>
        <p:spPr>
          <a:xfrm>
            <a:off x="1304336" y="2551837"/>
            <a:ext cx="5391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4" descr="Friendly kids greeting each other waving hands and">
            <a:extLst>
              <a:ext uri="{FF2B5EF4-FFF2-40B4-BE49-F238E27FC236}">
                <a16:creationId xmlns:a16="http://schemas.microsoft.com/office/drawing/2014/main" id="{64CD5D87-F938-4828-AA99-39847F404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6900" r="7748" b="24719"/>
          <a:stretch/>
        </p:blipFill>
        <p:spPr bwMode="auto">
          <a:xfrm>
            <a:off x="6931732" y="3589890"/>
            <a:ext cx="4171037" cy="307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22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445280" y="1827539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24" name="图片 22">
            <a:extLst>
              <a:ext uri="{FF2B5EF4-FFF2-40B4-BE49-F238E27FC236}">
                <a16:creationId xmlns:a16="http://schemas.microsoft.com/office/drawing/2014/main" id="{6A71E56A-95C6-4E79-9D84-29B178256E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140" y="2561630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51FF43-0F47-4404-B5DB-A68CBB1503CC}"/>
              </a:ext>
            </a:extLst>
          </p:cNvPr>
          <p:cNvSpPr txBox="1"/>
          <p:nvPr/>
        </p:nvSpPr>
        <p:spPr>
          <a:xfrm>
            <a:off x="2147777" y="2478592"/>
            <a:ext cx="6722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F7ED1-2C41-48CF-8C28-B190CE3F2F04}"/>
              </a:ext>
            </a:extLst>
          </p:cNvPr>
          <p:cNvSpPr txBox="1"/>
          <p:nvPr/>
        </p:nvSpPr>
        <p:spPr>
          <a:xfrm>
            <a:off x="789422" y="518427"/>
            <a:ext cx="1595605" cy="5821145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23BF3-F8AA-41F5-8D2C-8E2D8F0CDFB2}"/>
              </a:ext>
            </a:extLst>
          </p:cNvPr>
          <p:cNvSpPr txBox="1"/>
          <p:nvPr/>
        </p:nvSpPr>
        <p:spPr>
          <a:xfrm>
            <a:off x="3534268" y="-82500"/>
            <a:ext cx="512346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mã</a:t>
            </a:r>
            <a:endParaRPr lang="en-US" sz="3200" b="1" dirty="0">
              <a:solidFill>
                <a:schemeClr val="bg1"/>
              </a:solidFill>
              <a:latin typeface="Arial-Rounded"/>
              <a:ea typeface="Arial-Rounde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4F156-F79D-42DF-9A55-A330C957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743142"/>
            <a:ext cx="8599955" cy="2823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F403F-69F7-47BC-884D-3B27804F2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3627097"/>
            <a:ext cx="8453758" cy="28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54" y="2844966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7" y="1723784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8" y="2503670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29" y="1609823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626746" y="601955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4188065" y="5159111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5849952" y="6262672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7999748" y="499569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3706" y="2322693"/>
            <a:ext cx="4980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6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616" y="3641431"/>
            <a:ext cx="4801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Dê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cún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rừng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chơi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khi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quay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bị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lạc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đường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F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3928E-CC32-49E8-A5D1-C3E1CF941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0" y="3878248"/>
            <a:ext cx="4026194" cy="303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6907" y="2069923"/>
            <a:ext cx="6538970" cy="889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Dê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đã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nói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gì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khi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gặp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cô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hươu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</a:t>
            </a:r>
            <a:endParaRPr lang="vi-VN" sz="4000" kern="0" dirty="0">
              <a:solidFill>
                <a:schemeClr val="accent6">
                  <a:lumMod val="50000"/>
                </a:schemeClr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2613" y="3027143"/>
            <a:ext cx="47083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- 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kia,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làng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lối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?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61867-22D8-4457-BE92-5283BEFDAD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-1" y="3540586"/>
            <a:ext cx="4322223" cy="338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0841" y="2306584"/>
            <a:ext cx="6543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1729" y="3122193"/>
            <a:ext cx="3728541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phật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ý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62E14F-9BB3-45DA-986F-552B77277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21"/>
          <a:stretch/>
        </p:blipFill>
        <p:spPr>
          <a:xfrm>
            <a:off x="0" y="3790510"/>
            <a:ext cx="4482756" cy="315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633" y="1674674"/>
            <a:ext cx="4465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7908" y="2846993"/>
            <a:ext cx="4220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Cún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rất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: “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Chào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giúp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bọn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qua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ạ?”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D889C-F7D4-4793-BB03-A427140874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981"/>
          <a:stretch/>
        </p:blipFill>
        <p:spPr>
          <a:xfrm>
            <a:off x="0" y="4011007"/>
            <a:ext cx="4349664" cy="284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033" y="439003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01783" y="2140249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244" y="169302"/>
            <a:ext cx="130358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3624" y="3429000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90729 -3.7037E-7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64557 -0.0460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9" y="-2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52213 0.0027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80403 0.0546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242</Words>
  <Application>Microsoft Office PowerPoint</Application>
  <PresentationFormat>Widescreen</PresentationFormat>
  <Paragraphs>37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Wingdings</vt:lpstr>
      <vt:lpstr>字魂59号-创粗黑</vt:lpstr>
      <vt:lpstr>Office Theme</vt:lpstr>
      <vt:lpstr>Office 主题​​</vt:lpstr>
      <vt:lpstr>1_Office 主题​​</vt:lpstr>
      <vt:lpstr>1_Office 主题</vt:lpstr>
      <vt:lpstr>千图网海量PPT模板www.58pic.com​​</vt:lpstr>
      <vt:lpstr>https://www.freeppt7.com</vt:lpstr>
      <vt:lpstr>2_Office 主题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48</cp:revision>
  <dcterms:created xsi:type="dcterms:W3CDTF">2021-07-20T01:55:21Z</dcterms:created>
  <dcterms:modified xsi:type="dcterms:W3CDTF">2022-03-30T08:01:20Z</dcterms:modified>
</cp:coreProperties>
</file>