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5"/>
  </p:notesMasterIdLst>
  <p:sldIdLst>
    <p:sldId id="2007577068" r:id="rId6"/>
    <p:sldId id="404" r:id="rId7"/>
    <p:sldId id="271" r:id="rId8"/>
    <p:sldId id="406" r:id="rId9"/>
    <p:sldId id="407" r:id="rId10"/>
    <p:sldId id="284" r:id="rId11"/>
    <p:sldId id="2007577066" r:id="rId12"/>
    <p:sldId id="2007577067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5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  <p:sldLayoutId id="214748381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chú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bồ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in-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tơ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-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nét.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55591" indent="-228600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    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269</Words>
  <Application>Microsoft Office PowerPoint</Application>
  <PresentationFormat>Widescreen</PresentationFormat>
  <Paragraphs>42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等线 Light</vt:lpstr>
      <vt:lpstr>HP001 4 hang 1 ô ly</vt:lpstr>
      <vt:lpstr>Kalam</vt:lpstr>
      <vt:lpstr>Montserrat</vt:lpstr>
      <vt:lpstr>黑体</vt:lpstr>
      <vt:lpstr>Times New Roman</vt:lpstr>
      <vt:lpstr>仓耳羽辰体-谷力 W05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39</cp:revision>
  <dcterms:created xsi:type="dcterms:W3CDTF">2021-07-20T01:55:21Z</dcterms:created>
  <dcterms:modified xsi:type="dcterms:W3CDTF">2022-03-30T08:00:08Z</dcterms:modified>
</cp:coreProperties>
</file>