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9"/>
  </p:notesMasterIdLst>
  <p:sldIdLst>
    <p:sldId id="3400" r:id="rId4"/>
    <p:sldId id="516" r:id="rId5"/>
    <p:sldId id="265" r:id="rId6"/>
    <p:sldId id="3399" r:id="rId7"/>
    <p:sldId id="51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54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3/30/2022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2472434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0.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 id="214748377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Times New Roman" pitchFamily="18" charset="0"/>
                <a:ea typeface="+mn-ea"/>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527538" y="5045758"/>
            <a:ext cx="110363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ctr" eaLnBrk="1" hangingPunct="1">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 </a:t>
            </a:r>
            <a:r>
              <a:rPr lang="en-US" sz="3600" b="1" dirty="0" err="1">
                <a:solidFill>
                  <a:srgbClr val="7030A0"/>
                </a:solidFill>
                <a:cs typeface="Times New Roman" pitchFamily="18" charset="0"/>
              </a:rPr>
              <a:t>Viết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đoạn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tả</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một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đồ</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vật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trong</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gia</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đình</a:t>
            </a:r>
            <a:r>
              <a:rPr lang="en-US" sz="3600" b="1" dirty="0">
                <a:solidFill>
                  <a:srgbClr val="7030A0"/>
                </a:solidFill>
                <a:cs typeface="Times New Roman" pitchFamily="18" charset="0"/>
              </a:rPr>
              <a:t>.</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6482766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tri thức</a:t>
            </a:r>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251</Words>
  <Application>Microsoft Office PowerPoint</Application>
  <PresentationFormat>Widescreen</PresentationFormat>
  <Paragraphs>23</Paragraphs>
  <Slides>5</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vt:i4>
      </vt:variant>
    </vt:vector>
  </HeadingPairs>
  <TitlesOfParts>
    <vt:vector size="14" baseType="lpstr">
      <vt:lpstr>Arial</vt:lpstr>
      <vt:lpstr>Arial-Rounded</vt:lpstr>
      <vt:lpstr>Calibri</vt:lpstr>
      <vt:lpstr>等线</vt:lpstr>
      <vt:lpstr>黑体</vt:lpstr>
      <vt:lpstr>Times New Roman</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44</cp:revision>
  <dcterms:created xsi:type="dcterms:W3CDTF">2021-07-20T01:55:21Z</dcterms:created>
  <dcterms:modified xsi:type="dcterms:W3CDTF">2022-03-30T07:58:02Z</dcterms:modified>
</cp:coreProperties>
</file>