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5"/>
  </p:notesMasterIdLst>
  <p:sldIdLst>
    <p:sldId id="429" r:id="rId7"/>
    <p:sldId id="257" r:id="rId8"/>
    <p:sldId id="425" r:id="rId9"/>
    <p:sldId id="426" r:id="rId10"/>
    <p:sldId id="260" r:id="rId11"/>
    <p:sldId id="261" r:id="rId12"/>
    <p:sldId id="262" r:id="rId13"/>
    <p:sldId id="263" r:id="rId14"/>
    <p:sldId id="393" r:id="rId15"/>
    <p:sldId id="258" r:id="rId16"/>
    <p:sldId id="259" r:id="rId17"/>
    <p:sldId id="320" r:id="rId18"/>
    <p:sldId id="394" r:id="rId19"/>
    <p:sldId id="272" r:id="rId20"/>
    <p:sldId id="395" r:id="rId21"/>
    <p:sldId id="419" r:id="rId22"/>
    <p:sldId id="418" r:id="rId23"/>
    <p:sldId id="427" r:id="rId24"/>
    <p:sldId id="428" r:id="rId25"/>
    <p:sldId id="306" r:id="rId26"/>
    <p:sldId id="398" r:id="rId27"/>
    <p:sldId id="399" r:id="rId28"/>
    <p:sldId id="420" r:id="rId29"/>
    <p:sldId id="421" r:id="rId30"/>
    <p:sldId id="401" r:id="rId31"/>
    <p:sldId id="402" r:id="rId32"/>
    <p:sldId id="289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39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5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6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0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4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8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1.png"/><Relationship Id="rId18" Type="http://schemas.openxmlformats.org/officeDocument/2006/relationships/image" Target="../media/image54.gif"/><Relationship Id="rId26" Type="http://schemas.microsoft.com/office/2007/relationships/hdphoto" Target="../media/hdphoto16.wdp"/><Relationship Id="rId3" Type="http://schemas.openxmlformats.org/officeDocument/2006/relationships/image" Target="../media/image45.png"/><Relationship Id="rId21" Type="http://schemas.openxmlformats.org/officeDocument/2006/relationships/image" Target="../media/image56.png"/><Relationship Id="rId7" Type="http://schemas.openxmlformats.org/officeDocument/2006/relationships/image" Target="../media/image47.png"/><Relationship Id="rId12" Type="http://schemas.openxmlformats.org/officeDocument/2006/relationships/image" Target="../media/image50.gif"/><Relationship Id="rId17" Type="http://schemas.openxmlformats.org/officeDocument/2006/relationships/image" Target="../media/image53.png"/><Relationship Id="rId25" Type="http://schemas.openxmlformats.org/officeDocument/2006/relationships/image" Target="../media/image58.png"/><Relationship Id="rId2" Type="http://schemas.openxmlformats.org/officeDocument/2006/relationships/image" Target="../media/image44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60.gif"/><Relationship Id="rId1" Type="http://schemas.openxmlformats.org/officeDocument/2006/relationships/slideLayout" Target="../slideLayouts/slideLayout45.xml"/><Relationship Id="rId6" Type="http://schemas.microsoft.com/office/2007/relationships/hdphoto" Target="../media/hdphoto8.wdp"/><Relationship Id="rId11" Type="http://schemas.openxmlformats.org/officeDocument/2006/relationships/image" Target="../media/image49.gif"/><Relationship Id="rId24" Type="http://schemas.microsoft.com/office/2007/relationships/hdphoto" Target="../media/hdphoto15.wdp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image" Target="../media/image57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55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48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59.png"/><Relationship Id="rId30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5" Type="http://schemas.openxmlformats.org/officeDocument/2006/relationships/slide" Target="slide8.xml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ĐỌC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38" y="5045758"/>
            <a:ext cx="11036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CHÚ BỒ CÂU ĐẾN IN – TƠ - NÉT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7" y="1272122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696" y="2425341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302551" y="1369545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707924" y="2287139"/>
            <a:ext cx="7995683" cy="194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dù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764933" y="24703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5590982" y="232167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775279" y="291488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9648323" y="225629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3691975" y="3482122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9255227" y="291488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14810" y="100600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339081" y="78905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2339081" y="1673541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2752171" y="2096658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411873" y="2981143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2767669" y="3386125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4667782" y="1663025"/>
            <a:ext cx="6850078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5252347" y="3029776"/>
            <a:ext cx="661848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F0D5D-B06E-4F10-8447-0D827CC94BB8}"/>
              </a:ext>
            </a:extLst>
          </p:cNvPr>
          <p:cNvGrpSpPr/>
          <p:nvPr/>
        </p:nvGrpSpPr>
        <p:grpSpPr>
          <a:xfrm>
            <a:off x="3448361" y="4675593"/>
            <a:ext cx="7699034" cy="1885749"/>
            <a:chOff x="1031881" y="4402460"/>
            <a:chExt cx="5233106" cy="1885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9EA499-321A-434D-81CA-357B80947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881" y="441431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D6404-CD49-47B3-BB44-E052060B7DD4}"/>
                </a:ext>
              </a:extLst>
            </p:cNvPr>
            <p:cNvSpPr/>
            <p:nvPr/>
          </p:nvSpPr>
          <p:spPr>
            <a:xfrm>
              <a:off x="1243118" y="44024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70374" y="121021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336075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191661" y="-34006"/>
            <a:ext cx="608701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nhóm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336075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466269" y="5929141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29522" y="200416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LUYỆN ĐỌC LẠI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625" y="276906"/>
            <a:ext cx="78848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162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1534"/>
              </p:ext>
            </p:extLst>
          </p:nvPr>
        </p:nvGraphicFramePr>
        <p:xfrm>
          <a:off x="2747255" y="3840084"/>
          <a:ext cx="3344605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324924" y="2486995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654997" y="2486995"/>
            <a:ext cx="144271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9577"/>
              </p:ext>
            </p:extLst>
          </p:nvPr>
        </p:nvGraphicFramePr>
        <p:xfrm>
          <a:off x="6509844" y="3867532"/>
          <a:ext cx="3344605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5 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638 0.278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110190" y="812609"/>
            <a:ext cx="614198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vi-VN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1564559" y="2009233"/>
            <a:ext cx="7233247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(……)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22041"/>
            <a:ext cx="2666461" cy="6208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endParaRPr lang="en-US" sz="2667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877758" y="2673587"/>
            <a:ext cx="8511783" cy="12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dù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413708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848447" y="1334942"/>
            <a:ext cx="5326912" cy="510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91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1382</Words>
  <Application>Microsoft Office PowerPoint</Application>
  <PresentationFormat>Widescreen</PresentationFormat>
  <Paragraphs>107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Microsoft YaHei</vt:lpstr>
      <vt:lpstr>宋体</vt:lpstr>
      <vt:lpstr>Arial</vt:lpstr>
      <vt:lpstr>Arial-Rounded</vt:lpstr>
      <vt:lpstr>Calibri</vt:lpstr>
      <vt:lpstr>等线</vt:lpstr>
      <vt:lpstr>Kalam</vt:lpstr>
      <vt:lpstr>Montserrat</vt:lpstr>
      <vt:lpstr>Times New Roman</vt:lpstr>
      <vt:lpstr>UTM Avo</vt:lpstr>
      <vt:lpstr>UTM Cookies</vt:lpstr>
      <vt:lpstr>Verdana</vt:lpstr>
      <vt:lpstr>Wingdings</vt:lpstr>
      <vt:lpstr>Office Theme</vt:lpstr>
      <vt:lpstr>Doodle Sketchbook by Slidesgo</vt:lpstr>
      <vt:lpstr>9_Office Theme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17</cp:revision>
  <dcterms:created xsi:type="dcterms:W3CDTF">2021-07-20T01:55:21Z</dcterms:created>
  <dcterms:modified xsi:type="dcterms:W3CDTF">2022-03-30T07:55:21Z</dcterms:modified>
</cp:coreProperties>
</file>