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404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6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9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1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3.png"/><Relationship Id="rId12" Type="http://schemas.openxmlformats.org/officeDocument/2006/relationships/image" Target="../media/image3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5045758"/>
            <a:ext cx="11036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ƠN ANH HÀ MÃ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454556" y="3378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316760" y="3378048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2410</Words>
  <Application>Microsoft Office PowerPoint</Application>
  <PresentationFormat>Widescreen</PresentationFormat>
  <Paragraphs>196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12</cp:revision>
  <dcterms:created xsi:type="dcterms:W3CDTF">2021-07-20T01:55:21Z</dcterms:created>
  <dcterms:modified xsi:type="dcterms:W3CDTF">2022-03-30T07:52:17Z</dcterms:modified>
</cp:coreProperties>
</file>