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1" r:id="rId2"/>
    <p:sldId id="267" r:id="rId3"/>
    <p:sldId id="277" r:id="rId4"/>
    <p:sldId id="278" r:id="rId5"/>
    <p:sldId id="279" r:id="rId6"/>
    <p:sldId id="280" r:id="rId7"/>
    <p:sldId id="276" r:id="rId8"/>
    <p:sldId id="266" r:id="rId9"/>
    <p:sldId id="259" r:id="rId10"/>
    <p:sldId id="260" r:id="rId11"/>
    <p:sldId id="268" r:id="rId12"/>
    <p:sldId id="27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66"/>
    <a:srgbClr val="FFCC66"/>
    <a:srgbClr val="56B698"/>
    <a:srgbClr val="974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0245-807C-419E-8BA1-5E155BBFD7D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9271-AC53-4359-BDC0-19A992F6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09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A5A6F0-59F2-4F59-B8D8-7987C6C4BFA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9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0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0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0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1" i="0" u="none" strike="noStrike" kern="10" cap="none" spc="0" normalizeH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ĐỘNG TRẢI NGHIỆM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29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pt-BR" sz="3600" b="1" dirty="0">
                <a:solidFill>
                  <a:srgbClr val="7030A0"/>
                </a:solidFill>
                <a:cs typeface="Times New Roman" pitchFamily="18" charset="0"/>
              </a:rPr>
              <a:t>Bảo vệ cảnh quan quê 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49049-21DF-4275-84C4-CE8D1889E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234426"/>
            <a:ext cx="7010399" cy="3622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092" y="22376"/>
            <a:ext cx="10099962" cy="116955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4: 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Báo cáo kết quả tìm hiểu thực trạng vệ sinh  môi trường quanh em.</a:t>
            </a:r>
          </a:p>
        </p:txBody>
      </p:sp>
      <p:sp>
        <p:nvSpPr>
          <p:cNvPr id="4" name="Rectangle 3"/>
          <p:cNvSpPr/>
          <p:nvPr/>
        </p:nvSpPr>
        <p:spPr>
          <a:xfrm rot="20212812">
            <a:off x="792260" y="2269210"/>
            <a:ext cx="1198602" cy="914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4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575" y="3917950"/>
            <a:ext cx="1198602" cy="914400"/>
          </a:xfrm>
          <a:prstGeom prst="rect">
            <a:avLst/>
          </a:prstGeom>
          <a:solidFill>
            <a:srgbClr val="56B698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4</a:t>
            </a:r>
          </a:p>
        </p:txBody>
      </p:sp>
    </p:spTree>
    <p:extLst>
      <p:ext uri="{BB962C8B-B14F-4D97-AF65-F5344CB8AC3E}">
        <p14:creationId xmlns:p14="http://schemas.microsoft.com/office/powerpoint/2010/main" val="2763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890" y="363984"/>
            <a:ext cx="1055701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nilong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Pictures\anh-dong-1_11325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688" y="3471873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75" y="3186113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416" y="3733810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hinh-nen-dong-hoa-la-dep-1-20_10433289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2" y="3670534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17" y="5516081"/>
            <a:ext cx="4103883" cy="13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066800" y="1071611"/>
            <a:ext cx="10183091" cy="345406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2050" name="Picture 2" descr="C:\Users\Administrator\Pictures\hinh-nen-dong-hoa-la-dep-1-41_10433307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25681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Pictures\hinh-nen-dong-hoa-la-dep-1-41_10433307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1" y="3763658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Pictures\hinh-nen-dong-hoa-la-dep-1-41_10433307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891" y="4539532"/>
            <a:ext cx="7620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69" y="318600"/>
            <a:ext cx="71350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5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87792" y="1440890"/>
            <a:ext cx="1981200" cy="126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4500"/>
          </a:p>
        </p:txBody>
      </p:sp>
      <p:sp>
        <p:nvSpPr>
          <p:cNvPr id="5" name="Rounded Rectangle 4"/>
          <p:cNvSpPr/>
          <p:nvPr/>
        </p:nvSpPr>
        <p:spPr>
          <a:xfrm>
            <a:off x="4724383" y="2043586"/>
            <a:ext cx="1981200" cy="126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500"/>
          </a:p>
        </p:txBody>
      </p:sp>
      <p:sp>
        <p:nvSpPr>
          <p:cNvPr id="6" name="Rounded Rectangle 5"/>
          <p:cNvSpPr/>
          <p:nvPr/>
        </p:nvSpPr>
        <p:spPr>
          <a:xfrm>
            <a:off x="6760988" y="1350835"/>
            <a:ext cx="1981200" cy="126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500"/>
          </a:p>
        </p:txBody>
      </p:sp>
      <p:sp>
        <p:nvSpPr>
          <p:cNvPr id="7" name="Rounded Rectangle 6"/>
          <p:cNvSpPr/>
          <p:nvPr/>
        </p:nvSpPr>
        <p:spPr>
          <a:xfrm>
            <a:off x="8811455" y="2002029"/>
            <a:ext cx="1981200" cy="12607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26576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EFDD237E-9685-4998-8B2C-D10A174F2169}"/>
              </a:ext>
            </a:extLst>
          </p:cNvPr>
          <p:cNvSpPr txBox="1"/>
          <p:nvPr/>
        </p:nvSpPr>
        <p:spPr>
          <a:xfrm>
            <a:off x="983673" y="2422709"/>
            <a:ext cx="10458050" cy="919478"/>
          </a:xfrm>
          <a:prstGeom prst="rect">
            <a:avLst/>
          </a:prstGeom>
          <a:solidFill>
            <a:srgbClr val="FFC000"/>
          </a:solidFill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15000"/>
              </a:lnSpc>
              <a:spcAft>
                <a:spcPts val="1067"/>
              </a:spcAft>
            </a:pPr>
            <a:r>
              <a:rPr lang="en-US" sz="450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Điều gì xảy ra ở Vương quốc rác ?</a:t>
            </a:r>
            <a:endParaRPr lang="en-US" sz="4500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Lưu đồ: Tiến trình 18">
            <a:extLst>
              <a:ext uri="{FF2B5EF4-FFF2-40B4-BE49-F238E27FC236}">
                <a16:creationId xmlns:a16="http://schemas.microsoft.com/office/drawing/2014/main" id="{6C9FB40E-4010-477E-89B1-AFBC543A8542}"/>
              </a:ext>
            </a:extLst>
          </p:cNvPr>
          <p:cNvSpPr/>
          <p:nvPr/>
        </p:nvSpPr>
        <p:spPr>
          <a:xfrm>
            <a:off x="-1" y="324032"/>
            <a:ext cx="4107767" cy="670085"/>
          </a:xfrm>
          <a:prstGeom prst="flowChartProcess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21" name="图片 73732" descr="PPT素材-12">
            <a:extLst>
              <a:ext uri="{FF2B5EF4-FFF2-40B4-BE49-F238E27FC236}">
                <a16:creationId xmlns:a16="http://schemas.microsoft.com/office/drawing/2014/main" id="{A96FB1B6-77C4-45F8-A641-608C70B09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89" y="-231763"/>
            <a:ext cx="4107767" cy="2351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 Box 4">
            <a:extLst>
              <a:ext uri="{FF2B5EF4-FFF2-40B4-BE49-F238E27FC236}">
                <a16:creationId xmlns:a16="http://schemas.microsoft.com/office/drawing/2014/main" id="{86155DF7-6979-4C34-89A8-BE4D7D522639}"/>
              </a:ext>
            </a:extLst>
          </p:cNvPr>
          <p:cNvSpPr txBox="1"/>
          <p:nvPr/>
        </p:nvSpPr>
        <p:spPr>
          <a:xfrm>
            <a:off x="1490680" y="527598"/>
            <a:ext cx="2156392" cy="738658"/>
          </a:xfrm>
          <a:prstGeom prst="rect">
            <a:avLst/>
          </a:prstGeom>
          <a:noFill/>
          <a:ln w="9525">
            <a:noFill/>
          </a:ln>
        </p:spPr>
        <p:txBody>
          <a:bodyPr wrap="square" lIns="121914" tIns="60957" rIns="121914" bIns="60957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400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 1:</a:t>
            </a:r>
            <a:endParaRPr lang="en-US" altLang="en-US" sz="3700" b="1" i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8876" y="3491326"/>
            <a:ext cx="7281706" cy="70788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A. Lượng rác giảm dần.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016" y="4322621"/>
            <a:ext cx="7295566" cy="70788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B. Lượng rác tăng dần.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1156" y="5153916"/>
            <a:ext cx="7309426" cy="70788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C. Vương quốc này không có rác.</a:t>
            </a:r>
          </a:p>
        </p:txBody>
      </p:sp>
    </p:spTree>
    <p:extLst>
      <p:ext uri="{BB962C8B-B14F-4D97-AF65-F5344CB8AC3E}">
        <p14:creationId xmlns:p14="http://schemas.microsoft.com/office/powerpoint/2010/main" val="27209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52305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A96FB1B6-77C4-45F8-A641-608C70B09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89" y="-231763"/>
            <a:ext cx="4107767" cy="2351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17">
            <a:extLst>
              <a:ext uri="{FF2B5EF4-FFF2-40B4-BE49-F238E27FC236}">
                <a16:creationId xmlns:a16="http://schemas.microsoft.com/office/drawing/2014/main" id="{EFDD237E-9685-4998-8B2C-D10A174F2169}"/>
              </a:ext>
            </a:extLst>
          </p:cNvPr>
          <p:cNvSpPr txBox="1"/>
          <p:nvPr/>
        </p:nvSpPr>
        <p:spPr>
          <a:xfrm>
            <a:off x="0" y="2422709"/>
            <a:ext cx="12192000" cy="919478"/>
          </a:xfrm>
          <a:prstGeom prst="rect">
            <a:avLst/>
          </a:prstGeom>
          <a:solidFill>
            <a:srgbClr val="FFC000"/>
          </a:solidFill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15000"/>
              </a:lnSpc>
              <a:spcAft>
                <a:spcPts val="1067"/>
              </a:spcAft>
            </a:pPr>
            <a:r>
              <a:rPr lang="en-US" sz="450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Vua và nữ hoàng là người như thế nào ?</a:t>
            </a:r>
            <a:endParaRPr lang="en-US" sz="4500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8876" y="3491326"/>
            <a:ext cx="8279233" cy="70788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A. Vua vô dụng, nữ hoàng phế thải.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016" y="4322621"/>
            <a:ext cx="8293093" cy="70788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B. Vua tốt bụng, nữ hoàng xinh đẹp.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1156" y="5153916"/>
            <a:ext cx="8306953" cy="70788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C. Vua thương dân, nữ hoàng yêu nước.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7338" y="637309"/>
            <a:ext cx="18231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 2: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37818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7">
            <a:extLst>
              <a:ext uri="{FF2B5EF4-FFF2-40B4-BE49-F238E27FC236}">
                <a16:creationId xmlns:a16="http://schemas.microsoft.com/office/drawing/2014/main" id="{EFDD237E-9685-4998-8B2C-D10A174F2169}"/>
              </a:ext>
            </a:extLst>
          </p:cNvPr>
          <p:cNvSpPr txBox="1"/>
          <p:nvPr/>
        </p:nvSpPr>
        <p:spPr>
          <a:xfrm>
            <a:off x="0" y="2090189"/>
            <a:ext cx="12191999" cy="855679"/>
          </a:xfrm>
          <a:prstGeom prst="rect">
            <a:avLst/>
          </a:prstGeom>
          <a:solidFill>
            <a:srgbClr val="FFC000"/>
          </a:solidFill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15000"/>
              </a:lnSpc>
              <a:spcAft>
                <a:spcPts val="1067"/>
              </a:spcAft>
            </a:pP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Trên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đường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tìm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thần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3T,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bịch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rác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nhỏ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500" dirty="0" err="1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gặp</a:t>
            </a:r>
            <a:r>
              <a:rPr lang="en-US" sz="4500" dirty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3214226"/>
            <a:ext cx="12191999" cy="70788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A. Rau quả héo, cơm thừa, lá cây.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59376"/>
            <a:ext cx="12191999" cy="1323439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B. Chai nhựa, chai thủy tinh, hộp giấy, bóng đèn, điện thoại, pin, gạch,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5472581"/>
            <a:ext cx="12191999" cy="70788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C. Cả câu A và B đều đúng.</a:t>
            </a:r>
          </a:p>
        </p:txBody>
      </p:sp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A96FB1B6-77C4-45F8-A641-608C70B09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8655"/>
            <a:ext cx="4107767" cy="2351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94509" y="581899"/>
            <a:ext cx="1995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</a:p>
        </p:txBody>
      </p:sp>
    </p:spTree>
    <p:extLst>
      <p:ext uri="{BB962C8B-B14F-4D97-AF65-F5344CB8AC3E}">
        <p14:creationId xmlns:p14="http://schemas.microsoft.com/office/powerpoint/2010/main" val="42747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A96FB1B6-77C4-45F8-A641-608C70B09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89" y="-231763"/>
            <a:ext cx="4107767" cy="23512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17">
            <a:extLst>
              <a:ext uri="{FF2B5EF4-FFF2-40B4-BE49-F238E27FC236}">
                <a16:creationId xmlns:a16="http://schemas.microsoft.com/office/drawing/2014/main" id="{EFDD237E-9685-4998-8B2C-D10A174F2169}"/>
              </a:ext>
            </a:extLst>
          </p:cNvPr>
          <p:cNvSpPr txBox="1"/>
          <p:nvPr/>
        </p:nvSpPr>
        <p:spPr>
          <a:xfrm>
            <a:off x="983673" y="2422709"/>
            <a:ext cx="10458050" cy="855679"/>
          </a:xfrm>
          <a:prstGeom prst="rect">
            <a:avLst/>
          </a:prstGeom>
          <a:solidFill>
            <a:srgbClr val="FFC000"/>
          </a:solidFill>
        </p:spPr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15000"/>
              </a:lnSpc>
              <a:spcAft>
                <a:spcPts val="1067"/>
              </a:spcAft>
            </a:pPr>
            <a:r>
              <a:rPr lang="en-US" sz="450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Người ta phân thành mấy loại rác?</a:t>
            </a:r>
            <a:endParaRPr lang="en-US" sz="4500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4509" y="3491326"/>
            <a:ext cx="10347213" cy="1323439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    Người ta phân loại thành 3 loại rác:  Rác hữu cơ, rác tái chế, các loại rác còn lại.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4739" y="581899"/>
            <a:ext cx="19950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4:</a:t>
            </a:r>
          </a:p>
        </p:txBody>
      </p:sp>
    </p:spTree>
    <p:extLst>
      <p:ext uri="{BB962C8B-B14F-4D97-AF65-F5344CB8AC3E}">
        <p14:creationId xmlns:p14="http://schemas.microsoft.com/office/powerpoint/2010/main" val="19591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2045" y="2222960"/>
            <a:ext cx="494607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3T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292004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09" y="5964371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46" y="5292004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117" y="5728861"/>
            <a:ext cx="9525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7018" y="789709"/>
            <a:ext cx="925483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</a:t>
            </a:r>
            <a:r>
              <a:rPr lang="en-US" sz="3500" b="1">
                <a:latin typeface="Times New Roman" pitchFamily="18" charset="0"/>
                <a:cs typeface="Times New Roman" pitchFamily="18" charset="0"/>
              </a:rPr>
              <a:t>Chơi trò chơi “Chuyền hoa”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5009" y="2022764"/>
            <a:ext cx="42672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1.Nghe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309" y="3394404"/>
            <a:ext cx="37545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2.Nêu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A0281-B817-4FD7-9B5A-7EED3F49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95" y="1552575"/>
            <a:ext cx="6496050" cy="375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95435"/>
            <a:ext cx="12192000" cy="170816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bậy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xanh;trồng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; …</a:t>
            </a:r>
          </a:p>
        </p:txBody>
      </p:sp>
    </p:spTree>
    <p:extLst>
      <p:ext uri="{BB962C8B-B14F-4D97-AF65-F5344CB8AC3E}">
        <p14:creationId xmlns:p14="http://schemas.microsoft.com/office/powerpoint/2010/main" val="27293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A0281-B817-4FD7-9B5A-7EED3F492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1552575"/>
            <a:ext cx="6496050" cy="375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9564" y="928250"/>
            <a:ext cx="6254461" cy="63094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>
                <a:latin typeface="Times New Roman" pitchFamily="18" charset="0"/>
                <a:cs typeface="Times New Roman" pitchFamily="18" charset="0"/>
              </a:rPr>
              <a:t>TỔNG KẾT TRÒ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666536"/>
            <a:ext cx="12192000" cy="116955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    Chung tay bảo vệ môi trường là một việc làm thiết thực  và cần thiết. Các em hãy  nói “không” với xả rác bừa bãi nhé! </a:t>
            </a:r>
          </a:p>
        </p:txBody>
      </p:sp>
    </p:spTree>
    <p:extLst>
      <p:ext uri="{BB962C8B-B14F-4D97-AF65-F5344CB8AC3E}">
        <p14:creationId xmlns:p14="http://schemas.microsoft.com/office/powerpoint/2010/main" val="30215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2525</TotalTime>
  <Words>391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301</cp:revision>
  <dcterms:created xsi:type="dcterms:W3CDTF">2020-08-08T01:31:20Z</dcterms:created>
  <dcterms:modified xsi:type="dcterms:W3CDTF">2024-03-28T05:50:56Z</dcterms:modified>
</cp:coreProperties>
</file>