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30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70" r:id="rId12"/>
    <p:sldId id="27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8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ĐẠO ĐỨC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Bài: Em tuân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thủ quy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27849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4" y="205785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đồng tình với những việc làm nào sau đây? Vì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D1D96-21AE-4144-86C8-D3457BAC8FC0}"/>
              </a:ext>
            </a:extLst>
          </p:cNvPr>
          <p:cNvGrpSpPr/>
          <p:nvPr/>
        </p:nvGrpSpPr>
        <p:grpSpPr>
          <a:xfrm>
            <a:off x="239086" y="828559"/>
            <a:ext cx="3628720" cy="3130855"/>
            <a:chOff x="239086" y="828559"/>
            <a:chExt cx="3628720" cy="3130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8BE4FA-427A-9349-88B5-5C8090D968F6}"/>
                </a:ext>
              </a:extLst>
            </p:cNvPr>
            <p:cNvSpPr txBox="1"/>
            <p:nvPr/>
          </p:nvSpPr>
          <p:spPr>
            <a:xfrm flipH="1">
              <a:off x="858425" y="1937210"/>
              <a:ext cx="2490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0000"/>
                  </a:solidFill>
                </a:rPr>
                <a:t>    Hoa nói cười rất to khi vào bệnh viện thăm ông bị ốm.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179E1-62B6-574A-A2EF-AB07D27A2A8C}"/>
              </a:ext>
            </a:extLst>
          </p:cNvPr>
          <p:cNvGrpSpPr/>
          <p:nvPr/>
        </p:nvGrpSpPr>
        <p:grpSpPr>
          <a:xfrm>
            <a:off x="5453933" y="1085392"/>
            <a:ext cx="3873671" cy="3130856"/>
            <a:chOff x="5466528" y="1304869"/>
            <a:chExt cx="3873671" cy="31308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049B9-8733-1D45-9F5A-7EC4E70722E8}"/>
                </a:ext>
              </a:extLst>
            </p:cNvPr>
            <p:cNvSpPr txBox="1"/>
            <p:nvPr/>
          </p:nvSpPr>
          <p:spPr>
            <a:xfrm flipH="1">
              <a:off x="5975204" y="2177467"/>
              <a:ext cx="2944872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Lan và mẹ xếp hàng mua vé vào tham quan khu di tích lịch sử.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81DA7D-3641-A644-B16F-3E7714517BDF}"/>
                </a:ext>
              </a:extLst>
            </p:cNvPr>
            <p:cNvGrpSpPr/>
            <p:nvPr/>
          </p:nvGrpSpPr>
          <p:grpSpPr>
            <a:xfrm>
              <a:off x="6208939" y="2146798"/>
              <a:ext cx="396116" cy="523220"/>
              <a:chOff x="5224655" y="-1003845"/>
              <a:chExt cx="421685" cy="523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B332EE-DD65-BB4A-99E5-D2A66B9A4CAA}"/>
              </a:ext>
            </a:extLst>
          </p:cNvPr>
          <p:cNvGrpSpPr/>
          <p:nvPr/>
        </p:nvGrpSpPr>
        <p:grpSpPr>
          <a:xfrm>
            <a:off x="7847202" y="3758186"/>
            <a:ext cx="3894745" cy="3099814"/>
            <a:chOff x="7970784" y="3208694"/>
            <a:chExt cx="3894745" cy="3099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8D7EE-F941-C540-95CF-5E893038E61F}"/>
                </a:ext>
              </a:extLst>
            </p:cNvPr>
            <p:cNvGrpSpPr/>
            <p:nvPr/>
          </p:nvGrpSpPr>
          <p:grpSpPr>
            <a:xfrm>
              <a:off x="7970784" y="3208694"/>
              <a:ext cx="3894745" cy="3099814"/>
              <a:chOff x="2171759" y="4162348"/>
              <a:chExt cx="4817806" cy="2304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D27818-C15C-8840-89FB-8A3FA47DFCA1}"/>
                  </a:ext>
                </a:extLst>
              </p:cNvPr>
              <p:cNvSpPr/>
              <p:nvPr/>
            </p:nvSpPr>
            <p:spPr>
              <a:xfrm>
                <a:off x="2171759" y="4162348"/>
                <a:ext cx="4817806" cy="2304116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454F3-8343-274F-A429-B8A6B48FE195}"/>
                  </a:ext>
                </a:extLst>
              </p:cNvPr>
              <p:cNvSpPr/>
              <p:nvPr/>
            </p:nvSpPr>
            <p:spPr>
              <a:xfrm>
                <a:off x="2268171" y="4257251"/>
                <a:ext cx="4616948" cy="2094651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A2EC06-1791-2D42-934D-1E8CDA1A85C1}"/>
                </a:ext>
              </a:extLst>
            </p:cNvPr>
            <p:cNvSpPr txBox="1"/>
            <p:nvPr/>
          </p:nvSpPr>
          <p:spPr>
            <a:xfrm flipH="1">
              <a:off x="7995819" y="3894698"/>
              <a:ext cx="3732369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  Trong rạp xiếc, một đám học sinh liên tục đứng lên, ngồi xuống và nói cười rất thoải mái.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131A29-FBBC-684A-A83F-E44E9D858726}"/>
                </a:ext>
              </a:extLst>
            </p:cNvPr>
            <p:cNvGrpSpPr/>
            <p:nvPr/>
          </p:nvGrpSpPr>
          <p:grpSpPr>
            <a:xfrm>
              <a:off x="8459285" y="3818766"/>
              <a:ext cx="416448" cy="523220"/>
              <a:chOff x="5275011" y="-1049110"/>
              <a:chExt cx="349791" cy="5232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F0C774-2612-F942-A133-5F8268438800}"/>
                  </a:ext>
                </a:extLst>
              </p:cNvPr>
              <p:cNvSpPr/>
              <p:nvPr/>
            </p:nvSpPr>
            <p:spPr>
              <a:xfrm rot="2723604">
                <a:off x="5245596" y="-944837"/>
                <a:ext cx="408621" cy="34979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287295" y="-1049110"/>
                <a:ext cx="32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FF8182-0282-9047-960D-88FE4735CB38}"/>
              </a:ext>
            </a:extLst>
          </p:cNvPr>
          <p:cNvGrpSpPr/>
          <p:nvPr/>
        </p:nvGrpSpPr>
        <p:grpSpPr>
          <a:xfrm>
            <a:off x="2430208" y="3278297"/>
            <a:ext cx="4496735" cy="3579703"/>
            <a:chOff x="2434416" y="3208694"/>
            <a:chExt cx="4496735" cy="35797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70F105-9FCE-154D-838A-BDC942E4CC25}"/>
                </a:ext>
              </a:extLst>
            </p:cNvPr>
            <p:cNvGrpSpPr/>
            <p:nvPr/>
          </p:nvGrpSpPr>
          <p:grpSpPr>
            <a:xfrm>
              <a:off x="2434416" y="3208694"/>
              <a:ext cx="4496735" cy="3579703"/>
              <a:chOff x="6057636" y="3282842"/>
              <a:chExt cx="3995442" cy="3175000"/>
            </a:xfrm>
          </p:grpSpPr>
          <p:sp>
            <p:nvSpPr>
              <p:cNvPr id="27" name="Regular Pentagon 26">
                <a:extLst>
                  <a:ext uri="{FF2B5EF4-FFF2-40B4-BE49-F238E27FC236}">
                    <a16:creationId xmlns:a16="http://schemas.microsoft.com/office/drawing/2014/main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Regular Pentagon 27">
                <a:extLst>
                  <a:ext uri="{FF2B5EF4-FFF2-40B4-BE49-F238E27FC236}">
                    <a16:creationId xmlns:a16="http://schemas.microsoft.com/office/drawing/2014/main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75E68-3CF6-ED42-9646-3FAED18ED38E}"/>
                </a:ext>
              </a:extLst>
            </p:cNvPr>
            <p:cNvSpPr txBox="1"/>
            <p:nvPr/>
          </p:nvSpPr>
          <p:spPr>
            <a:xfrm flipH="1">
              <a:off x="2868423" y="4190867"/>
              <a:ext cx="3628720" cy="22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Hải và các bạn luôn đi đúng phần đường cho người đi bộ và nhắc nhở nhau không tụ tập dưới lòng đường.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C27669-5C90-AA47-A5E5-AD0FE8C47BBB}"/>
                </a:ext>
              </a:extLst>
            </p:cNvPr>
            <p:cNvGrpSpPr/>
            <p:nvPr/>
          </p:nvGrpSpPr>
          <p:grpSpPr>
            <a:xfrm>
              <a:off x="3117004" y="4160434"/>
              <a:ext cx="396116" cy="523220"/>
              <a:chOff x="5224655" y="-1003845"/>
              <a:chExt cx="421685" cy="5232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307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28" y="280082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2800727" y="3075547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60450"/>
            <a:ext cx="8115300" cy="4737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532238" y="5835768"/>
            <a:ext cx="6956902" cy="554216"/>
            <a:chOff x="2532238" y="5835768"/>
            <a:chExt cx="6956902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3111497" y="5866764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48" y="675973"/>
            <a:ext cx="7949380" cy="4694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331070" y="5470008"/>
            <a:ext cx="7524082" cy="985103"/>
            <a:chOff x="2331070" y="5835768"/>
            <a:chExt cx="7524082" cy="985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89" y="431496"/>
            <a:ext cx="7835621" cy="482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F9B5C5-3CB1-6C4C-93DC-5D726921DC40}"/>
              </a:ext>
            </a:extLst>
          </p:cNvPr>
          <p:cNvGrpSpPr/>
          <p:nvPr/>
        </p:nvGrpSpPr>
        <p:grpSpPr>
          <a:xfrm>
            <a:off x="1683534" y="5411080"/>
            <a:ext cx="9233618" cy="1003391"/>
            <a:chOff x="1683534" y="5817480"/>
            <a:chExt cx="9233618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7EE19E-D8E5-7544-BB37-DC86A0901CEE}"/>
                </a:ext>
              </a:extLst>
            </p:cNvPr>
            <p:cNvSpPr txBox="1"/>
            <p:nvPr/>
          </p:nvSpPr>
          <p:spPr>
            <a:xfrm>
              <a:off x="1683534" y="5866764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FA00BD-EC43-594B-AC5C-A554B00BD3CA}"/>
                </a:ext>
              </a:extLst>
            </p:cNvPr>
            <p:cNvGrpSpPr/>
            <p:nvPr/>
          </p:nvGrpSpPr>
          <p:grpSpPr>
            <a:xfrm>
              <a:off x="2093326" y="5817480"/>
              <a:ext cx="408621" cy="523220"/>
              <a:chOff x="4785743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4785743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4797532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97697"/>
            <a:ext cx="7467600" cy="452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830674-12C1-8C4A-B6C2-88BECA4ADF94}"/>
              </a:ext>
            </a:extLst>
          </p:cNvPr>
          <p:cNvGrpSpPr/>
          <p:nvPr/>
        </p:nvGrpSpPr>
        <p:grpSpPr>
          <a:xfrm>
            <a:off x="2011438" y="5411080"/>
            <a:ext cx="8197997" cy="1003391"/>
            <a:chOff x="2011438" y="5817480"/>
            <a:chExt cx="8197997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D4DFB9-AA6D-2F45-AB6B-DA18B3B28EB5}"/>
                </a:ext>
              </a:extLst>
            </p:cNvPr>
            <p:cNvSpPr txBox="1"/>
            <p:nvPr/>
          </p:nvSpPr>
          <p:spPr>
            <a:xfrm>
              <a:off x="2391269" y="5866764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A5F09-B78F-AD49-AA26-1CADE7C9F654}"/>
                </a:ext>
              </a:extLst>
            </p:cNvPr>
            <p:cNvGrpSpPr/>
            <p:nvPr/>
          </p:nvGrpSpPr>
          <p:grpSpPr>
            <a:xfrm>
              <a:off x="2011438" y="5817480"/>
              <a:ext cx="408621" cy="523220"/>
              <a:chOff x="4703855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47038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4715644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6" y="1134979"/>
            <a:ext cx="6494054" cy="45880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234065" y="5805880"/>
            <a:ext cx="7990574" cy="554216"/>
            <a:chOff x="2532238" y="5835768"/>
            <a:chExt cx="7990574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548120" y="5470287"/>
            <a:ext cx="7095759" cy="554216"/>
            <a:chOff x="2331070" y="5835768"/>
            <a:chExt cx="7095759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9" y="710751"/>
            <a:ext cx="681350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3" y="853433"/>
            <a:ext cx="6821833" cy="4450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2D2F66-D9BF-F94F-A4DD-EB146643C53C}"/>
              </a:ext>
            </a:extLst>
          </p:cNvPr>
          <p:cNvGrpSpPr/>
          <p:nvPr/>
        </p:nvGrpSpPr>
        <p:grpSpPr>
          <a:xfrm>
            <a:off x="2548120" y="5470287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299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UTM Cookies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173</cp:revision>
  <dcterms:created xsi:type="dcterms:W3CDTF">2021-06-11T02:39:36Z</dcterms:created>
  <dcterms:modified xsi:type="dcterms:W3CDTF">2024-03-28T05:58:13Z</dcterms:modified>
</cp:coreProperties>
</file>