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3" r:id="rId5"/>
    <p:sldMasterId id="2147483800" r:id="rId6"/>
    <p:sldMasterId id="2147483813" r:id="rId7"/>
  </p:sldMasterIdLst>
  <p:notesMasterIdLst>
    <p:notesMasterId r:id="rId25"/>
  </p:notesMasterIdLst>
  <p:sldIdLst>
    <p:sldId id="2007577070" r:id="rId8"/>
    <p:sldId id="515" r:id="rId9"/>
    <p:sldId id="265" r:id="rId10"/>
    <p:sldId id="2007577071" r:id="rId11"/>
    <p:sldId id="2007577069" r:id="rId12"/>
    <p:sldId id="429" r:id="rId13"/>
    <p:sldId id="427" r:id="rId14"/>
    <p:sldId id="428" r:id="rId15"/>
    <p:sldId id="419" r:id="rId16"/>
    <p:sldId id="420" r:id="rId17"/>
    <p:sldId id="421" r:id="rId18"/>
    <p:sldId id="422" r:id="rId19"/>
    <p:sldId id="423" r:id="rId20"/>
    <p:sldId id="426" r:id="rId21"/>
    <p:sldId id="2007577072" r:id="rId22"/>
    <p:sldId id="3397" r:id="rId23"/>
    <p:sldId id="51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74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82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92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04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7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53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788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8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18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672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16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4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0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982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3859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306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85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1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30" r:id="rId3"/>
    <p:sldLayoutId id="2147483829" r:id="rId4"/>
    <p:sldLayoutId id="2147483828" r:id="rId5"/>
    <p:sldLayoutId id="2147483827" r:id="rId6"/>
    <p:sldLayoutId id="2147483825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2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36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31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1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6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9.png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1.png"/><Relationship Id="rId4" Type="http://schemas.openxmlformats.org/officeDocument/2006/relationships/image" Target="../media/image6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3.gif"/><Relationship Id="rId5" Type="http://schemas.openxmlformats.org/officeDocument/2006/relationships/slide" Target="slide9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2.gif"/><Relationship Id="rId3" Type="http://schemas.openxmlformats.org/officeDocument/2006/relationships/slide" Target="slide12.xml"/><Relationship Id="rId7" Type="http://schemas.openxmlformats.org/officeDocument/2006/relationships/slide" Target="slide10.xml"/><Relationship Id="rId12" Type="http://schemas.openxmlformats.org/officeDocument/2006/relationships/slide" Target="slide17.xml"/><Relationship Id="rId17" Type="http://schemas.openxmlformats.org/officeDocument/2006/relationships/image" Target="../media/image64.gif"/><Relationship Id="rId2" Type="http://schemas.openxmlformats.org/officeDocument/2006/relationships/image" Target="../media/image56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8.gif"/><Relationship Id="rId11" Type="http://schemas.openxmlformats.org/officeDocument/2006/relationships/image" Target="../media/image61.gif"/><Relationship Id="rId5" Type="http://schemas.openxmlformats.org/officeDocument/2006/relationships/slide" Target="slide14.xml"/><Relationship Id="rId15" Type="http://schemas.openxmlformats.org/officeDocument/2006/relationships/image" Target="../media/image63.gif"/><Relationship Id="rId10" Type="http://schemas.openxmlformats.org/officeDocument/2006/relationships/slide" Target="slide16.xml"/><Relationship Id="rId4" Type="http://schemas.openxmlformats.org/officeDocument/2006/relationships/image" Target="../media/image57.gif"/><Relationship Id="rId9" Type="http://schemas.openxmlformats.org/officeDocument/2006/relationships/image" Target="../media/image60.gif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NÓI VÀ 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chuyện 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vi-VN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làm gì?</a:t>
            </a:r>
            <a:endParaRPr lang="en-US" sz="3200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sẻ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hướng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trò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gửi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Thầy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giáo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sẻ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hướng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dẫn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học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trò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nhờ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gió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gửi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thư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học viết thư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77" y="310136"/>
            <a:ext cx="11517923" cy="62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548A1-9635-4080-9C06-E8165D82CF87}"/>
              </a:ext>
            </a:extLst>
          </p:cNvPr>
          <p:cNvSpPr txBox="1"/>
          <p:nvPr/>
        </p:nvSpPr>
        <p:spPr>
          <a:xfrm>
            <a:off x="1837926" y="2796364"/>
            <a:ext cx="312597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2. </a:t>
            </a:r>
            <a:r>
              <a:rPr lang="en-US" sz="4800" dirty="0" err="1"/>
              <a:t>Kể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đoạn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tranh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học viết thư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77" y="310136"/>
            <a:ext cx="11517923" cy="62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60396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203</Words>
  <Application>Microsoft Office PowerPoint</Application>
  <PresentationFormat>Widescreen</PresentationFormat>
  <Paragraphs>28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等线</vt:lpstr>
      <vt:lpstr>Impact</vt:lpstr>
      <vt:lpstr>黑体</vt:lpstr>
      <vt:lpstr>Times New Roman</vt:lpstr>
      <vt:lpstr>Wingdings</vt:lpstr>
      <vt:lpstr>华康少女文字W5(P)</vt:lpstr>
      <vt:lpstr>字魂59号-创粗黑</vt:lpstr>
      <vt:lpstr>Office Theme</vt:lpstr>
      <vt:lpstr>1_Office 主题</vt:lpstr>
      <vt:lpstr>千图网海量PPT模板www.58pic.com​​</vt:lpstr>
      <vt:lpstr>2_Office 主题</vt:lpstr>
      <vt:lpstr>1_https://www.freeppt7.com</vt:lpstr>
      <vt:lpstr>Default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42</cp:revision>
  <dcterms:created xsi:type="dcterms:W3CDTF">2021-07-20T01:55:21Z</dcterms:created>
  <dcterms:modified xsi:type="dcterms:W3CDTF">2022-03-17T04:04:26Z</dcterms:modified>
</cp:coreProperties>
</file>