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07" r:id="rId6"/>
    <p:sldMasterId id="2147483719" r:id="rId7"/>
  </p:sldMasterIdLst>
  <p:notesMasterIdLst>
    <p:notesMasterId r:id="rId37"/>
  </p:notesMasterIdLst>
  <p:sldIdLst>
    <p:sldId id="397" r:id="rId8"/>
    <p:sldId id="393" r:id="rId9"/>
    <p:sldId id="394" r:id="rId10"/>
    <p:sldId id="395" r:id="rId11"/>
    <p:sldId id="260" r:id="rId12"/>
    <p:sldId id="261" r:id="rId13"/>
    <p:sldId id="264" r:id="rId14"/>
    <p:sldId id="322" r:id="rId15"/>
    <p:sldId id="258" r:id="rId16"/>
    <p:sldId id="310" r:id="rId17"/>
    <p:sldId id="307" r:id="rId18"/>
    <p:sldId id="257" r:id="rId19"/>
    <p:sldId id="353" r:id="rId20"/>
    <p:sldId id="399" r:id="rId21"/>
    <p:sldId id="272" r:id="rId22"/>
    <p:sldId id="400" r:id="rId23"/>
    <p:sldId id="355" r:id="rId24"/>
    <p:sldId id="401" r:id="rId25"/>
    <p:sldId id="402" r:id="rId26"/>
    <p:sldId id="265" r:id="rId27"/>
    <p:sldId id="398" r:id="rId28"/>
    <p:sldId id="327" r:id="rId29"/>
    <p:sldId id="358" r:id="rId30"/>
    <p:sldId id="392" r:id="rId31"/>
    <p:sldId id="312" r:id="rId32"/>
    <p:sldId id="330" r:id="rId33"/>
    <p:sldId id="372" r:id="rId34"/>
    <p:sldId id="289" r:id="rId35"/>
    <p:sldId id="27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44" d="100"/>
          <a:sy n="44" d="100"/>
        </p:scale>
        <p:origin x="58"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E561F-CF60-4F8D-A6A6-DDA1D02D9693}" type="datetimeFigureOut">
              <a:rPr lang="en-US" smtClean="0"/>
              <a:t>3/17/2022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589FF-F6CD-48AD-B8AE-ACFA136EE47E}" type="slidenum">
              <a:rPr lang="en-US" smtClean="0"/>
              <a:t>‹#›</a:t>
            </a:fld>
            <a:endParaRPr lang="en-US"/>
          </a:p>
        </p:txBody>
      </p:sp>
    </p:spTree>
    <p:extLst>
      <p:ext uri="{BB962C8B-B14F-4D97-AF65-F5344CB8AC3E}">
        <p14:creationId xmlns:p14="http://schemas.microsoft.com/office/powerpoint/2010/main" val="251108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1644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0144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2167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3/17/2022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3/17/2022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3/17/2022</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447064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2712566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5764884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5582616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5179512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3/17/2022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1828564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3/17/2022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761430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916440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3/17/2022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924830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7883886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2983823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7609230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1052781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198495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5807464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7213455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5821146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443732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3/17/2022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Tree>
    <p:extLst>
      <p:ext uri="{BB962C8B-B14F-4D97-AF65-F5344CB8AC3E}">
        <p14:creationId xmlns:p14="http://schemas.microsoft.com/office/powerpoint/2010/main" val="68712670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3206784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6132683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958825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2970150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5803881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1251727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60015172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39061003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2251312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4981626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3/17/2022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8817073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3/17/2022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51585171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37395641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25764362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53992850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82208485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67614308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395719"/>
      </p:ext>
    </p:extLst>
  </p:cSld>
  <p:clrMapOvr>
    <a:masterClrMapping/>
  </p:clrMapOvr>
  <p:transition spd="slow">
    <p:cove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267696"/>
      </p:ext>
    </p:extLst>
  </p:cSld>
  <p:clrMapOvr>
    <a:masterClrMapping/>
  </p:clrMapOvr>
  <p:transition spd="slow">
    <p:cove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6831"/>
      </p:ext>
    </p:extLst>
  </p:cSld>
  <p:clrMapOvr>
    <a:masterClrMapping/>
  </p:clrMapOvr>
  <p:transition spd="slow">
    <p:cove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641217"/>
      </p:ext>
    </p:extLst>
  </p:cSld>
  <p:clrMapOvr>
    <a:masterClrMapping/>
  </p:clrMapOvr>
  <p:transition spd="slow">
    <p:cove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481649"/>
      </p:ext>
    </p:extLst>
  </p:cSld>
  <p:clrMapOvr>
    <a:masterClrMapping/>
  </p:clrMapOvr>
  <p:transition spd="slow">
    <p:cove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633946"/>
      </p:ext>
    </p:extLst>
  </p:cSld>
  <p:clrMapOvr>
    <a:masterClrMapping/>
  </p:clrMapOvr>
  <p:transition spd="slow">
    <p:cove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604879"/>
      </p:ext>
    </p:extLst>
  </p:cSld>
  <p:clrMapOvr>
    <a:masterClrMapping/>
  </p:clrMapOvr>
  <p:transition spd="slow">
    <p:cove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2022/3/17</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398891671"/>
      </p:ext>
    </p:extLst>
  </p:cSld>
  <p:clrMapOvr>
    <a:masterClrMapping/>
  </p:clrMapOvr>
  <p:transition spd="slow">
    <p:cove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931182971"/>
      </p:ext>
    </p:extLst>
  </p:cSld>
  <p:clrMapOvr>
    <a:masterClrMapping/>
  </p:clrMapOvr>
  <p:transition spd="slow">
    <p:cove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283648397"/>
      </p:ext>
    </p:extLst>
  </p:cSld>
  <p:clrMapOvr>
    <a:masterClrMapping/>
  </p:clrMapOvr>
  <p:transition spd="slow">
    <p:cove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14042263"/>
      </p:ext>
    </p:extLst>
  </p:cSld>
  <p:clrMapOvr>
    <a:masterClrMapping/>
  </p:clrMapOvr>
  <p:transition spd="slow">
    <p:cove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865900757"/>
      </p:ext>
    </p:extLst>
  </p:cSld>
  <p:clrMapOvr>
    <a:masterClrMapping/>
  </p:clrMapOvr>
  <p:transition spd="slow">
    <p:cove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2022/3/17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91144354"/>
      </p:ext>
    </p:extLst>
  </p:cSld>
  <p:clrMapOvr>
    <a:masterClrMapping/>
  </p:clrMapOvr>
  <p:transition spd="slow">
    <p:cove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3/17/2022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2216528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2022/3/17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664199972"/>
      </p:ext>
    </p:extLst>
  </p:cSld>
  <p:clrMapOvr>
    <a:masterClrMapping/>
  </p:clrMapOvr>
  <p:transition spd="slow">
    <p:cove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2022/3/17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159941461"/>
      </p:ext>
    </p:extLst>
  </p:cSld>
  <p:clrMapOvr>
    <a:masterClrMapping/>
  </p:clrMapOvr>
  <p:transition spd="slow">
    <p:cover/>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354235071"/>
      </p:ext>
    </p:extLst>
  </p:cSld>
  <p:clrMapOvr>
    <a:masterClrMapping/>
  </p:clrMapOvr>
  <p:transition spd="slow">
    <p:cover/>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990136080"/>
      </p:ext>
    </p:extLst>
  </p:cSld>
  <p:clrMapOvr>
    <a:masterClrMapping/>
  </p:clrMapOvr>
  <p:transition spd="slow">
    <p:cover/>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091467931"/>
      </p:ext>
    </p:extLst>
  </p:cSld>
  <p:clrMapOvr>
    <a:masterClrMapping/>
  </p:clrMapOvr>
  <p:transition spd="slow">
    <p:cover/>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083591342"/>
      </p:ext>
    </p:extLst>
  </p:cSld>
  <p:clrMapOvr>
    <a:masterClrMapping/>
  </p:clrMapOvr>
  <p:transition spd="slow">
    <p:cover/>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690DAF-CC37-464A-8652-79347B2953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DA84F-4C3F-43C8-AA3F-4E5ABE0EE0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77825"/>
      </p:ext>
    </p:extLst>
  </p:cSld>
  <p:clrMapOvr>
    <a:masterClrMapping/>
  </p:clrMapOvr>
  <p:transition spd="slow">
    <p:pull/>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690DAF-CC37-464A-8652-79347B2953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DA84F-4C3F-43C8-AA3F-4E5ABE0EE0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492582"/>
      </p:ext>
    </p:extLst>
  </p:cSld>
  <p:clrMapOvr>
    <a:masterClrMapping/>
  </p:clrMapOvr>
  <p:transition spd="slow">
    <p:pull/>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690DAF-CC37-464A-8652-79347B2953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DA84F-4C3F-43C8-AA3F-4E5ABE0EE0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566065"/>
      </p:ext>
    </p:extLst>
  </p:cSld>
  <p:clrMapOvr>
    <a:masterClrMapping/>
  </p:clrMapOvr>
  <p:transition spd="slow">
    <p:pull/>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690DAF-CC37-464A-8652-79347B2953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DA84F-4C3F-43C8-AA3F-4E5ABE0EE0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843501"/>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690DAF-CC37-464A-8652-79347B2953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DA84F-4C3F-43C8-AA3F-4E5ABE0EE0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401313"/>
      </p:ext>
    </p:extLst>
  </p:cSld>
  <p:clrMapOvr>
    <a:masterClrMapping/>
  </p:clrMapOvr>
  <p:transition spd="slow">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690DAF-CC37-464A-8652-79347B2953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DA84F-4C3F-43C8-AA3F-4E5ABE0EE0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09931"/>
      </p:ext>
    </p:extLst>
  </p:cSld>
  <p:clrMapOvr>
    <a:masterClrMapping/>
  </p:clrMapOvr>
  <p:transition spd="slow">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690DAF-CC37-464A-8652-79347B2953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DA84F-4C3F-43C8-AA3F-4E5ABE0EE0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969983"/>
      </p:ext>
    </p:extLst>
  </p:cSld>
  <p:clrMapOvr>
    <a:masterClrMapping/>
  </p:clrMapOvr>
  <p:transition spd="slow">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690DAF-CC37-464A-8652-79347B2953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DA84F-4C3F-43C8-AA3F-4E5ABE0EE0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884252"/>
      </p:ext>
    </p:extLst>
  </p:cSld>
  <p:clrMapOvr>
    <a:masterClrMapping/>
  </p:clrMapOvr>
  <p:transition spd="slow">
    <p:pul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690DAF-CC37-464A-8652-79347B2953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DA84F-4C3F-43C8-AA3F-4E5ABE0EE0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96296"/>
      </p:ext>
    </p:extLst>
  </p:cSld>
  <p:clrMapOvr>
    <a:masterClrMapping/>
  </p:clrMapOvr>
  <p:transition spd="slow">
    <p:pull/>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690DAF-CC37-464A-8652-79347B2953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DA84F-4C3F-43C8-AA3F-4E5ABE0EE0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609881"/>
      </p:ext>
    </p:extLst>
  </p:cSld>
  <p:clrMapOvr>
    <a:masterClrMapping/>
  </p:clrMapOvr>
  <p:transition spd="slow">
    <p:pull/>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690DAF-CC37-464A-8652-79347B2953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DA84F-4C3F-43C8-AA3F-4E5ABE0EE0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85327"/>
      </p:ext>
    </p:extLst>
  </p:cSld>
  <p:clrMapOvr>
    <a:masterClrMapping/>
  </p:clrMapOvr>
  <p:transition spd="slow">
    <p:pull/>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690DAF-CC37-464A-8652-79347B2953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DA84F-4C3F-43C8-AA3F-4E5ABE0EE0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806750"/>
      </p:ext>
    </p:extLst>
  </p:cSld>
  <p:clrMapOvr>
    <a:masterClrMapping/>
  </p:clrMapOvr>
  <p:transition spd="slow">
    <p:pul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54350539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63915063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3/17/2022</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7.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3/17/2022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3/17/2022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spTree>
    <p:extLst>
      <p:ext uri="{BB962C8B-B14F-4D97-AF65-F5344CB8AC3E}">
        <p14:creationId xmlns:p14="http://schemas.microsoft.com/office/powerpoint/2010/main" val="16303917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720961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3/17/2022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Tree>
    <p:extLst>
      <p:ext uri="{BB962C8B-B14F-4D97-AF65-F5344CB8AC3E}">
        <p14:creationId xmlns:p14="http://schemas.microsoft.com/office/powerpoint/2010/main" val="7932820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16614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transition spd="slow">
    <p:cover/>
  </p:transition>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2022/3/17</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96013193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cover/>
  </p:transition>
  <p:timing>
    <p:tnLst>
      <p:par>
        <p:cTn id="1" dur="indefinite" restart="never" nodeType="tmRoot"/>
      </p:par>
    </p:tnLst>
  </p:timing>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690DAF-CC37-464A-8652-79347B2953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FDA84F-4C3F-43C8-AA3F-4E5ABE0EE0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89542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3.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4.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5.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6.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7.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8.xml"/><Relationship Id="rId5" Type="http://schemas.openxmlformats.org/officeDocument/2006/relationships/image" Target="../media/image36.jpe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9.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10.xml"/><Relationship Id="rId5" Type="http://schemas.microsoft.com/office/2007/relationships/hdphoto" Target="../media/hdphoto4.wdp"/><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1.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12.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9.xml"/><Relationship Id="rId1" Type="http://schemas.openxmlformats.org/officeDocument/2006/relationships/tags" Target="../tags/tag13.xml"/><Relationship Id="rId6" Type="http://schemas.openxmlformats.org/officeDocument/2006/relationships/image" Target="../media/image40.gif"/><Relationship Id="rId5" Type="http://schemas.openxmlformats.org/officeDocument/2006/relationships/image" Target="../media/image39.gif"/><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1.png"/><Relationship Id="rId18" Type="http://schemas.openxmlformats.org/officeDocument/2006/relationships/image" Target="../media/image54.gif"/><Relationship Id="rId26" Type="http://schemas.microsoft.com/office/2007/relationships/hdphoto" Target="../media/hdphoto16.wdp"/><Relationship Id="rId3" Type="http://schemas.openxmlformats.org/officeDocument/2006/relationships/image" Target="../media/image45.png"/><Relationship Id="rId21" Type="http://schemas.openxmlformats.org/officeDocument/2006/relationships/image" Target="../media/image56.png"/><Relationship Id="rId7" Type="http://schemas.openxmlformats.org/officeDocument/2006/relationships/image" Target="../media/image47.png"/><Relationship Id="rId12" Type="http://schemas.openxmlformats.org/officeDocument/2006/relationships/image" Target="../media/image50.gif"/><Relationship Id="rId17" Type="http://schemas.openxmlformats.org/officeDocument/2006/relationships/image" Target="../media/image53.png"/><Relationship Id="rId25" Type="http://schemas.openxmlformats.org/officeDocument/2006/relationships/image" Target="../media/image58.png"/><Relationship Id="rId2" Type="http://schemas.openxmlformats.org/officeDocument/2006/relationships/image" Target="../media/image44.gif"/><Relationship Id="rId16" Type="http://schemas.microsoft.com/office/2007/relationships/hdphoto" Target="../media/hdphoto12.wdp"/><Relationship Id="rId20" Type="http://schemas.microsoft.com/office/2007/relationships/hdphoto" Target="../media/hdphoto13.wdp"/><Relationship Id="rId29" Type="http://schemas.openxmlformats.org/officeDocument/2006/relationships/image" Target="../media/image60.gif"/><Relationship Id="rId1" Type="http://schemas.openxmlformats.org/officeDocument/2006/relationships/slideLayout" Target="../slideLayouts/slideLayout24.xml"/><Relationship Id="rId6" Type="http://schemas.microsoft.com/office/2007/relationships/hdphoto" Target="../media/hdphoto8.wdp"/><Relationship Id="rId11" Type="http://schemas.openxmlformats.org/officeDocument/2006/relationships/image" Target="../media/image49.gif"/><Relationship Id="rId24" Type="http://schemas.microsoft.com/office/2007/relationships/hdphoto" Target="../media/hdphoto15.wdp"/><Relationship Id="rId5" Type="http://schemas.openxmlformats.org/officeDocument/2006/relationships/image" Target="../media/image46.png"/><Relationship Id="rId15" Type="http://schemas.openxmlformats.org/officeDocument/2006/relationships/image" Target="../media/image52.png"/><Relationship Id="rId23" Type="http://schemas.openxmlformats.org/officeDocument/2006/relationships/image" Target="../media/image57.png"/><Relationship Id="rId28" Type="http://schemas.microsoft.com/office/2007/relationships/hdphoto" Target="../media/hdphoto17.wdp"/><Relationship Id="rId10" Type="http://schemas.microsoft.com/office/2007/relationships/hdphoto" Target="../media/hdphoto10.wdp"/><Relationship Id="rId19" Type="http://schemas.openxmlformats.org/officeDocument/2006/relationships/image" Target="../media/image55.png"/><Relationship Id="rId31" Type="http://schemas.microsoft.com/office/2007/relationships/hdphoto" Target="../media/hdphoto18.wdp"/><Relationship Id="rId4" Type="http://schemas.microsoft.com/office/2007/relationships/hdphoto" Target="../media/hdphoto7.wdp"/><Relationship Id="rId9" Type="http://schemas.openxmlformats.org/officeDocument/2006/relationships/image" Target="../media/image48.png"/><Relationship Id="rId14" Type="http://schemas.microsoft.com/office/2007/relationships/hdphoto" Target="../media/hdphoto11.wdp"/><Relationship Id="rId22" Type="http://schemas.microsoft.com/office/2007/relationships/hdphoto" Target="../media/hdphoto14.wdp"/><Relationship Id="rId27" Type="http://schemas.openxmlformats.org/officeDocument/2006/relationships/image" Target="../media/image59.png"/><Relationship Id="rId30"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7.png"/><Relationship Id="rId5" Type="http://schemas.openxmlformats.org/officeDocument/2006/relationships/slideLayout" Target="../slideLayouts/slideLayout2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slideLayout" Target="../slideLayouts/slideLayout26.xml"/><Relationship Id="rId10" Type="http://schemas.openxmlformats.org/officeDocument/2006/relationships/image" Target="../media/image18.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slideLayout" Target="../slideLayouts/slideLayout26.xml"/><Relationship Id="rId10" Type="http://schemas.openxmlformats.org/officeDocument/2006/relationships/image" Target="../media/image18.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26.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21.png"/><Relationship Id="rId12" Type="http://schemas.openxmlformats.org/officeDocument/2006/relationships/image" Target="../media/image2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8.png"/><Relationship Id="rId5" Type="http://schemas.openxmlformats.org/officeDocument/2006/relationships/slideLayout" Target="../slideLayouts/slideLayout26.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1" i="0" u="none" strike="noStrike" kern="10" cap="none" spc="0" normalizeH="0" baseline="0" noProof="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a:uLnTx/>
              <a:uFillTx/>
              <a:latin typeface="Times New Roman"/>
              <a:ea typeface="+mn-ea"/>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mn-ea"/>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PHÒNG GIÁO DỤC VÀ ĐÀO TẠO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TRƯỜNG TIỂU HỌC ÁI MỘ B</a:t>
            </a:r>
          </a:p>
        </p:txBody>
      </p:sp>
      <p:sp>
        <p:nvSpPr>
          <p:cNvPr id="2055" name="TextBox 13"/>
          <p:cNvSpPr txBox="1">
            <a:spLocks noChangeArrowheads="1"/>
          </p:cNvSpPr>
          <p:nvPr/>
        </p:nvSpPr>
        <p:spPr bwMode="auto">
          <a:xfrm>
            <a:off x="1668454" y="333015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Times New Roman" pitchFamily="18" charset="0"/>
                <a:ea typeface="+mn-ea"/>
                <a:cs typeface="+mn-cs"/>
              </a:rPr>
              <a:t>PHÂN MÔN : </a:t>
            </a:r>
            <a:r>
              <a:rPr kumimoji="0" lang="en-US" altLang="en-US" sz="4000" b="1" i="0" u="none" strike="noStrike" kern="1200" cap="none" spc="0" normalizeH="0" baseline="0" noProof="0" dirty="0" smtClean="0">
                <a:ln>
                  <a:noFill/>
                </a:ln>
                <a:solidFill>
                  <a:srgbClr val="0070C0"/>
                </a:solidFill>
                <a:effectLst/>
                <a:uLnTx/>
                <a:uFillTx/>
                <a:latin typeface="Times New Roman" pitchFamily="18" charset="0"/>
                <a:ea typeface="+mn-ea"/>
                <a:cs typeface="+mn-cs"/>
              </a:rPr>
              <a:t>ĐỌC</a:t>
            </a:r>
            <a:endParaRPr kumimoji="0" lang="en-US" sz="40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95948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Bài</a:t>
            </a:r>
            <a:r>
              <a:rPr kumimoji="0" lang="en-US"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Thư</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viện</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biết</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smtClean="0">
                <a:ln>
                  <a:noFill/>
                </a:ln>
                <a:solidFill>
                  <a:srgbClr val="7030A0"/>
                </a:solidFill>
                <a:effectLst/>
                <a:uLnTx/>
                <a:uFillTx/>
                <a:latin typeface="Times New Roman" pitchFamily="18" charset="0"/>
                <a:ea typeface="+mn-ea"/>
                <a:cs typeface="Times New Roman" pitchFamily="18" charset="0"/>
              </a:rPr>
              <a:t>đi</a:t>
            </a:r>
            <a:r>
              <a:rPr kumimoji="0" lang="en-US" sz="3600" b="1" i="0" u="none" strike="noStrike" kern="1200" cap="none" spc="0" normalizeH="0" baseline="0" noProof="0" smtClean="0">
                <a:ln>
                  <a:noFill/>
                </a:ln>
                <a:solidFill>
                  <a:srgbClr val="7030A0"/>
                </a:solidFill>
                <a:effectLst/>
                <a:uLnTx/>
                <a:uFillTx/>
                <a:latin typeface="Times New Roman" pitchFamily="18" charset="0"/>
                <a:ea typeface="+mn-ea"/>
                <a:cs typeface="Times New Roman" pitchFamily="18" charset="0"/>
              </a:rPr>
              <a:t>.</a:t>
            </a:r>
            <a:endParaRPr kumimoji="0" lang="en-US"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67492982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未标题-2.png"/>
          <p:cNvPicPr>
            <a:picLocks noChangeAspect="1"/>
          </p:cNvPicPr>
          <p:nvPr/>
        </p:nvPicPr>
        <p:blipFill>
          <a:blip r:embed="rId3" cstate="print"/>
          <a:stretch>
            <a:fillRect/>
          </a:stretch>
        </p:blipFill>
        <p:spPr>
          <a:xfrm>
            <a:off x="3463261" y="135277"/>
            <a:ext cx="6079003" cy="5429288"/>
          </a:xfrm>
          <a:prstGeom prst="rect">
            <a:avLst/>
          </a:prstGeom>
        </p:spPr>
      </p:pic>
      <p:sp>
        <p:nvSpPr>
          <p:cNvPr id="2" name="TextBox 1">
            <a:extLst>
              <a:ext uri="{FF2B5EF4-FFF2-40B4-BE49-F238E27FC236}">
                <a16:creationId xmlns:a16="http://schemas.microsoft.com/office/drawing/2014/main" id="{2B194DAC-AB2D-49D7-A3AF-94842D3C5C6E}"/>
              </a:ext>
            </a:extLst>
          </p:cNvPr>
          <p:cNvSpPr txBox="1"/>
          <p:nvPr/>
        </p:nvSpPr>
        <p:spPr>
          <a:xfrm>
            <a:off x="4554244" y="2673907"/>
            <a:ext cx="443149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 + 2</a:t>
            </a:r>
          </a:p>
        </p:txBody>
      </p:sp>
    </p:spTree>
    <p:extLst>
      <p:ext uri="{BB962C8B-B14F-4D97-AF65-F5344CB8AC3E}">
        <p14:creationId xmlns:p14="http://schemas.microsoft.com/office/powerpoint/2010/main" val="41625573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4079411" y="1726718"/>
            <a:ext cx="0" cy="2712351"/>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29" name="TextBox 28"/>
          <p:cNvSpPr txBox="1"/>
          <p:nvPr/>
        </p:nvSpPr>
        <p:spPr>
          <a:xfrm>
            <a:off x="4167059" y="1747185"/>
            <a:ext cx="7911010" cy="666786"/>
          </a:xfrm>
          <a:prstGeom prst="rect">
            <a:avLst/>
          </a:prstGeom>
          <a:noFill/>
        </p:spPr>
        <p:txBody>
          <a:bodyPr wrap="square" rtlCol="0">
            <a:spAutoFit/>
          </a:bodyPr>
          <a:lstStyle/>
          <a:p>
            <a:pPr marL="571500" lvl="0" indent="-571500" defTabSz="1219170">
              <a:buFont typeface="Arial" panose="020B0604020202020204" pitchFamily="34" charset="0"/>
              <a:buChar char="•"/>
            </a:pPr>
            <a:r>
              <a:rPr lang="vi-VN" altLang="zh-CN" sz="3733" spc="-200" dirty="0">
                <a:solidFill>
                  <a:prstClr val="white"/>
                </a:solidFill>
                <a:latin typeface="+mj-lt"/>
                <a:ea typeface="Arial-Rounded" panose="020B0500000000000000" pitchFamily="34" charset="0"/>
                <a:cs typeface="Arial-Rounded" panose="020B0500000000000000" pitchFamily="34" charset="0"/>
              </a:rPr>
              <a:t>Đọc đúng các tên phiên âm nước ngoài</a:t>
            </a:r>
            <a:endParaRPr kumimoji="0" lang="zh-CN" altLang="en-US" sz="3733" b="0" i="0" u="none" strike="noStrike" kern="1200" cap="none" spc="-20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endParaRPr>
          </a:p>
        </p:txBody>
      </p:sp>
      <p:sp>
        <p:nvSpPr>
          <p:cNvPr id="30" name="TextBox 29"/>
          <p:cNvSpPr txBox="1"/>
          <p:nvPr/>
        </p:nvSpPr>
        <p:spPr>
          <a:xfrm>
            <a:off x="4167059" y="2605698"/>
            <a:ext cx="7227431" cy="1241237"/>
          </a:xfrm>
          <a:prstGeom prst="rect">
            <a:avLst/>
          </a:prstGeom>
          <a:noFill/>
        </p:spPr>
        <p:txBody>
          <a:bodyPr wrap="square" rtlCol="0">
            <a:spAutoFit/>
          </a:bodyPr>
          <a:lstStyle/>
          <a:p>
            <a:pPr marL="571500" lvl="0" indent="-571500" defTabSz="1219170">
              <a:buFont typeface="Arial" panose="020B0604020202020204" pitchFamily="34" charset="0"/>
              <a:buChar char="•"/>
            </a:pPr>
            <a:r>
              <a:rPr lang="vi-VN" altLang="zh-CN" sz="3733" spc="-200" dirty="0">
                <a:solidFill>
                  <a:prstClr val="white"/>
                </a:solidFill>
                <a:latin typeface="+mj-lt"/>
                <a:ea typeface="Arial-Rounded" panose="020B0500000000000000" pitchFamily="34" charset="0"/>
                <a:cs typeface="Arial-Rounded" panose="020B0500000000000000" pitchFamily="34" charset="0"/>
              </a:rPr>
              <a:t>Nhận biết được cách chào hỏi của người dân một số nước trên thế giới.</a:t>
            </a:r>
            <a:endParaRPr kumimoji="0" lang="zh-CN" altLang="en-US" sz="3733" b="0" i="0" u="none" strike="noStrike" kern="1200" cap="none" spc="-20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endParaRPr>
          </a:p>
        </p:txBody>
      </p:sp>
      <p:sp>
        <p:nvSpPr>
          <p:cNvPr id="27" name="TextBox 26"/>
          <p:cNvSpPr txBox="1"/>
          <p:nvPr/>
        </p:nvSpPr>
        <p:spPr>
          <a:xfrm>
            <a:off x="375680" y="1630401"/>
            <a:ext cx="3791379" cy="19389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67" normalizeH="0" baseline="0" noProof="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mj-lt"/>
                <a:ea typeface="Arial-Rounded" panose="020B0500000000000000" pitchFamily="34" charset="0"/>
                <a:cs typeface="Arial-Rounded" panose="020B0500000000000000" pitchFamily="34" charset="0"/>
              </a:rPr>
              <a:t>Yêu</a:t>
            </a:r>
            <a:r>
              <a:rPr kumimoji="0" lang="vi-VN" altLang="zh-CN" sz="6000" b="1" i="0" u="none" strike="noStrike" kern="1200" cap="none" spc="67" normalizeH="0" noProof="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mj-lt"/>
                <a:ea typeface="Arial-Rounded" panose="020B0500000000000000" pitchFamily="34" charset="0"/>
                <a:cs typeface="Arial-Rounded" panose="020B0500000000000000" pitchFamily="34" charset="0"/>
              </a:rPr>
              <a:t> cầu cần đạt</a:t>
            </a:r>
            <a:endParaRPr kumimoji="0" lang="zh-CN" altLang="en-US" sz="6000" b="1" i="0" u="none" strike="noStrike" kern="1200" cap="none" spc="67" normalizeH="0" baseline="0" noProof="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mj-lt"/>
              <a:ea typeface="Arial-Rounded" panose="020B0500000000000000" pitchFamily="34" charset="0"/>
              <a:cs typeface="Arial-Rounded" panose="020B0500000000000000" pitchFamily="34" charset="0"/>
            </a:endParaRPr>
          </a:p>
        </p:txBody>
      </p:sp>
      <p:pic>
        <p:nvPicPr>
          <p:cNvPr id="3074" name="Picture 2" descr="C:\Users\Thinkpad\Desktop\学校\1_0002_图层-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37160">
            <a:off x="939271" y="4536323"/>
            <a:ext cx="2474781" cy="203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4682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CF58FC-5662-4642-BFC9-361131D386BC}"/>
              </a:ext>
            </a:extLst>
          </p:cNvPr>
          <p:cNvGrpSpPr/>
          <p:nvPr/>
        </p:nvGrpSpPr>
        <p:grpSpPr>
          <a:xfrm>
            <a:off x="805600" y="514643"/>
            <a:ext cx="2439264" cy="839721"/>
            <a:chOff x="369343" y="617893"/>
            <a:chExt cx="1613647" cy="538834"/>
          </a:xfrm>
        </p:grpSpPr>
        <p:sp>
          <p:nvSpPr>
            <p:cNvPr id="4" name="TextBox 3">
              <a:extLst>
                <a:ext uri="{FF2B5EF4-FFF2-40B4-BE49-F238E27FC236}">
                  <a16:creationId xmlns:a16="http://schemas.microsoft.com/office/drawing/2014/main" id="{C780E570-A6A7-4F6C-ABF2-DA8423374100}"/>
                </a:ext>
              </a:extLst>
            </p:cNvPr>
            <p:cNvSpPr txBox="1"/>
            <p:nvPr/>
          </p:nvSpPr>
          <p:spPr>
            <a:xfrm>
              <a:off x="369343" y="617893"/>
              <a:ext cx="1613647" cy="533236"/>
            </a:xfrm>
            <a:prstGeom prst="rect">
              <a:avLst/>
            </a:prstGeom>
            <a:noFill/>
          </p:spPr>
          <p:txBody>
            <a:bodyPr wrap="square" rtlCol="0">
              <a:spAutoFit/>
            </a:bodyPr>
            <a:lstStyle/>
            <a:p>
              <a:r>
                <a:rPr lang="en-US" sz="4800" b="1" dirty="0">
                  <a:solidFill>
                    <a:schemeClr val="accent1">
                      <a:lumMod val="50000"/>
                    </a:schemeClr>
                  </a:solidFill>
                  <a:latin typeface="Times New Roman" panose="02020603050405020304" pitchFamily="18" charset="0"/>
                  <a:cs typeface="Times New Roman" panose="02020603050405020304" pitchFamily="18" charset="0"/>
                </a:rPr>
                <a:t>BÀI 18</a:t>
              </a:r>
            </a:p>
          </p:txBody>
        </p:sp>
        <p:sp>
          <p:nvSpPr>
            <p:cNvPr id="5" name="TextBox 4">
              <a:extLst>
                <a:ext uri="{FF2B5EF4-FFF2-40B4-BE49-F238E27FC236}">
                  <a16:creationId xmlns:a16="http://schemas.microsoft.com/office/drawing/2014/main" id="{836CFCA4-EFC0-42DD-B1BD-00B5FC6E2B69}"/>
                </a:ext>
              </a:extLst>
            </p:cNvPr>
            <p:cNvSpPr txBox="1"/>
            <p:nvPr/>
          </p:nvSpPr>
          <p:spPr>
            <a:xfrm>
              <a:off x="369343" y="623490"/>
              <a:ext cx="1613647" cy="533237"/>
            </a:xfrm>
            <a:prstGeom prst="rect">
              <a:avLst/>
            </a:prstGeom>
            <a:noFill/>
          </p:spPr>
          <p:txBody>
            <a:bodyPr wrap="square" rtlCol="0">
              <a:spAutoFit/>
            </a:bodyPr>
            <a:lstStyle/>
            <a:p>
              <a:r>
                <a:rPr lang="en-US" sz="4800" b="1" dirty="0">
                  <a:solidFill>
                    <a:schemeClr val="accent1"/>
                  </a:solidFill>
                  <a:latin typeface="Times New Roman" panose="02020603050405020304" pitchFamily="18" charset="0"/>
                  <a:cs typeface="Times New Roman" panose="02020603050405020304" pitchFamily="18" charset="0"/>
                </a:rPr>
                <a:t>BÀI 18</a:t>
              </a:r>
            </a:p>
          </p:txBody>
        </p:sp>
      </p:grpSp>
      <p:pic>
        <p:nvPicPr>
          <p:cNvPr id="6" name="Picture 5">
            <a:extLst>
              <a:ext uri="{FF2B5EF4-FFF2-40B4-BE49-F238E27FC236}">
                <a16:creationId xmlns:a16="http://schemas.microsoft.com/office/drawing/2014/main" id="{C8B56EAA-1D8B-4DBD-BCED-D2B571AB6802}"/>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003295" y="1465262"/>
            <a:ext cx="1084359" cy="571487"/>
          </a:xfrm>
          <a:prstGeom prst="rect">
            <a:avLst/>
          </a:prstGeom>
        </p:spPr>
      </p:pic>
      <p:sp>
        <p:nvSpPr>
          <p:cNvPr id="7" name="TextBox 6">
            <a:extLst>
              <a:ext uri="{FF2B5EF4-FFF2-40B4-BE49-F238E27FC236}">
                <a16:creationId xmlns:a16="http://schemas.microsoft.com/office/drawing/2014/main" id="{F4EB41C0-CDDF-4868-9515-ECE5EE458DC2}"/>
              </a:ext>
            </a:extLst>
          </p:cNvPr>
          <p:cNvSpPr txBox="1"/>
          <p:nvPr/>
        </p:nvSpPr>
        <p:spPr>
          <a:xfrm>
            <a:off x="2768058" y="1455594"/>
            <a:ext cx="8990553"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đang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9FBC6AC9-2B7C-44CE-AC90-9AE3E75829A1}"/>
              </a:ext>
            </a:extLst>
          </p:cNvPr>
          <p:cNvSpPr txBox="1"/>
          <p:nvPr/>
        </p:nvSpPr>
        <p:spPr>
          <a:xfrm>
            <a:off x="3798822" y="216985"/>
            <a:ext cx="8606934" cy="923330"/>
          </a:xfrm>
          <a:prstGeom prst="rect">
            <a:avLst/>
          </a:prstGeom>
          <a:noFill/>
        </p:spPr>
        <p:txBody>
          <a:bodyPr wrap="square" rtlCol="0">
            <a:spAutoFit/>
          </a:bodyPr>
          <a:lstStyle/>
          <a:p>
            <a:r>
              <a:rPr lang="en-US" sz="5400" b="1" dirty="0" err="1">
                <a:solidFill>
                  <a:schemeClr val="accent2">
                    <a:lumMod val="50000"/>
                  </a:schemeClr>
                </a:solidFill>
                <a:latin typeface="Times New Roman" panose="02020603050405020304" pitchFamily="18" charset="0"/>
                <a:cs typeface="Times New Roman" panose="02020603050405020304" pitchFamily="18" charset="0"/>
              </a:rPr>
              <a:t>Thư</a:t>
            </a:r>
            <a:r>
              <a:rPr lang="en-US"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viện</a:t>
            </a:r>
            <a:r>
              <a:rPr lang="en-US"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biết</a:t>
            </a:r>
            <a:r>
              <a:rPr lang="en-US"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đi</a:t>
            </a:r>
            <a:endParaRPr lang="en-US" sz="54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3E2B5AC-546C-4FFC-B3C3-5E2FAECEE4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547477" y="2178838"/>
            <a:ext cx="7744840" cy="4197585"/>
          </a:xfrm>
          <a:prstGeom prst="rect">
            <a:avLst/>
          </a:prstGeom>
          <a:ln>
            <a:noFill/>
          </a:ln>
          <a:effectLst>
            <a:softEdge rad="112500"/>
          </a:effectLst>
        </p:spPr>
      </p:pic>
    </p:spTree>
    <p:extLst>
      <p:ext uri="{BB962C8B-B14F-4D97-AF65-F5344CB8AC3E}">
        <p14:creationId xmlns:p14="http://schemas.microsoft.com/office/powerpoint/2010/main" val="3643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1262018" y="467004"/>
            <a:ext cx="2206998" cy="574388"/>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anose="02020603050405020304" pitchFamily="18" charset="0"/>
                <a:cs typeface="Times New Roman" panose="02020603050405020304" pitchFamily="18" charset="0"/>
              </a:rPr>
              <a:t>ĐỌC</a:t>
            </a:r>
            <a:r>
              <a:rPr lang="en-US" sz="2400" b="1" dirty="0">
                <a:solidFill>
                  <a:srgbClr val="17479D"/>
                </a:solidFill>
                <a:latin typeface="Times New Roman" panose="02020603050405020304" pitchFamily="18" charset="0"/>
                <a:cs typeface="Times New Roman" panose="02020603050405020304" pitchFamily="18" charset="0"/>
              </a:rPr>
              <a:t> MẪU</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72042" y="488479"/>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44512" y="488479"/>
            <a:ext cx="7154436" cy="742511"/>
          </a:xfrm>
          <a:prstGeom prst="rect">
            <a:avLst/>
          </a:prstGeom>
          <a:noFill/>
        </p:spPr>
        <p:txBody>
          <a:bodyPr wrap="square" rtlCol="0">
            <a:spAutoFit/>
          </a:bodyPr>
          <a:lstStyle/>
          <a:p>
            <a:pPr algn="ctr">
              <a:lnSpc>
                <a:spcPct val="150000"/>
              </a:lnSpc>
            </a:pPr>
            <a:r>
              <a:rPr lang="en-US" sz="3200" b="1" dirty="0">
                <a:solidFill>
                  <a:srgbClr val="C00000"/>
                </a:solidFill>
                <a:latin typeface="Times New Roman" panose="02020603050405020304" pitchFamily="18" charset="0"/>
                <a:cs typeface="Times New Roman" panose="02020603050405020304" pitchFamily="18" charset="0"/>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632311"/>
          </a:xfrm>
          <a:prstGeom prst="rect">
            <a:avLst/>
          </a:prstGeom>
          <a:noFill/>
        </p:spPr>
        <p:txBody>
          <a:bodyPr wrap="square" rtlCol="0">
            <a:spAutoFit/>
          </a:bodyPr>
          <a:lstStyle/>
          <a:p>
            <a:pPr algn="just">
              <a:lnSpc>
                <a:spcPct val="150000"/>
              </a:lnSpc>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mọi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chỉ</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nằm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im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chỗ</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a:t>
            </a:r>
            <a:r>
              <a:rPr lang="en-US" sz="2400" b="1" dirty="0">
                <a:latin typeface="Times New Roman" panose="02020603050405020304" pitchFamily="18" charset="0"/>
                <a:cs typeface="Times New Roman" panose="02020603050405020304" pitchFamily="18" charset="0"/>
              </a:rPr>
              <a:t>”.</a:t>
            </a:r>
          </a:p>
          <a:p>
            <a:pPr algn="just">
              <a:lnSpc>
                <a:spcPct val="150000"/>
              </a:lnSpc>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viện</a:t>
            </a:r>
            <a:r>
              <a:rPr lang="en-US" sz="2400" b="1" dirty="0">
                <a:latin typeface="Times New Roman" panose="02020603050405020304" pitchFamily="18" charset="0"/>
                <a:cs typeface="Times New Roman" panose="02020603050405020304" pitchFamily="18" charset="0"/>
              </a:rPr>
              <a:t> Lô-</a:t>
            </a:r>
            <a:r>
              <a:rPr lang="en-US" sz="2400" b="1" dirty="0" err="1">
                <a:latin typeface="Times New Roman" panose="02020603050405020304" pitchFamily="18" charset="0"/>
                <a:cs typeface="Times New Roman" panose="02020603050405020304" pitchFamily="18" charset="0"/>
              </a:rPr>
              <a:t>gô</a:t>
            </a:r>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xơ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nằm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tàu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khổng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lồ</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500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a:t>
            </a:r>
            <a:r>
              <a:rPr lang="en-US" sz="2400" b="1" dirty="0">
                <a:latin typeface="Times New Roman" panose="02020603050405020304" pitchFamily="18" charset="0"/>
                <a:cs typeface="Times New Roman" panose="02020603050405020304" pitchFamily="18" charset="0"/>
              </a:rPr>
              <a:t> qua 45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a:t>
            </a:r>
          </a:p>
          <a:p>
            <a:pPr algn="just">
              <a:lnSpc>
                <a:spcPct val="150000"/>
              </a:lnSpc>
            </a:pP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Lan,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viện</a:t>
            </a:r>
            <a:r>
              <a:rPr lang="en-US" sz="2400" b="1" dirty="0">
                <a:latin typeface="Times New Roman" panose="02020603050405020304" pitchFamily="18" charset="0"/>
                <a:cs typeface="Times New Roman" panose="02020603050405020304" pitchFamily="18" charset="0"/>
              </a:rPr>
              <a:t> di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chiếc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xe</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buýt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chạy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khắp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châu</a:t>
            </a:r>
            <a:r>
              <a:rPr lang="en-US" sz="2400" b="1" dirty="0">
                <a:latin typeface="Times New Roman" panose="02020603050405020304" pitchFamily="18" charset="0"/>
                <a:cs typeface="Times New Roman" panose="02020603050405020304" pitchFamily="18" charset="0"/>
              </a:rPr>
              <a:t> Phi,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lạc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Nhờ</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băng</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sa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a:t>
            </a:r>
          </a:p>
          <a:p>
            <a:pPr algn="just">
              <a:lnSpc>
                <a:spcPct val="150000"/>
              </a:lnSpc>
            </a:pPr>
            <a:r>
              <a:rPr lang="en-US" sz="2400" b="1" dirty="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Hải</a:t>
            </a:r>
            <a:r>
              <a:rPr lang="en-US" sz="2400" b="1" dirty="0">
                <a:latin typeface="Times New Roman" panose="02020603050405020304" pitchFamily="18" charset="0"/>
                <a:cs typeface="Times New Roman" panose="02020603050405020304" pitchFamily="18" charset="0"/>
              </a:rPr>
              <a:t> Nam)</a:t>
            </a:r>
          </a:p>
        </p:txBody>
      </p:sp>
    </p:spTree>
    <p:custDataLst>
      <p:tags r:id="rId1"/>
    </p:custDataLst>
    <p:extLst>
      <p:ext uri="{BB962C8B-B14F-4D97-AF65-F5344CB8AC3E}">
        <p14:creationId xmlns:p14="http://schemas.microsoft.com/office/powerpoint/2010/main" val="408412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43B2686-5CB0-486E-98C9-50DE505900F1}"/>
              </a:ext>
            </a:extLst>
          </p:cNvPr>
          <p:cNvSpPr txBox="1"/>
          <p:nvPr/>
        </p:nvSpPr>
        <p:spPr>
          <a:xfrm>
            <a:off x="1275008" y="371157"/>
            <a:ext cx="3645595" cy="64633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ĐỌC</a:t>
            </a:r>
            <a:r>
              <a:rPr kumimoji="0" lang="en-US" sz="24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NỐI TIẾP ĐOẠN</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7831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lưu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mượn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rằng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nằm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chỗ</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Lô-</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nằm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tàu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lồ</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500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qua 45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buýt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chạy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khắp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Phi,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cuốn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a:t>
            </a:r>
          </a:p>
        </p:txBody>
      </p:sp>
      <p:sp>
        <p:nvSpPr>
          <p:cNvPr id="7" name="Oval 6">
            <a:extLst>
              <a:ext uri="{FF2B5EF4-FFF2-40B4-BE49-F238E27FC236}">
                <a16:creationId xmlns:a16="http://schemas.microsoft.com/office/drawing/2014/main" id="{CDF4FCE3-B2D2-41D5-AC8F-BB09086254D0}"/>
              </a:ext>
            </a:extLst>
          </p:cNvPr>
          <p:cNvSpPr/>
          <p:nvPr/>
        </p:nvSpPr>
        <p:spPr>
          <a:xfrm>
            <a:off x="221489" y="1450390"/>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9" name="Oval 8">
            <a:extLst>
              <a:ext uri="{FF2B5EF4-FFF2-40B4-BE49-F238E27FC236}">
                <a16:creationId xmlns:a16="http://schemas.microsoft.com/office/drawing/2014/main" id="{1C8AF583-D3C0-45E8-9EFC-652635CA9B5D}"/>
              </a:ext>
            </a:extLst>
          </p:cNvPr>
          <p:cNvSpPr/>
          <p:nvPr/>
        </p:nvSpPr>
        <p:spPr>
          <a:xfrm>
            <a:off x="205599" y="3124436"/>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sp>
        <p:nvSpPr>
          <p:cNvPr id="11" name="Rectangle: Rounded Corners 10">
            <a:extLst>
              <a:ext uri="{FF2B5EF4-FFF2-40B4-BE49-F238E27FC236}">
                <a16:creationId xmlns:a16="http://schemas.microsoft.com/office/drawing/2014/main" id="{F5321B35-BCEA-43E7-93F6-BF2B915F80C6}"/>
              </a:ext>
            </a:extLst>
          </p:cNvPr>
          <p:cNvSpPr/>
          <p:nvPr/>
        </p:nvSpPr>
        <p:spPr>
          <a:xfrm>
            <a:off x="6164371" y="337166"/>
            <a:ext cx="5779363" cy="5208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gồm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mấy</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đoạn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12" name="Oval 11">
            <a:extLst>
              <a:ext uri="{FF2B5EF4-FFF2-40B4-BE49-F238E27FC236}">
                <a16:creationId xmlns:a16="http://schemas.microsoft.com/office/drawing/2014/main" id="{8FEE708B-738E-4DA8-803D-04ECDCCF1634}"/>
              </a:ext>
            </a:extLst>
          </p:cNvPr>
          <p:cNvSpPr/>
          <p:nvPr/>
        </p:nvSpPr>
        <p:spPr>
          <a:xfrm>
            <a:off x="178130" y="4166605"/>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spTree>
    <p:custDataLst>
      <p:tags r:id="rId1"/>
    </p:custDataLst>
    <p:extLst>
      <p:ext uri="{BB962C8B-B14F-4D97-AF65-F5344CB8AC3E}">
        <p14:creationId xmlns:p14="http://schemas.microsoft.com/office/powerpoint/2010/main" val="274923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animBg="1"/>
      <p:bldP spid="9"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2282174" y="1151590"/>
            <a:ext cx="3668839" cy="3352957"/>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7392455" y="1272074"/>
            <a:ext cx="2976663" cy="3036028"/>
          </a:xfrm>
          <a:prstGeom prst="rect">
            <a:avLst/>
          </a:prstGeom>
        </p:spPr>
      </p:pic>
      <p:pic>
        <p:nvPicPr>
          <p:cNvPr id="7" name="6"/>
          <p:cNvPicPr>
            <a:picLocks noChangeAspect="1"/>
          </p:cNvPicPr>
          <p:nvPr/>
        </p:nvPicPr>
        <p:blipFill rotWithShape="1">
          <a:blip r:embed="rId5">
            <a:extLst>
              <a:ext uri="{28A0092B-C50C-407E-A947-70E740481C1C}">
                <a14:useLocalDpi xmlns:a14="http://schemas.microsoft.com/office/drawing/2010/main" val="0"/>
              </a:ext>
            </a:extLst>
          </a:blip>
          <a:srcRect l="2588" t="72993" r="67059" b="11739"/>
          <a:stretch/>
        </p:blipFill>
        <p:spPr>
          <a:xfrm>
            <a:off x="315558" y="5005891"/>
            <a:ext cx="3700631" cy="1047079"/>
          </a:xfrm>
          <a:prstGeom prst="rect">
            <a:avLst/>
          </a:prstGeom>
        </p:spPr>
      </p:pic>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l="35530" t="79268" r="35647" b="5673"/>
          <a:stretch/>
        </p:blipFill>
        <p:spPr>
          <a:xfrm>
            <a:off x="4331746" y="5436196"/>
            <a:ext cx="3514165" cy="1032737"/>
          </a:xfrm>
          <a:prstGeom prst="rect">
            <a:avLst/>
          </a:prstGeom>
        </p:spPr>
      </p:pic>
      <p:pic>
        <p:nvPicPr>
          <p:cNvPr id="9" name="8"/>
          <p:cNvPicPr>
            <a:picLocks noChangeAspect="1"/>
          </p:cNvPicPr>
          <p:nvPr/>
        </p:nvPicPr>
        <p:blipFill rotWithShape="1">
          <a:blip r:embed="rId7">
            <a:extLst>
              <a:ext uri="{28A0092B-C50C-407E-A947-70E740481C1C}">
                <a14:useLocalDpi xmlns:a14="http://schemas.microsoft.com/office/drawing/2010/main" val="0"/>
              </a:ext>
            </a:extLst>
          </a:blip>
          <a:srcRect l="66706" t="70065" r="3177" b="14968"/>
          <a:stretch/>
        </p:blipFill>
        <p:spPr>
          <a:xfrm>
            <a:off x="8132781" y="4805081"/>
            <a:ext cx="3671944" cy="1026459"/>
          </a:xfrm>
          <a:prstGeom prst="rect">
            <a:avLst/>
          </a:prstGeom>
        </p:spPr>
      </p:pic>
      <p:sp>
        <p:nvSpPr>
          <p:cNvPr id="10" name="TextBox 9"/>
          <p:cNvSpPr txBox="1"/>
          <p:nvPr/>
        </p:nvSpPr>
        <p:spPr>
          <a:xfrm>
            <a:off x="3284428" y="2504904"/>
            <a:ext cx="1978427" cy="646331"/>
          </a:xfrm>
          <a:prstGeom prst="rect">
            <a:avLst/>
          </a:prstGeom>
          <a:noFill/>
        </p:spPr>
        <p:txBody>
          <a:bodyPr wrap="none" rtlCol="0">
            <a:spAutoFit/>
          </a:bodyPr>
          <a:lstStyle/>
          <a:p>
            <a:pPr lvl="0" defTabSz="1219170"/>
            <a:r>
              <a:rPr lang="en-US" sz="3600" b="1" dirty="0">
                <a:latin typeface="Times New Roman" panose="02020603050405020304" pitchFamily="18" charset="0"/>
                <a:ea typeface="Arial-Rounded" panose="020B0500000000000000" pitchFamily="34" charset="0"/>
                <a:cs typeface="Times New Roman" panose="02020603050405020304" pitchFamily="18" charset="0"/>
              </a:rPr>
              <a:t>Lô-</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gô</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xơ</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extBox 10"/>
          <p:cNvSpPr txBox="1"/>
          <p:nvPr/>
        </p:nvSpPr>
        <p:spPr>
          <a:xfrm>
            <a:off x="7947429" y="2543354"/>
            <a:ext cx="2121093" cy="646331"/>
          </a:xfrm>
          <a:prstGeom prst="rect">
            <a:avLst/>
          </a:prstGeom>
          <a:noFill/>
        </p:spPr>
        <p:txBody>
          <a:bodyPr wrap="none" rtlCol="0">
            <a:spAutoFit/>
          </a:bodyPr>
          <a:lstStyle/>
          <a:p>
            <a:pPr lvl="0" defTabSz="1219170"/>
            <a:r>
              <a:rPr lang="en-US" altLang="zh-CN"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altLang="zh-CN"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Lan</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437E1690-0933-4F73-9623-43A9FB481250}"/>
              </a:ext>
            </a:extLst>
          </p:cNvPr>
          <p:cNvSpPr/>
          <p:nvPr/>
        </p:nvSpPr>
        <p:spPr>
          <a:xfrm>
            <a:off x="4116594" y="133165"/>
            <a:ext cx="3772349" cy="8100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757971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0" presetClass="entr" presetSubtype="0" fill="hold" nodeType="withEffect">
                                  <p:stCondLst>
                                    <p:cond delay="7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26" presetClass="emph" presetSubtype="0" fill="hold" nodeType="withEffect">
                                  <p:stCondLst>
                                    <p:cond delay="125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1500"/>
                                        <p:tgtEl>
                                          <p:spTgt spid="5"/>
                                        </p:tgtEl>
                                      </p:cBhvr>
                                    </p:animEffect>
                                  </p:childTnLst>
                                </p:cTn>
                              </p:par>
                              <p:par>
                                <p:cTn id="27" presetID="10" presetClass="entr" presetSubtype="0" fill="hold"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26" presetClass="emph" presetSubtype="0" fill="hold" nodeType="withEffect">
                                  <p:stCondLst>
                                    <p:cond delay="1500"/>
                                  </p:stCondLst>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par>
                                <p:cTn id="38" presetID="10" presetClass="entr" presetSubtype="0" fill="hold" nodeType="withEffect">
                                  <p:stCondLst>
                                    <p:cond delay="50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43B2686-5CB0-486E-98C9-50DE505900F1}"/>
              </a:ext>
            </a:extLst>
          </p:cNvPr>
          <p:cNvSpPr txBox="1"/>
          <p:nvPr/>
        </p:nvSpPr>
        <p:spPr>
          <a:xfrm>
            <a:off x="1275008" y="371157"/>
            <a:ext cx="3645595" cy="64633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ĐỌC</a:t>
            </a:r>
            <a:r>
              <a:rPr kumimoji="0" lang="en-US" sz="24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NỐI TIẾP ĐOẠN</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7831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lưu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mượn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rằng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nằm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chỗ</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Lô-</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nằm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tàu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lồ</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500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qua 45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buýt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chạy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khắp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Phi,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cuốn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a:t>
            </a:r>
          </a:p>
        </p:txBody>
      </p:sp>
      <p:sp>
        <p:nvSpPr>
          <p:cNvPr id="7" name="Oval 6">
            <a:extLst>
              <a:ext uri="{FF2B5EF4-FFF2-40B4-BE49-F238E27FC236}">
                <a16:creationId xmlns:a16="http://schemas.microsoft.com/office/drawing/2014/main" id="{CDF4FCE3-B2D2-41D5-AC8F-BB09086254D0}"/>
              </a:ext>
            </a:extLst>
          </p:cNvPr>
          <p:cNvSpPr/>
          <p:nvPr/>
        </p:nvSpPr>
        <p:spPr>
          <a:xfrm>
            <a:off x="221489" y="1450390"/>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9" name="Oval 8">
            <a:extLst>
              <a:ext uri="{FF2B5EF4-FFF2-40B4-BE49-F238E27FC236}">
                <a16:creationId xmlns:a16="http://schemas.microsoft.com/office/drawing/2014/main" id="{1C8AF583-D3C0-45E8-9EFC-652635CA9B5D}"/>
              </a:ext>
            </a:extLst>
          </p:cNvPr>
          <p:cNvSpPr/>
          <p:nvPr/>
        </p:nvSpPr>
        <p:spPr>
          <a:xfrm>
            <a:off x="205599" y="3124436"/>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sp>
        <p:nvSpPr>
          <p:cNvPr id="12" name="Oval 11">
            <a:extLst>
              <a:ext uri="{FF2B5EF4-FFF2-40B4-BE49-F238E27FC236}">
                <a16:creationId xmlns:a16="http://schemas.microsoft.com/office/drawing/2014/main" id="{8FEE708B-738E-4DA8-803D-04ECDCCF1634}"/>
              </a:ext>
            </a:extLst>
          </p:cNvPr>
          <p:cNvSpPr/>
          <p:nvPr/>
        </p:nvSpPr>
        <p:spPr>
          <a:xfrm>
            <a:off x="178130" y="4166605"/>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spTree>
    <p:custDataLst>
      <p:tags r:id="rId1"/>
    </p:custDataLst>
    <p:extLst>
      <p:ext uri="{BB962C8B-B14F-4D97-AF65-F5344CB8AC3E}">
        <p14:creationId xmlns:p14="http://schemas.microsoft.com/office/powerpoint/2010/main" val="139852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animBg="1"/>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C3FE11-E3AD-4B8D-8167-310087A2A51D}"/>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739117" y="1349926"/>
            <a:ext cx="1103189" cy="994943"/>
          </a:xfrm>
          <a:prstGeom prst="rect">
            <a:avLst/>
          </a:prstGeom>
        </p:spPr>
      </p:pic>
      <p:sp>
        <p:nvSpPr>
          <p:cNvPr id="4" name="TextBox 3">
            <a:extLst>
              <a:ext uri="{FF2B5EF4-FFF2-40B4-BE49-F238E27FC236}">
                <a16:creationId xmlns:a16="http://schemas.microsoft.com/office/drawing/2014/main" id="{2E235BC4-7045-4FC5-AB59-F80D38E69717}"/>
              </a:ext>
            </a:extLst>
          </p:cNvPr>
          <p:cNvSpPr txBox="1"/>
          <p:nvPr/>
        </p:nvSpPr>
        <p:spPr>
          <a:xfrm>
            <a:off x="3658810" y="1265365"/>
            <a:ext cx="7207729" cy="1015663"/>
          </a:xfrm>
          <a:prstGeom prst="rect">
            <a:avLst/>
          </a:prstGeom>
          <a:noFill/>
        </p:spPr>
        <p:txBody>
          <a:bodyPr wrap="square" rtlCol="0">
            <a:spAutoFit/>
          </a:bodyPr>
          <a:lstStyle/>
          <a:p>
            <a:pPr algn="ctr">
              <a:lnSpc>
                <a:spcPct val="150000"/>
              </a:lnSpc>
            </a:pPr>
            <a:r>
              <a:rPr lang="vi-VN" sz="4000" b="1" dirty="0" smtClean="0">
                <a:solidFill>
                  <a:schemeClr val="accent6">
                    <a:lumMod val="50000"/>
                  </a:schemeClr>
                </a:solidFill>
                <a:latin typeface="Times New Roman" panose="02020603050405020304" pitchFamily="18" charset="0"/>
                <a:cs typeface="Times New Roman" panose="02020603050405020304" pitchFamily="18" charset="0"/>
              </a:rPr>
              <a:t>Luyện đọc câu </a:t>
            </a:r>
            <a:r>
              <a:rPr lang="vi-VN" sz="4000" b="1" dirty="0">
                <a:solidFill>
                  <a:schemeClr val="accent6">
                    <a:lumMod val="50000"/>
                  </a:schemeClr>
                </a:solidFill>
                <a:latin typeface="Times New Roman" panose="02020603050405020304" pitchFamily="18" charset="0"/>
                <a:cs typeface="Times New Roman" panose="02020603050405020304" pitchFamily="18" charset="0"/>
              </a:rPr>
              <a:t>văn dài</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667FBB8-E308-4818-9F63-400EF4DF6E5C}"/>
              </a:ext>
            </a:extLst>
          </p:cNvPr>
          <p:cNvSpPr/>
          <p:nvPr/>
        </p:nvSpPr>
        <p:spPr>
          <a:xfrm>
            <a:off x="3411416" y="2156327"/>
            <a:ext cx="7455124" cy="3416320"/>
          </a:xfrm>
          <a:prstGeom prst="rect">
            <a:avLst/>
          </a:prstGeom>
        </p:spPr>
        <p:txBody>
          <a:bodyPr wrap="square">
            <a:spAutoFit/>
          </a:bodyPr>
          <a:lstStyle/>
          <a:p>
            <a:pPr algn="just">
              <a:lnSpc>
                <a:spcPct val="150000"/>
              </a:lnSpc>
            </a:pPr>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nằm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tàu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khổng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500 </a:t>
            </a:r>
            <a:r>
              <a:rPr lang="en-US" sz="3600" dirty="0" err="1">
                <a:latin typeface="Times New Roman" panose="02020603050405020304" pitchFamily="18" charset="0"/>
                <a:cs typeface="Times New Roman" panose="02020603050405020304" pitchFamily="18" charset="0"/>
              </a:rPr>
              <a: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qua 45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a:t>
            </a:r>
          </a:p>
        </p:txBody>
      </p:sp>
      <p:sp>
        <p:nvSpPr>
          <p:cNvPr id="6" name="Oval 5">
            <a:extLst>
              <a:ext uri="{FF2B5EF4-FFF2-40B4-BE49-F238E27FC236}">
                <a16:creationId xmlns:a16="http://schemas.microsoft.com/office/drawing/2014/main" id="{1992EE46-0E6D-4C0E-8EBE-A57F0FB0674B}"/>
              </a:ext>
            </a:extLst>
          </p:cNvPr>
          <p:cNvSpPr/>
          <p:nvPr/>
        </p:nvSpPr>
        <p:spPr>
          <a:xfrm>
            <a:off x="3344599" y="2519293"/>
            <a:ext cx="314211"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cxnSp>
        <p:nvCxnSpPr>
          <p:cNvPr id="9" name="Straight Connector 8">
            <a:extLst>
              <a:ext uri="{FF2B5EF4-FFF2-40B4-BE49-F238E27FC236}">
                <a16:creationId xmlns:a16="http://schemas.microsoft.com/office/drawing/2014/main" id="{6FCAD331-D78F-492A-8C70-C0838D01E4E9}"/>
              </a:ext>
            </a:extLst>
          </p:cNvPr>
          <p:cNvCxnSpPr>
            <a:cxnSpLocks/>
          </p:cNvCxnSpPr>
          <p:nvPr/>
        </p:nvCxnSpPr>
        <p:spPr>
          <a:xfrm flipH="1">
            <a:off x="5351603" y="318710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E22269-179D-4675-B1CA-B6465D6CEF54}"/>
              </a:ext>
            </a:extLst>
          </p:cNvPr>
          <p:cNvCxnSpPr>
            <a:cxnSpLocks/>
          </p:cNvCxnSpPr>
          <p:nvPr/>
        </p:nvCxnSpPr>
        <p:spPr>
          <a:xfrm flipH="1">
            <a:off x="4534260" y="405459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B9E2497-C805-45A5-AD9C-27AA7DA9501A}"/>
              </a:ext>
            </a:extLst>
          </p:cNvPr>
          <p:cNvGrpSpPr/>
          <p:nvPr/>
        </p:nvGrpSpPr>
        <p:grpSpPr>
          <a:xfrm>
            <a:off x="5115946" y="4831530"/>
            <a:ext cx="235657" cy="627751"/>
            <a:chOff x="5551064" y="2181164"/>
            <a:chExt cx="175436" cy="470813"/>
          </a:xfrm>
        </p:grpSpPr>
        <p:cxnSp>
          <p:nvCxnSpPr>
            <p:cNvPr id="12" name="Straight Connector 11">
              <a:extLst>
                <a:ext uri="{FF2B5EF4-FFF2-40B4-BE49-F238E27FC236}">
                  <a16:creationId xmlns:a16="http://schemas.microsoft.com/office/drawing/2014/main" id="{7B17AC47-5B50-4D4D-B323-5CE6FD0CA4F4}"/>
                </a:ext>
              </a:extLst>
            </p:cNvPr>
            <p:cNvCxnSpPr/>
            <p:nvPr/>
          </p:nvCxnSpPr>
          <p:spPr>
            <a:xfrm flipH="1">
              <a:off x="5588277" y="218116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BAF783-4F0C-4CE2-B6EE-28595447914B}"/>
                </a:ext>
              </a:extLst>
            </p:cNvPr>
            <p:cNvCxnSpPr/>
            <p:nvPr/>
          </p:nvCxnSpPr>
          <p:spPr>
            <a:xfrm flipH="1">
              <a:off x="5551064" y="218116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9450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43B2686-5CB0-486E-98C9-50DE505900F1}"/>
              </a:ext>
            </a:extLst>
          </p:cNvPr>
          <p:cNvSpPr txBox="1"/>
          <p:nvPr/>
        </p:nvSpPr>
        <p:spPr>
          <a:xfrm>
            <a:off x="1275008" y="371157"/>
            <a:ext cx="3645595" cy="64633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ĐỌC</a:t>
            </a:r>
            <a:r>
              <a:rPr kumimoji="0" lang="en-US" sz="24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NỐI TIẾP ĐOẠN</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7831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lưu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mượn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rằng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nằm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chỗ</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Lô-</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nằm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tàu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lồ</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500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qua 45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buýt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chạy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khắp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Phi,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cuốn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a:t>
            </a:r>
          </a:p>
        </p:txBody>
      </p:sp>
      <p:sp>
        <p:nvSpPr>
          <p:cNvPr id="7" name="Oval 6">
            <a:extLst>
              <a:ext uri="{FF2B5EF4-FFF2-40B4-BE49-F238E27FC236}">
                <a16:creationId xmlns:a16="http://schemas.microsoft.com/office/drawing/2014/main" id="{CDF4FCE3-B2D2-41D5-AC8F-BB09086254D0}"/>
              </a:ext>
            </a:extLst>
          </p:cNvPr>
          <p:cNvSpPr/>
          <p:nvPr/>
        </p:nvSpPr>
        <p:spPr>
          <a:xfrm>
            <a:off x="221489" y="1450390"/>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9" name="Oval 8">
            <a:extLst>
              <a:ext uri="{FF2B5EF4-FFF2-40B4-BE49-F238E27FC236}">
                <a16:creationId xmlns:a16="http://schemas.microsoft.com/office/drawing/2014/main" id="{1C8AF583-D3C0-45E8-9EFC-652635CA9B5D}"/>
              </a:ext>
            </a:extLst>
          </p:cNvPr>
          <p:cNvSpPr/>
          <p:nvPr/>
        </p:nvSpPr>
        <p:spPr>
          <a:xfrm>
            <a:off x="205599" y="3124436"/>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sp>
        <p:nvSpPr>
          <p:cNvPr id="11" name="Rectangle: Rounded Corners 10">
            <a:extLst>
              <a:ext uri="{FF2B5EF4-FFF2-40B4-BE49-F238E27FC236}">
                <a16:creationId xmlns:a16="http://schemas.microsoft.com/office/drawing/2014/main" id="{F5321B35-BCEA-43E7-93F6-BF2B915F80C6}"/>
              </a:ext>
            </a:extLst>
          </p:cNvPr>
          <p:cNvSpPr/>
          <p:nvPr/>
        </p:nvSpPr>
        <p:spPr>
          <a:xfrm>
            <a:off x="6164371" y="337166"/>
            <a:ext cx="5779363" cy="5208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3200" dirty="0" smtClean="0">
                <a:solidFill>
                  <a:prstClr val="white"/>
                </a:solidFill>
                <a:latin typeface="Times New Roman" panose="02020603050405020304" pitchFamily="18" charset="0"/>
                <a:cs typeface="Times New Roman" panose="02020603050405020304" pitchFamily="18" charset="0"/>
              </a:rPr>
              <a:t>Đọc theo nhóm</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8FEE708B-738E-4DA8-803D-04ECDCCF1634}"/>
              </a:ext>
            </a:extLst>
          </p:cNvPr>
          <p:cNvSpPr/>
          <p:nvPr/>
        </p:nvSpPr>
        <p:spPr>
          <a:xfrm>
            <a:off x="178130" y="4166605"/>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spTree>
    <p:custDataLst>
      <p:tags r:id="rId1"/>
    </p:custDataLst>
    <p:extLst>
      <p:ext uri="{BB962C8B-B14F-4D97-AF65-F5344CB8AC3E}">
        <p14:creationId xmlns:p14="http://schemas.microsoft.com/office/powerpoint/2010/main" val="137570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animBg="1"/>
      <p:bldP spid="9"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43B2686-5CB0-486E-98C9-50DE505900F1}"/>
              </a:ext>
            </a:extLst>
          </p:cNvPr>
          <p:cNvSpPr txBox="1"/>
          <p:nvPr/>
        </p:nvSpPr>
        <p:spPr>
          <a:xfrm>
            <a:off x="1275008" y="371157"/>
            <a:ext cx="3645595" cy="64633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ĐỌC</a:t>
            </a:r>
            <a:r>
              <a:rPr kumimoji="0" lang="en-US" sz="24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NỐI TIẾP ĐOẠN</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7831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lưu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mượn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rằng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nằm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chỗ</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Lô-</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nằm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tàu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lồ</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500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qua 45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buýt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chạy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khắp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Phi,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cuốn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a:t>
            </a:r>
          </a:p>
        </p:txBody>
      </p:sp>
      <p:sp>
        <p:nvSpPr>
          <p:cNvPr id="7" name="Oval 6">
            <a:extLst>
              <a:ext uri="{FF2B5EF4-FFF2-40B4-BE49-F238E27FC236}">
                <a16:creationId xmlns:a16="http://schemas.microsoft.com/office/drawing/2014/main" id="{CDF4FCE3-B2D2-41D5-AC8F-BB09086254D0}"/>
              </a:ext>
            </a:extLst>
          </p:cNvPr>
          <p:cNvSpPr/>
          <p:nvPr/>
        </p:nvSpPr>
        <p:spPr>
          <a:xfrm>
            <a:off x="221489" y="1450390"/>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9" name="Oval 8">
            <a:extLst>
              <a:ext uri="{FF2B5EF4-FFF2-40B4-BE49-F238E27FC236}">
                <a16:creationId xmlns:a16="http://schemas.microsoft.com/office/drawing/2014/main" id="{1C8AF583-D3C0-45E8-9EFC-652635CA9B5D}"/>
              </a:ext>
            </a:extLst>
          </p:cNvPr>
          <p:cNvSpPr/>
          <p:nvPr/>
        </p:nvSpPr>
        <p:spPr>
          <a:xfrm>
            <a:off x="205599" y="3124436"/>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sp>
        <p:nvSpPr>
          <p:cNvPr id="11" name="Rectangle: Rounded Corners 10">
            <a:extLst>
              <a:ext uri="{FF2B5EF4-FFF2-40B4-BE49-F238E27FC236}">
                <a16:creationId xmlns:a16="http://schemas.microsoft.com/office/drawing/2014/main" id="{F5321B35-BCEA-43E7-93F6-BF2B915F80C6}"/>
              </a:ext>
            </a:extLst>
          </p:cNvPr>
          <p:cNvSpPr/>
          <p:nvPr/>
        </p:nvSpPr>
        <p:spPr>
          <a:xfrm>
            <a:off x="6164371" y="337166"/>
            <a:ext cx="5779363" cy="5208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Đọc toàn</a:t>
            </a:r>
            <a:r>
              <a:rPr kumimoji="0" lang="vi-VN" sz="3200" b="0"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bài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8FEE708B-738E-4DA8-803D-04ECDCCF1634}"/>
              </a:ext>
            </a:extLst>
          </p:cNvPr>
          <p:cNvSpPr/>
          <p:nvPr/>
        </p:nvSpPr>
        <p:spPr>
          <a:xfrm>
            <a:off x="178130" y="4166605"/>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spTree>
    <p:custDataLst>
      <p:tags r:id="rId1"/>
    </p:custDataLst>
    <p:extLst>
      <p:ext uri="{BB962C8B-B14F-4D97-AF65-F5344CB8AC3E}">
        <p14:creationId xmlns:p14="http://schemas.microsoft.com/office/powerpoint/2010/main" val="198289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animBg="1"/>
      <p:bldP spid="9"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2039815" y="1847444"/>
            <a:ext cx="8194431"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sym typeface="+mn-ea"/>
              </a:rPr>
              <a:t>Trả lời câu hỏi</a:t>
            </a:r>
            <a:endParaRPr kumimoji="0" lang="en-US" sz="9600" b="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666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2A4E6-7F6B-4A1B-B96C-7ED3E900B41A}"/>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549345" y="806715"/>
            <a:ext cx="776411" cy="700229"/>
          </a:xfrm>
          <a:prstGeom prst="rect">
            <a:avLst/>
          </a:prstGeom>
        </p:spPr>
      </p:pic>
      <p:sp>
        <p:nvSpPr>
          <p:cNvPr id="4" name="TextBox 3">
            <a:extLst>
              <a:ext uri="{FF2B5EF4-FFF2-40B4-BE49-F238E27FC236}">
                <a16:creationId xmlns:a16="http://schemas.microsoft.com/office/drawing/2014/main" id="{8BE9C20D-D326-4D5D-8B94-D61D87E5264B}"/>
              </a:ext>
            </a:extLst>
          </p:cNvPr>
          <p:cNvSpPr txBox="1"/>
          <p:nvPr/>
        </p:nvSpPr>
        <p:spPr>
          <a:xfrm>
            <a:off x="4785259" y="609156"/>
            <a:ext cx="3082413"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Từ ngữ</a:t>
            </a:r>
            <a:endParaRPr kumimoji="0" lang="en-US" sz="4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9B93AEE-39F9-4EBE-BA06-A67844B952C1}"/>
              </a:ext>
            </a:extLst>
          </p:cNvPr>
          <p:cNvSpPr/>
          <p:nvPr/>
        </p:nvSpPr>
        <p:spPr>
          <a:xfrm>
            <a:off x="2933957" y="1601328"/>
            <a:ext cx="2434368" cy="73866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78898CB5-6DD4-45FF-94F1-AB412825FF47}"/>
              </a:ext>
            </a:extLst>
          </p:cNvPr>
          <p:cNvSpPr/>
          <p:nvPr/>
        </p:nvSpPr>
        <p:spPr>
          <a:xfrm>
            <a:off x="3054465" y="1784566"/>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mj-lt"/>
              <a:cs typeface="+mn-cs"/>
            </a:endParaRPr>
          </a:p>
        </p:txBody>
      </p:sp>
      <p:sp>
        <p:nvSpPr>
          <p:cNvPr id="7" name="Rectangle 6">
            <a:extLst>
              <a:ext uri="{FF2B5EF4-FFF2-40B4-BE49-F238E27FC236}">
                <a16:creationId xmlns:a16="http://schemas.microsoft.com/office/drawing/2014/main" id="{90D3ED9D-A7D6-4538-B3D2-6833909DB01C}"/>
              </a:ext>
            </a:extLst>
          </p:cNvPr>
          <p:cNvSpPr/>
          <p:nvPr/>
        </p:nvSpPr>
        <p:spPr>
          <a:xfrm>
            <a:off x="2911956" y="2549275"/>
            <a:ext cx="2117285" cy="73866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1899420E-519C-4C45-9D8A-4FDDA77931E1}"/>
              </a:ext>
            </a:extLst>
          </p:cNvPr>
          <p:cNvSpPr/>
          <p:nvPr/>
        </p:nvSpPr>
        <p:spPr>
          <a:xfrm>
            <a:off x="3032464" y="2732513"/>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mj-lt"/>
              <a:cs typeface="+mn-cs"/>
            </a:endParaRPr>
          </a:p>
        </p:txBody>
      </p:sp>
      <p:sp>
        <p:nvSpPr>
          <p:cNvPr id="9" name="Rectangle 8">
            <a:extLst>
              <a:ext uri="{FF2B5EF4-FFF2-40B4-BE49-F238E27FC236}">
                <a16:creationId xmlns:a16="http://schemas.microsoft.com/office/drawing/2014/main" id="{92A562F3-3A79-456F-AA3D-ECDE3D1B9B6E}"/>
              </a:ext>
            </a:extLst>
          </p:cNvPr>
          <p:cNvSpPr/>
          <p:nvPr/>
        </p:nvSpPr>
        <p:spPr>
          <a:xfrm>
            <a:off x="2894485" y="3413980"/>
            <a:ext cx="7995683" cy="73866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24412109-FAD5-47DF-8CE7-07BEFCFF584E}"/>
              </a:ext>
            </a:extLst>
          </p:cNvPr>
          <p:cNvSpPr/>
          <p:nvPr/>
        </p:nvSpPr>
        <p:spPr>
          <a:xfrm>
            <a:off x="3014993" y="3597218"/>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mj-lt"/>
              <a:cs typeface="+mn-cs"/>
            </a:endParaRPr>
          </a:p>
        </p:txBody>
      </p:sp>
      <p:sp>
        <p:nvSpPr>
          <p:cNvPr id="11" name="TextBox 10">
            <a:extLst>
              <a:ext uri="{FF2B5EF4-FFF2-40B4-BE49-F238E27FC236}">
                <a16:creationId xmlns:a16="http://schemas.microsoft.com/office/drawing/2014/main" id="{DE7D1D45-3D61-4AE0-A71B-B62257A185D9}"/>
              </a:ext>
            </a:extLst>
          </p:cNvPr>
          <p:cNvSpPr txBox="1"/>
          <p:nvPr/>
        </p:nvSpPr>
        <p:spPr>
          <a:xfrm>
            <a:off x="5029241" y="1584103"/>
            <a:ext cx="4787264" cy="7386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nguyên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vị</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trí</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126263BB-ED88-4763-8DE9-626A212F440F}"/>
              </a:ext>
            </a:extLst>
          </p:cNvPr>
          <p:cNvSpPr txBox="1"/>
          <p:nvPr/>
        </p:nvSpPr>
        <p:spPr>
          <a:xfrm>
            <a:off x="4937551" y="2541154"/>
            <a:ext cx="5998196" cy="7386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quản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sách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thư</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viện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62BA5D86-98CB-4185-96C8-359E5555254C}"/>
              </a:ext>
            </a:extLst>
          </p:cNvPr>
          <p:cNvSpPr txBox="1"/>
          <p:nvPr/>
        </p:nvSpPr>
        <p:spPr>
          <a:xfrm>
            <a:off x="4785259" y="3429000"/>
            <a:ext cx="5275228" cy="13849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vùng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đất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hậu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khô</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nóng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hoặc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rất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ít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cây</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cối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a:t>
            </a:r>
          </a:p>
        </p:txBody>
      </p:sp>
      <p:pic>
        <p:nvPicPr>
          <p:cNvPr id="13" name="Picture 2" descr="Cartoon style background with hot desert Vector Image">
            <a:extLst>
              <a:ext uri="{FF2B5EF4-FFF2-40B4-BE49-F238E27FC236}">
                <a16:creationId xmlns:a16="http://schemas.microsoft.com/office/drawing/2014/main" id="{D207679D-D42C-4474-87E7-B52D7C3A6D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988"/>
          <a:stretch/>
        </p:blipFill>
        <p:spPr bwMode="auto">
          <a:xfrm>
            <a:off x="7422873" y="4516520"/>
            <a:ext cx="3547406" cy="21861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29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animBg="1"/>
      <p:bldP spid="11"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3004457" y="1370851"/>
            <a:ext cx="8159768" cy="830997"/>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vi-VN" sz="32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16C88818-C0C0-400F-98A9-FC392E078C62}"/>
              </a:ext>
            </a:extLst>
          </p:cNvPr>
          <p:cNvSpPr txBox="1"/>
          <p:nvPr/>
        </p:nvSpPr>
        <p:spPr>
          <a:xfrm>
            <a:off x="2920206" y="3059384"/>
            <a:ext cx="8159768" cy="1077218"/>
          </a:xfrm>
          <a:prstGeom prst="rect">
            <a:avLst/>
          </a:prstGeom>
          <a:noFill/>
        </p:spPr>
        <p:txBody>
          <a:bodyPr wrap="square" rtlCol="0">
            <a:spAutoFit/>
          </a:bodyPr>
          <a:lstStyle/>
          <a:p>
            <a:pPr algn="just">
              <a:lnSpc>
                <a:spcPct val="200000"/>
              </a:lnSpc>
            </a:pPr>
            <a:r>
              <a:rPr lang="vi-VN" sz="3200" b="1" dirty="0">
                <a:solidFill>
                  <a:schemeClr val="accent6">
                    <a:lumMod val="75000"/>
                  </a:schemeClr>
                </a:solidFill>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đâu</a:t>
            </a:r>
            <a:r>
              <a:rPr lang="vi-VN"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C238813-6EDC-49C5-8D5C-B80523462C08}"/>
              </a:ext>
            </a:extLst>
          </p:cNvPr>
          <p:cNvSpPr txBox="1"/>
          <p:nvPr/>
        </p:nvSpPr>
        <p:spPr>
          <a:xfrm>
            <a:off x="3929270" y="300463"/>
            <a:ext cx="7591660" cy="830997"/>
          </a:xfrm>
          <a:prstGeom prst="rect">
            <a:avLst/>
          </a:prstGeom>
          <a:noFill/>
        </p:spPr>
        <p:txBody>
          <a:bodyPr wrap="square" rtlCol="0">
            <a:spAutoFit/>
          </a:bodyPr>
          <a:lstStyle/>
          <a:p>
            <a:r>
              <a:rPr lang="vi-VN" sz="4800" dirty="0">
                <a:solidFill>
                  <a:schemeClr val="accent2"/>
                </a:solidFill>
                <a:latin typeface="Times New Roman" panose="02020603050405020304" pitchFamily="18" charset="0"/>
                <a:cs typeface="Times New Roman" panose="02020603050405020304" pitchFamily="18" charset="0"/>
              </a:rPr>
              <a:t>TRẢ LỜI CÂU HỎI</a:t>
            </a:r>
            <a:endParaRPr lang="en-US" sz="4800" dirty="0">
              <a:solidFill>
                <a:schemeClr val="accent2"/>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B28E0AE-2FFE-4F65-8B15-364F5E287DDD}"/>
              </a:ext>
            </a:extLst>
          </p:cNvPr>
          <p:cNvSpPr txBox="1"/>
          <p:nvPr/>
        </p:nvSpPr>
        <p:spPr>
          <a:xfrm>
            <a:off x="2835956" y="2015678"/>
            <a:ext cx="8328269" cy="1569660"/>
          </a:xfrm>
          <a:prstGeom prst="rect">
            <a:avLst/>
          </a:prstGeom>
          <a:noFill/>
        </p:spPr>
        <p:txBody>
          <a:bodyPr wrap="square" rtlCol="0">
            <a:spAutoFit/>
          </a:bodyPr>
          <a:lstStyle/>
          <a:p>
            <a:pPr algn="just">
              <a:lnSpc>
                <a:spcPct val="150000"/>
              </a:lnSpc>
            </a:pPr>
            <a:r>
              <a:rPr lang="vi-VN" sz="32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Mọi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đến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thư</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viện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để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đọc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sách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hoặc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mượn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sách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về</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nhà</a:t>
            </a:r>
            <a:r>
              <a:rPr lang="en-US" sz="3200" dirty="0">
                <a:solidFill>
                  <a:schemeClr val="accent6">
                    <a:lumMod val="75000"/>
                  </a:schemeClr>
                </a:solidFill>
                <a:latin typeface="Times New Roman" panose="02020603050405020304" pitchFamily="18" charset="0"/>
                <a:cs typeface="Times New Roman" panose="02020603050405020304" pitchFamily="18" charset="0"/>
              </a:rPr>
              <a:t>.</a:t>
            </a:r>
            <a:endParaRPr lang="vi-VN" sz="32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5049BFB-244F-4558-9F6E-7DD60B1014B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534171" y="395090"/>
            <a:ext cx="2470286" cy="1920378"/>
          </a:xfrm>
          <a:prstGeom prst="flowChartConnector">
            <a:avLst/>
          </a:prstGeom>
          <a:ln>
            <a:noFill/>
          </a:ln>
          <a:effectLst>
            <a:softEdge rad="112500"/>
          </a:effectLst>
        </p:spPr>
      </p:pic>
      <p:graphicFrame>
        <p:nvGraphicFramePr>
          <p:cNvPr id="11" name="Table 10">
            <a:extLst>
              <a:ext uri="{FF2B5EF4-FFF2-40B4-BE49-F238E27FC236}">
                <a16:creationId xmlns:a16="http://schemas.microsoft.com/office/drawing/2014/main" id="{7876295D-94B1-4093-ACC0-FF4D990157EB}"/>
              </a:ext>
            </a:extLst>
          </p:cNvPr>
          <p:cNvGraphicFramePr>
            <a:graphicFrameLocks noGrp="1"/>
          </p:cNvGraphicFramePr>
          <p:nvPr>
            <p:extLst>
              <p:ext uri="{D42A27DB-BD31-4B8C-83A1-F6EECF244321}">
                <p14:modId xmlns:p14="http://schemas.microsoft.com/office/powerpoint/2010/main" val="1143366053"/>
              </p:ext>
            </p:extLst>
          </p:nvPr>
        </p:nvGraphicFramePr>
        <p:xfrm>
          <a:off x="724395" y="4033522"/>
          <a:ext cx="4639257" cy="2429389"/>
        </p:xfrm>
        <a:graphic>
          <a:graphicData uri="http://schemas.openxmlformats.org/drawingml/2006/table">
            <a:tbl>
              <a:tblPr firstRow="1" bandRow="1">
                <a:tableStyleId>{00A15C55-8517-42AA-B614-E9B94910E393}</a:tableStyleId>
              </a:tblPr>
              <a:tblGrid>
                <a:gridCol w="4639257">
                  <a:extLst>
                    <a:ext uri="{9D8B030D-6E8A-4147-A177-3AD203B41FA5}">
                      <a16:colId xmlns:a16="http://schemas.microsoft.com/office/drawing/2014/main" val="824984181"/>
                    </a:ext>
                  </a:extLst>
                </a:gridCol>
              </a:tblGrid>
              <a:tr h="457938">
                <a:tc>
                  <a:txBody>
                    <a:bodyPr/>
                    <a:lstStyle/>
                    <a:p>
                      <a:pPr algn="ctr"/>
                      <a:r>
                        <a:rPr lang="en-US" sz="2800" dirty="0">
                          <a:solidFill>
                            <a:srgbClr val="000000"/>
                          </a:solidFill>
                          <a:latin typeface="+mj-lt"/>
                        </a:rPr>
                        <a:t>A</a:t>
                      </a:r>
                    </a:p>
                  </a:txBody>
                  <a:tcPr marL="121920" marR="121920" marT="60960" marB="60960"/>
                </a:tc>
                <a:extLst>
                  <a:ext uri="{0D108BD9-81ED-4DB2-BD59-A6C34878D82A}">
                    <a16:rowId xmlns:a16="http://schemas.microsoft.com/office/drawing/2014/main" val="1295312965"/>
                  </a:ext>
                </a:extLst>
              </a:tr>
              <a:tr h="780191">
                <a:tc>
                  <a:txBody>
                    <a:bodyPr/>
                    <a:lstStyle/>
                    <a:p>
                      <a:pPr algn="l"/>
                      <a:r>
                        <a:rPr lang="en-US" sz="2800" dirty="0" err="1">
                          <a:solidFill>
                            <a:srgbClr val="000000"/>
                          </a:solidFill>
                          <a:latin typeface="+mj-lt"/>
                        </a:rPr>
                        <a:t>Thư</a:t>
                      </a:r>
                      <a:r>
                        <a:rPr lang="en-US" sz="2800" dirty="0">
                          <a:solidFill>
                            <a:srgbClr val="000000"/>
                          </a:solidFill>
                          <a:latin typeface="+mj-lt"/>
                        </a:rPr>
                        <a:t> </a:t>
                      </a:r>
                      <a:r>
                        <a:rPr lang="en-US" sz="2800" dirty="0" err="1">
                          <a:solidFill>
                            <a:srgbClr val="000000"/>
                          </a:solidFill>
                          <a:latin typeface="+mj-lt"/>
                        </a:rPr>
                        <a:t>viện</a:t>
                      </a:r>
                      <a:r>
                        <a:rPr lang="en-US" sz="2800" dirty="0">
                          <a:solidFill>
                            <a:srgbClr val="000000"/>
                          </a:solidFill>
                          <a:latin typeface="+mj-lt"/>
                        </a:rPr>
                        <a:t> Lô-</a:t>
                      </a:r>
                      <a:r>
                        <a:rPr lang="en-US" sz="2800" dirty="0" err="1">
                          <a:solidFill>
                            <a:srgbClr val="000000"/>
                          </a:solidFill>
                          <a:latin typeface="+mj-lt"/>
                        </a:rPr>
                        <a:t>gô</a:t>
                      </a:r>
                      <a:r>
                        <a:rPr lang="en-US" sz="2800" dirty="0">
                          <a:solidFill>
                            <a:srgbClr val="000000"/>
                          </a:solidFill>
                          <a:latin typeface="+mj-lt"/>
                        </a:rPr>
                        <a:t>-</a:t>
                      </a:r>
                      <a:r>
                        <a:rPr lang="en-US" sz="2800" dirty="0" err="1">
                          <a:solidFill>
                            <a:srgbClr val="000000"/>
                          </a:solidFill>
                          <a:latin typeface="+mj-lt"/>
                        </a:rPr>
                        <a:t>xơ</a:t>
                      </a:r>
                      <a:r>
                        <a:rPr lang="en-US" sz="2800" dirty="0">
                          <a:solidFill>
                            <a:srgbClr val="000000"/>
                          </a:solidFill>
                          <a:latin typeface="+mj-lt"/>
                        </a:rPr>
                        <a:t> </a:t>
                      </a:r>
                      <a:r>
                        <a:rPr lang="en-US" sz="2800" dirty="0" err="1">
                          <a:solidFill>
                            <a:srgbClr val="000000"/>
                          </a:solidFill>
                          <a:latin typeface="+mj-lt"/>
                        </a:rPr>
                        <a:t>của</a:t>
                      </a:r>
                      <a:r>
                        <a:rPr lang="en-US" sz="2800" dirty="0">
                          <a:solidFill>
                            <a:srgbClr val="000000"/>
                          </a:solidFill>
                          <a:latin typeface="+mj-lt"/>
                        </a:rPr>
                        <a:t> </a:t>
                      </a:r>
                      <a:r>
                        <a:rPr lang="en-US" sz="2800" dirty="0" err="1">
                          <a:solidFill>
                            <a:srgbClr val="000000"/>
                          </a:solidFill>
                          <a:latin typeface="+mj-lt"/>
                        </a:rPr>
                        <a:t>Đức</a:t>
                      </a:r>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824778928"/>
                  </a:ext>
                </a:extLst>
              </a:tr>
              <a:tr h="550279">
                <a:tc>
                  <a:txBody>
                    <a:bodyPr/>
                    <a:lstStyle/>
                    <a:p>
                      <a:pPr algn="l"/>
                      <a:r>
                        <a:rPr lang="en-US" sz="2800" baseline="0" dirty="0" err="1">
                          <a:solidFill>
                            <a:srgbClr val="000000"/>
                          </a:solidFill>
                          <a:latin typeface="+mj-lt"/>
                        </a:rPr>
                        <a:t>Nhiều</a:t>
                      </a:r>
                      <a:r>
                        <a:rPr lang="en-US" sz="2800" baseline="0" dirty="0">
                          <a:solidFill>
                            <a:srgbClr val="000000"/>
                          </a:solidFill>
                          <a:latin typeface="+mj-lt"/>
                        </a:rPr>
                        <a:t> </a:t>
                      </a:r>
                      <a:r>
                        <a:rPr lang="en-US" sz="2800" baseline="0" dirty="0" err="1">
                          <a:solidFill>
                            <a:srgbClr val="000000"/>
                          </a:solidFill>
                          <a:latin typeface="+mj-lt"/>
                        </a:rPr>
                        <a:t>thư</a:t>
                      </a:r>
                      <a:r>
                        <a:rPr lang="en-US" sz="2800" baseline="0" dirty="0">
                          <a:solidFill>
                            <a:srgbClr val="000000"/>
                          </a:solidFill>
                          <a:latin typeface="+mj-lt"/>
                        </a:rPr>
                        <a:t> </a:t>
                      </a:r>
                      <a:r>
                        <a:rPr lang="en-US" sz="2800" baseline="0" dirty="0" err="1">
                          <a:solidFill>
                            <a:srgbClr val="000000"/>
                          </a:solidFill>
                          <a:latin typeface="+mj-lt"/>
                        </a:rPr>
                        <a:t>viện</a:t>
                      </a:r>
                      <a:r>
                        <a:rPr lang="en-US" sz="2800" baseline="0" dirty="0">
                          <a:solidFill>
                            <a:srgbClr val="000000"/>
                          </a:solidFill>
                          <a:latin typeface="+mj-lt"/>
                        </a:rPr>
                        <a:t> ở </a:t>
                      </a:r>
                      <a:r>
                        <a:rPr lang="en-US" sz="2800" baseline="0" dirty="0" err="1">
                          <a:solidFill>
                            <a:srgbClr val="000000"/>
                          </a:solidFill>
                          <a:latin typeface="+mj-lt"/>
                        </a:rPr>
                        <a:t>Phần</a:t>
                      </a:r>
                      <a:r>
                        <a:rPr lang="en-US" sz="2800" baseline="0" dirty="0">
                          <a:solidFill>
                            <a:srgbClr val="000000"/>
                          </a:solidFill>
                          <a:latin typeface="+mj-lt"/>
                        </a:rPr>
                        <a:t> Lan</a:t>
                      </a:r>
                    </a:p>
                  </a:txBody>
                  <a:tcPr marL="121920" marR="121920" marT="60960" marB="60960"/>
                </a:tc>
                <a:extLst>
                  <a:ext uri="{0D108BD9-81ED-4DB2-BD59-A6C34878D82A}">
                    <a16:rowId xmlns:a16="http://schemas.microsoft.com/office/drawing/2014/main" val="3620456872"/>
                  </a:ext>
                </a:extLst>
              </a:tr>
              <a:tr h="550279">
                <a:tc>
                  <a:txBody>
                    <a:bodyPr/>
                    <a:lstStyle/>
                    <a:p>
                      <a:pPr algn="l"/>
                      <a:r>
                        <a:rPr lang="en-US" sz="2800" baseline="0" dirty="0" err="1">
                          <a:solidFill>
                            <a:srgbClr val="000000"/>
                          </a:solidFill>
                          <a:latin typeface="+mj-lt"/>
                        </a:rPr>
                        <a:t>Một</a:t>
                      </a:r>
                      <a:r>
                        <a:rPr lang="en-US" sz="2800" baseline="0" dirty="0">
                          <a:solidFill>
                            <a:srgbClr val="000000"/>
                          </a:solidFill>
                          <a:latin typeface="+mj-lt"/>
                        </a:rPr>
                        <a:t> </a:t>
                      </a:r>
                      <a:r>
                        <a:rPr lang="en-US" sz="2800" baseline="0" dirty="0" err="1">
                          <a:solidFill>
                            <a:srgbClr val="000000"/>
                          </a:solidFill>
                          <a:latin typeface="+mj-lt"/>
                        </a:rPr>
                        <a:t>thư</a:t>
                      </a:r>
                      <a:r>
                        <a:rPr lang="en-US" sz="2800" baseline="0" dirty="0">
                          <a:solidFill>
                            <a:srgbClr val="000000"/>
                          </a:solidFill>
                          <a:latin typeface="+mj-lt"/>
                        </a:rPr>
                        <a:t> </a:t>
                      </a:r>
                      <a:r>
                        <a:rPr lang="en-US" sz="2800" baseline="0" dirty="0" err="1">
                          <a:solidFill>
                            <a:srgbClr val="000000"/>
                          </a:solidFill>
                          <a:latin typeface="+mj-lt"/>
                        </a:rPr>
                        <a:t>viện</a:t>
                      </a:r>
                      <a:r>
                        <a:rPr lang="en-US" sz="2800" baseline="0" dirty="0">
                          <a:solidFill>
                            <a:srgbClr val="000000"/>
                          </a:solidFill>
                          <a:latin typeface="+mj-lt"/>
                        </a:rPr>
                        <a:t> ở </a:t>
                      </a:r>
                      <a:r>
                        <a:rPr lang="en-US" sz="2800" baseline="0" dirty="0" err="1">
                          <a:solidFill>
                            <a:srgbClr val="000000"/>
                          </a:solidFill>
                          <a:latin typeface="+mj-lt"/>
                        </a:rPr>
                        <a:t>châu</a:t>
                      </a:r>
                      <a:r>
                        <a:rPr lang="en-US" sz="2800" baseline="0" dirty="0">
                          <a:solidFill>
                            <a:srgbClr val="000000"/>
                          </a:solidFill>
                          <a:latin typeface="+mj-lt"/>
                        </a:rPr>
                        <a:t> Phi</a:t>
                      </a:r>
                    </a:p>
                  </a:txBody>
                  <a:tcPr marL="121920" marR="121920" marT="60960" marB="60960"/>
                </a:tc>
                <a:extLst>
                  <a:ext uri="{0D108BD9-81ED-4DB2-BD59-A6C34878D82A}">
                    <a16:rowId xmlns:a16="http://schemas.microsoft.com/office/drawing/2014/main" val="2402026801"/>
                  </a:ext>
                </a:extLst>
              </a:tr>
            </a:tbl>
          </a:graphicData>
        </a:graphic>
      </p:graphicFrame>
      <p:graphicFrame>
        <p:nvGraphicFramePr>
          <p:cNvPr id="12" name="Table 11">
            <a:extLst>
              <a:ext uri="{FF2B5EF4-FFF2-40B4-BE49-F238E27FC236}">
                <a16:creationId xmlns:a16="http://schemas.microsoft.com/office/drawing/2014/main" id="{5083807E-CF95-4C63-B932-3031515BADC9}"/>
              </a:ext>
            </a:extLst>
          </p:cNvPr>
          <p:cNvGraphicFramePr>
            <a:graphicFrameLocks noGrp="1"/>
          </p:cNvGraphicFramePr>
          <p:nvPr>
            <p:extLst>
              <p:ext uri="{D42A27DB-BD31-4B8C-83A1-F6EECF244321}">
                <p14:modId xmlns:p14="http://schemas.microsoft.com/office/powerpoint/2010/main" val="3813290105"/>
              </p:ext>
            </p:extLst>
          </p:nvPr>
        </p:nvGraphicFramePr>
        <p:xfrm>
          <a:off x="6617738" y="4033522"/>
          <a:ext cx="5410140" cy="2425392"/>
        </p:xfrm>
        <a:graphic>
          <a:graphicData uri="http://schemas.openxmlformats.org/drawingml/2006/table">
            <a:tbl>
              <a:tblPr firstRow="1" bandRow="1">
                <a:tableStyleId>{69012ECD-51FC-41F1-AA8D-1B2483CD663E}</a:tableStyleId>
              </a:tblPr>
              <a:tblGrid>
                <a:gridCol w="5410140">
                  <a:extLst>
                    <a:ext uri="{9D8B030D-6E8A-4147-A177-3AD203B41FA5}">
                      <a16:colId xmlns:a16="http://schemas.microsoft.com/office/drawing/2014/main" val="824984181"/>
                    </a:ext>
                  </a:extLst>
                </a:gridCol>
              </a:tblGrid>
              <a:tr h="539887">
                <a:tc>
                  <a:txBody>
                    <a:bodyPr/>
                    <a:lstStyle/>
                    <a:p>
                      <a:pPr algn="ctr"/>
                      <a:r>
                        <a:rPr lang="en-US" sz="2800" dirty="0">
                          <a:solidFill>
                            <a:srgbClr val="000000"/>
                          </a:solidFill>
                          <a:latin typeface="+mj-lt"/>
                        </a:rPr>
                        <a:t>B</a:t>
                      </a:r>
                    </a:p>
                  </a:txBody>
                  <a:tcPr marL="121920" marR="121920" marT="60960" marB="60960"/>
                </a:tc>
                <a:extLst>
                  <a:ext uri="{0D108BD9-81ED-4DB2-BD59-A6C34878D82A}">
                    <a16:rowId xmlns:a16="http://schemas.microsoft.com/office/drawing/2014/main" val="1295312965"/>
                  </a:ext>
                </a:extLst>
              </a:tr>
              <a:tr h="625584">
                <a:tc>
                  <a:txBody>
                    <a:bodyPr/>
                    <a:lstStyle/>
                    <a:p>
                      <a:pPr algn="l"/>
                      <a:r>
                        <a:rPr lang="en-US" sz="2800" dirty="0" err="1">
                          <a:solidFill>
                            <a:srgbClr val="000000"/>
                          </a:solidFill>
                          <a:latin typeface="+mj-lt"/>
                        </a:rPr>
                        <a:t>đặt</a:t>
                      </a:r>
                      <a:r>
                        <a:rPr lang="en-US" sz="2800" dirty="0">
                          <a:solidFill>
                            <a:srgbClr val="000000"/>
                          </a:solidFill>
                          <a:latin typeface="+mj-lt"/>
                        </a:rPr>
                        <a:t> </a:t>
                      </a:r>
                      <a:r>
                        <a:rPr lang="en-US" sz="2800" dirty="0" err="1">
                          <a:solidFill>
                            <a:srgbClr val="000000"/>
                          </a:solidFill>
                          <a:latin typeface="+mj-lt"/>
                        </a:rPr>
                        <a:t>trên</a:t>
                      </a:r>
                      <a:r>
                        <a:rPr lang="en-US" sz="2800" dirty="0">
                          <a:solidFill>
                            <a:srgbClr val="000000"/>
                          </a:solidFill>
                          <a:latin typeface="+mj-lt"/>
                        </a:rPr>
                        <a:t> </a:t>
                      </a:r>
                      <a:r>
                        <a:rPr lang="en-US" sz="2800" dirty="0" err="1">
                          <a:solidFill>
                            <a:srgbClr val="000000"/>
                          </a:solidFill>
                          <a:latin typeface="+mj-lt"/>
                        </a:rPr>
                        <a:t>những</a:t>
                      </a:r>
                      <a:r>
                        <a:rPr lang="en-US" sz="2800" dirty="0">
                          <a:solidFill>
                            <a:srgbClr val="000000"/>
                          </a:solidFill>
                          <a:latin typeface="+mj-lt"/>
                        </a:rPr>
                        <a:t> </a:t>
                      </a:r>
                      <a:r>
                        <a:rPr lang="en-US" sz="2800" dirty="0" err="1">
                          <a:solidFill>
                            <a:srgbClr val="000000"/>
                          </a:solidFill>
                          <a:latin typeface="+mj-lt"/>
                        </a:rPr>
                        <a:t>chiếc</a:t>
                      </a:r>
                      <a:r>
                        <a:rPr lang="en-US" sz="2800" dirty="0">
                          <a:solidFill>
                            <a:srgbClr val="000000"/>
                          </a:solidFill>
                          <a:latin typeface="+mj-lt"/>
                        </a:rPr>
                        <a:t> </a:t>
                      </a:r>
                      <a:r>
                        <a:rPr lang="en-US" sz="2800" dirty="0" err="1">
                          <a:solidFill>
                            <a:srgbClr val="000000"/>
                          </a:solidFill>
                          <a:latin typeface="+mj-lt"/>
                        </a:rPr>
                        <a:t>xe</a:t>
                      </a:r>
                      <a:r>
                        <a:rPr lang="en-US" sz="2800" dirty="0">
                          <a:solidFill>
                            <a:srgbClr val="000000"/>
                          </a:solidFill>
                          <a:latin typeface="+mj-lt"/>
                        </a:rPr>
                        <a:t> </a:t>
                      </a:r>
                      <a:r>
                        <a:rPr lang="en-US" sz="2800" dirty="0" err="1">
                          <a:solidFill>
                            <a:srgbClr val="000000"/>
                          </a:solidFill>
                          <a:latin typeface="+mj-lt"/>
                        </a:rPr>
                        <a:t>buýt</a:t>
                      </a:r>
                      <a:r>
                        <a:rPr lang="en-US" sz="2800" dirty="0">
                          <a:solidFill>
                            <a:srgbClr val="000000"/>
                          </a:solidFill>
                          <a:latin typeface="+mj-lt"/>
                        </a:rPr>
                        <a:t> </a:t>
                      </a:r>
                      <a:r>
                        <a:rPr lang="en-US" sz="2800" dirty="0" err="1">
                          <a:solidFill>
                            <a:srgbClr val="000000"/>
                          </a:solidFill>
                          <a:latin typeface="+mj-lt"/>
                        </a:rPr>
                        <a:t>cũ</a:t>
                      </a:r>
                      <a:r>
                        <a:rPr lang="en-US" sz="2800" dirty="0">
                          <a:solidFill>
                            <a:srgbClr val="000000"/>
                          </a:solidFill>
                          <a:latin typeface="+mj-lt"/>
                        </a:rPr>
                        <a:t>.</a:t>
                      </a:r>
                    </a:p>
                  </a:txBody>
                  <a:tcPr marL="121920" marR="121920" marT="60960" marB="60960"/>
                </a:tc>
                <a:extLst>
                  <a:ext uri="{0D108BD9-81ED-4DB2-BD59-A6C34878D82A}">
                    <a16:rowId xmlns:a16="http://schemas.microsoft.com/office/drawing/2014/main" val="1824778928"/>
                  </a:ext>
                </a:extLst>
              </a:tr>
              <a:tr h="625584">
                <a:tc>
                  <a:txBody>
                    <a:bodyPr/>
                    <a:lstStyle/>
                    <a:p>
                      <a:pPr algn="l"/>
                      <a:r>
                        <a:rPr lang="en-US" sz="2800" baseline="0" dirty="0" err="1">
                          <a:solidFill>
                            <a:srgbClr val="000000"/>
                          </a:solidFill>
                          <a:latin typeface="+mj-lt"/>
                        </a:rPr>
                        <a:t>đặt</a:t>
                      </a:r>
                      <a:r>
                        <a:rPr lang="en-US" sz="2800" baseline="0" dirty="0">
                          <a:solidFill>
                            <a:srgbClr val="000000"/>
                          </a:solidFill>
                          <a:latin typeface="+mj-lt"/>
                        </a:rPr>
                        <a:t> </a:t>
                      </a:r>
                      <a:r>
                        <a:rPr lang="en-US" sz="2800" baseline="0" dirty="0" err="1">
                          <a:solidFill>
                            <a:srgbClr val="000000"/>
                          </a:solidFill>
                          <a:latin typeface="+mj-lt"/>
                        </a:rPr>
                        <a:t>trên</a:t>
                      </a:r>
                      <a:r>
                        <a:rPr lang="en-US" sz="2800" baseline="0" dirty="0">
                          <a:solidFill>
                            <a:srgbClr val="000000"/>
                          </a:solidFill>
                          <a:latin typeface="+mj-lt"/>
                        </a:rPr>
                        <a:t> </a:t>
                      </a:r>
                      <a:r>
                        <a:rPr lang="en-US" sz="2800" baseline="0" dirty="0" err="1">
                          <a:solidFill>
                            <a:srgbClr val="000000"/>
                          </a:solidFill>
                          <a:latin typeface="+mj-lt"/>
                        </a:rPr>
                        <a:t>lưng</a:t>
                      </a:r>
                      <a:r>
                        <a:rPr lang="en-US" sz="2800" baseline="0" dirty="0">
                          <a:solidFill>
                            <a:srgbClr val="000000"/>
                          </a:solidFill>
                          <a:latin typeface="+mj-lt"/>
                        </a:rPr>
                        <a:t> </a:t>
                      </a:r>
                      <a:r>
                        <a:rPr lang="en-US" sz="2800" baseline="0" dirty="0" err="1">
                          <a:solidFill>
                            <a:srgbClr val="000000"/>
                          </a:solidFill>
                          <a:latin typeface="+mj-lt"/>
                        </a:rPr>
                        <a:t>lạc</a:t>
                      </a:r>
                      <a:r>
                        <a:rPr lang="en-US" sz="2800" baseline="0" dirty="0">
                          <a:solidFill>
                            <a:srgbClr val="000000"/>
                          </a:solidFill>
                          <a:latin typeface="+mj-lt"/>
                        </a:rPr>
                        <a:t> </a:t>
                      </a:r>
                      <a:r>
                        <a:rPr lang="en-US" sz="2800" baseline="0" dirty="0" err="1">
                          <a:solidFill>
                            <a:srgbClr val="000000"/>
                          </a:solidFill>
                          <a:latin typeface="+mj-lt"/>
                        </a:rPr>
                        <a:t>đà</a:t>
                      </a:r>
                      <a:r>
                        <a:rPr lang="en-US" sz="2800" baseline="0" dirty="0">
                          <a:solidFill>
                            <a:srgbClr val="000000"/>
                          </a:solidFill>
                          <a:latin typeface="+mj-lt"/>
                        </a:rPr>
                        <a:t>.</a:t>
                      </a:r>
                    </a:p>
                  </a:txBody>
                  <a:tcPr marL="121920" marR="121920" marT="60960" marB="60960"/>
                </a:tc>
                <a:extLst>
                  <a:ext uri="{0D108BD9-81ED-4DB2-BD59-A6C34878D82A}">
                    <a16:rowId xmlns:a16="http://schemas.microsoft.com/office/drawing/2014/main" val="3620456872"/>
                  </a:ext>
                </a:extLst>
              </a:tr>
              <a:tr h="625584">
                <a:tc>
                  <a:txBody>
                    <a:bodyPr/>
                    <a:lstStyle/>
                    <a:p>
                      <a:pPr algn="l"/>
                      <a:r>
                        <a:rPr lang="en-US" sz="2800" baseline="0" dirty="0" err="1">
                          <a:solidFill>
                            <a:srgbClr val="000000"/>
                          </a:solidFill>
                          <a:latin typeface="+mj-lt"/>
                        </a:rPr>
                        <a:t>đặt</a:t>
                      </a:r>
                      <a:r>
                        <a:rPr lang="en-US" sz="2800" baseline="0" dirty="0">
                          <a:solidFill>
                            <a:srgbClr val="000000"/>
                          </a:solidFill>
                          <a:latin typeface="+mj-lt"/>
                        </a:rPr>
                        <a:t> </a:t>
                      </a:r>
                      <a:r>
                        <a:rPr lang="en-US" sz="2800" baseline="0" dirty="0" err="1">
                          <a:solidFill>
                            <a:srgbClr val="000000"/>
                          </a:solidFill>
                          <a:latin typeface="+mj-lt"/>
                        </a:rPr>
                        <a:t>trên</a:t>
                      </a:r>
                      <a:r>
                        <a:rPr lang="en-US" sz="2800" baseline="0" dirty="0">
                          <a:solidFill>
                            <a:srgbClr val="000000"/>
                          </a:solidFill>
                          <a:latin typeface="+mj-lt"/>
                        </a:rPr>
                        <a:t> </a:t>
                      </a:r>
                      <a:r>
                        <a:rPr lang="en-US" sz="2800" baseline="0" dirty="0" err="1">
                          <a:solidFill>
                            <a:srgbClr val="000000"/>
                          </a:solidFill>
                          <a:latin typeface="+mj-lt"/>
                        </a:rPr>
                        <a:t>một</a:t>
                      </a:r>
                      <a:r>
                        <a:rPr lang="en-US" sz="2800" baseline="0" dirty="0">
                          <a:solidFill>
                            <a:srgbClr val="000000"/>
                          </a:solidFill>
                          <a:latin typeface="+mj-lt"/>
                        </a:rPr>
                        <a:t> con </a:t>
                      </a:r>
                      <a:r>
                        <a:rPr lang="en-US" sz="2800" baseline="0" dirty="0" err="1">
                          <a:solidFill>
                            <a:srgbClr val="000000"/>
                          </a:solidFill>
                          <a:latin typeface="+mj-lt"/>
                        </a:rPr>
                        <a:t>tàu</a:t>
                      </a:r>
                      <a:r>
                        <a:rPr lang="en-US" sz="2800" baseline="0" dirty="0">
                          <a:solidFill>
                            <a:srgbClr val="000000"/>
                          </a:solidFill>
                          <a:latin typeface="+mj-lt"/>
                        </a:rPr>
                        <a:t> </a:t>
                      </a:r>
                      <a:r>
                        <a:rPr lang="en-US" sz="2800" baseline="0" dirty="0" err="1">
                          <a:solidFill>
                            <a:srgbClr val="000000"/>
                          </a:solidFill>
                          <a:latin typeface="+mj-lt"/>
                        </a:rPr>
                        <a:t>biển</a:t>
                      </a:r>
                      <a:r>
                        <a:rPr lang="en-US" sz="2800" baseline="0" dirty="0">
                          <a:solidFill>
                            <a:srgbClr val="000000"/>
                          </a:solidFill>
                          <a:latin typeface="+mj-lt"/>
                        </a:rPr>
                        <a:t>.</a:t>
                      </a:r>
                    </a:p>
                  </a:txBody>
                  <a:tcPr marL="121920" marR="121920" marT="60960" marB="60960"/>
                </a:tc>
                <a:extLst>
                  <a:ext uri="{0D108BD9-81ED-4DB2-BD59-A6C34878D82A}">
                    <a16:rowId xmlns:a16="http://schemas.microsoft.com/office/drawing/2014/main" val="2402026801"/>
                  </a:ext>
                </a:extLst>
              </a:tr>
            </a:tbl>
          </a:graphicData>
        </a:graphic>
      </p:graphicFrame>
      <p:cxnSp>
        <p:nvCxnSpPr>
          <p:cNvPr id="14" name="Straight Connector 13">
            <a:extLst>
              <a:ext uri="{FF2B5EF4-FFF2-40B4-BE49-F238E27FC236}">
                <a16:creationId xmlns:a16="http://schemas.microsoft.com/office/drawing/2014/main" id="{2E588D91-37E1-49B8-B97D-70ABD22DD8B3}"/>
              </a:ext>
            </a:extLst>
          </p:cNvPr>
          <p:cNvCxnSpPr>
            <a:cxnSpLocks/>
          </p:cNvCxnSpPr>
          <p:nvPr/>
        </p:nvCxnSpPr>
        <p:spPr>
          <a:xfrm>
            <a:off x="5342994" y="4832970"/>
            <a:ext cx="1274743" cy="12343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09EF27-D62C-4952-A79C-67B1E41A78A0}"/>
              </a:ext>
            </a:extLst>
          </p:cNvPr>
          <p:cNvCxnSpPr>
            <a:cxnSpLocks/>
          </p:cNvCxnSpPr>
          <p:nvPr/>
        </p:nvCxnSpPr>
        <p:spPr>
          <a:xfrm flipV="1">
            <a:off x="5324295" y="4832971"/>
            <a:ext cx="1293442" cy="7959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0B4E01-421F-46A5-B6F5-C9E0C02C5DB2}"/>
              </a:ext>
            </a:extLst>
          </p:cNvPr>
          <p:cNvCxnSpPr>
            <a:cxnSpLocks/>
          </p:cNvCxnSpPr>
          <p:nvPr/>
        </p:nvCxnSpPr>
        <p:spPr>
          <a:xfrm flipV="1">
            <a:off x="5342994" y="5503985"/>
            <a:ext cx="1274743" cy="6380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1362416" y="2020804"/>
            <a:ext cx="9791279" cy="661207"/>
          </a:xfrm>
          <a:prstGeom prst="rect">
            <a:avLst/>
          </a:prstGeom>
          <a:noFill/>
        </p:spPr>
        <p:txBody>
          <a:bodyPr wrap="square" rtlCol="0">
            <a:spAutoFit/>
          </a:bodyPr>
          <a:lstStyle/>
          <a:p>
            <a:pPr algn="just">
              <a:lnSpc>
                <a:spcPct val="150000"/>
              </a:lnSpc>
            </a:pPr>
            <a:r>
              <a:rPr lang="vi-VN" sz="2800" b="1" dirty="0">
                <a:solidFill>
                  <a:srgbClr val="002060"/>
                </a:solidFill>
                <a:latin typeface="Times New Roman" panose="02020603050405020304" pitchFamily="18" charset="0"/>
                <a:cs typeface="Times New Roman" panose="02020603050405020304" pitchFamily="18" charset="0"/>
              </a:rPr>
              <a:t>3. </a:t>
            </a:r>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thư</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gọi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thư</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a:t>
            </a:r>
            <a:r>
              <a:rPr lang="en-US" sz="2800" b="1" dirty="0">
                <a:solidFill>
                  <a:srgbClr val="002060"/>
                </a:solidFill>
                <a:latin typeface="Times New Roman" panose="02020603050405020304" pitchFamily="18" charset="0"/>
                <a:cs typeface="Times New Roman" panose="02020603050405020304" pitchFamily="18" charset="0"/>
              </a:rPr>
              <a:t>”</a:t>
            </a:r>
            <a:r>
              <a:rPr lang="vi-VN" sz="2800" b="1" dirty="0">
                <a:solidFill>
                  <a:srgbClr val="00206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9D39EB17-5046-4F41-A5B1-93F7EECFD63C}"/>
              </a:ext>
            </a:extLst>
          </p:cNvPr>
          <p:cNvSpPr txBox="1"/>
          <p:nvPr/>
        </p:nvSpPr>
        <p:spPr>
          <a:xfrm>
            <a:off x="588693" y="2682011"/>
            <a:ext cx="10373239" cy="1307537"/>
          </a:xfrm>
          <a:prstGeom prst="rect">
            <a:avLst/>
          </a:prstGeom>
          <a:noFill/>
        </p:spPr>
        <p:txBody>
          <a:bodyPr wrap="square" rtlCol="0">
            <a:spAutoFit/>
          </a:bodyPr>
          <a:lstStyle/>
          <a:p>
            <a:pPr algn="just">
              <a:lnSpc>
                <a:spcPct val="150000"/>
              </a:lnSpc>
            </a:pPr>
            <a:r>
              <a:rPr lang="vi-VN"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viện</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kể</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gọi</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viện</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rPr>
              <a:t>vì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chúng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năng</a:t>
            </a:r>
            <a:r>
              <a:rPr lang="en-US" sz="2800" b="1" dirty="0">
                <a:solidFill>
                  <a:srgbClr val="FF0000"/>
                </a:solidFill>
                <a:latin typeface="Times New Roman" panose="02020603050405020304" pitchFamily="18" charset="0"/>
                <a:cs typeface="Times New Roman" panose="02020603050405020304" pitchFamily="18" charset="0"/>
              </a:rPr>
              <a:t> di </a:t>
            </a:r>
            <a:r>
              <a:rPr lang="en-US" sz="2800" b="1" dirty="0" err="1">
                <a:solidFill>
                  <a:srgbClr val="FF0000"/>
                </a:solidFill>
                <a:latin typeface="Times New Roman" panose="02020603050405020304" pitchFamily="18" charset="0"/>
                <a:cs typeface="Times New Roman" panose="02020603050405020304" pitchFamily="18" charset="0"/>
              </a:rPr>
              <a:t>chuyển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DB9D681-F163-44D1-A491-C20D563D1A53}"/>
              </a:ext>
            </a:extLst>
          </p:cNvPr>
          <p:cNvSpPr txBox="1"/>
          <p:nvPr/>
        </p:nvSpPr>
        <p:spPr>
          <a:xfrm>
            <a:off x="588693" y="4040059"/>
            <a:ext cx="9791279" cy="661207"/>
          </a:xfrm>
          <a:prstGeom prst="rect">
            <a:avLst/>
          </a:prstGeom>
          <a:noFill/>
        </p:spPr>
        <p:txBody>
          <a:bodyPr wrap="square" rtlCol="0">
            <a:spAutoFit/>
          </a:bodyPr>
          <a:lstStyle/>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4</a:t>
            </a:r>
            <a:r>
              <a:rPr lang="vi-VN" sz="2800" b="1" dirty="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Theo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thư</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gì</a:t>
            </a:r>
            <a:r>
              <a:rPr lang="vi-VN" sz="2800" b="1" dirty="0">
                <a:solidFill>
                  <a:srgbClr val="00206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AED8CA64-C865-419C-A90D-F6B657DDFB4C}"/>
              </a:ext>
            </a:extLst>
          </p:cNvPr>
          <p:cNvSpPr txBox="1"/>
          <p:nvPr/>
        </p:nvSpPr>
        <p:spPr>
          <a:xfrm>
            <a:off x="534171" y="4661844"/>
            <a:ext cx="8842966" cy="2031325"/>
          </a:xfrm>
          <a:prstGeom prst="rect">
            <a:avLst/>
          </a:prstGeom>
          <a:noFill/>
        </p:spPr>
        <p:txBody>
          <a:bodyPr wrap="square" rtlCol="0">
            <a:spAutoFit/>
          </a:bodyPr>
          <a:lstStyle/>
          <a:p>
            <a:pPr algn="just">
              <a:lnSpc>
                <a:spcPct val="150000"/>
              </a:lnSpc>
            </a:pPr>
            <a:r>
              <a:rPr lang="vi-VN"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vẫn</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sách</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Premium Vector | Cartoon little kid reading book">
            <a:extLst>
              <a:ext uri="{FF2B5EF4-FFF2-40B4-BE49-F238E27FC236}">
                <a16:creationId xmlns:a16="http://schemas.microsoft.com/office/drawing/2014/main" id="{AD82444F-812F-4AB0-8E0A-38E4699EA1EA}"/>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399824" y="4370663"/>
            <a:ext cx="2542256" cy="2229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40F3B13-1CF8-4B88-BEE3-3F77115AF4B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534171" y="395090"/>
            <a:ext cx="2470286" cy="1920378"/>
          </a:xfrm>
          <a:prstGeom prst="flowChartConnector">
            <a:avLst/>
          </a:prstGeom>
          <a:ln>
            <a:noFill/>
          </a:ln>
          <a:effectLst>
            <a:softEdge rad="112500"/>
          </a:effectLst>
        </p:spPr>
      </p:pic>
      <p:sp>
        <p:nvSpPr>
          <p:cNvPr id="11" name="TextBox 10">
            <a:extLst>
              <a:ext uri="{FF2B5EF4-FFF2-40B4-BE49-F238E27FC236}">
                <a16:creationId xmlns:a16="http://schemas.microsoft.com/office/drawing/2014/main" id="{200122D4-5B9A-4BDC-A69B-2354F08D68C5}"/>
              </a:ext>
            </a:extLst>
          </p:cNvPr>
          <p:cNvSpPr txBox="1"/>
          <p:nvPr/>
        </p:nvSpPr>
        <p:spPr>
          <a:xfrm>
            <a:off x="3929270" y="300463"/>
            <a:ext cx="7591660" cy="830997"/>
          </a:xfrm>
          <a:prstGeom prst="rect">
            <a:avLst/>
          </a:prstGeom>
          <a:noFill/>
        </p:spPr>
        <p:txBody>
          <a:bodyPr wrap="square" rtlCol="0">
            <a:spAutoFit/>
          </a:bodyPr>
          <a:lstStyle/>
          <a:p>
            <a:r>
              <a:rPr lang="vi-VN" sz="4800" b="1" dirty="0">
                <a:solidFill>
                  <a:srgbClr val="002060"/>
                </a:solidFill>
                <a:latin typeface="Times New Roman" panose="02020603050405020304" pitchFamily="18" charset="0"/>
                <a:cs typeface="Times New Roman" panose="02020603050405020304" pitchFamily="18" charset="0"/>
              </a:rPr>
              <a:t>TRẢ LỜI CÂU HỎI</a:t>
            </a:r>
            <a:endParaRPr lang="en-US" sz="4800" b="1"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88580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695978" y="282771"/>
            <a:ext cx="3645595" cy="579967"/>
          </a:xfrm>
          <a:prstGeom prst="rect">
            <a:avLst/>
          </a:prstGeom>
          <a:noFill/>
        </p:spPr>
        <p:txBody>
          <a:bodyPr wrap="square" rtlCol="0">
            <a:spAutoFit/>
          </a:bodyPr>
          <a:lstStyle/>
          <a:p>
            <a:pPr algn="ctr">
              <a:lnSpc>
                <a:spcPct val="150000"/>
              </a:lnSpc>
            </a:pPr>
            <a:r>
              <a:rPr lang="en-US" sz="2400" b="1" dirty="0" err="1">
                <a:solidFill>
                  <a:srgbClr val="002060"/>
                </a:solidFill>
                <a:latin typeface="Times New Roman" panose="02020603050405020304" pitchFamily="18" charset="0"/>
                <a:cs typeface="Times New Roman" panose="02020603050405020304" pitchFamily="18" charset="0"/>
              </a:rPr>
              <a:t>Luyện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lại</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23752"/>
          </a:xfrm>
          <a:prstGeom prst="rect">
            <a:avLst/>
          </a:prstGeom>
          <a:noFill/>
        </p:spPr>
        <p:txBody>
          <a:bodyPr wrap="square" rtlCol="0">
            <a:spAutoFit/>
          </a:bodyPr>
          <a:lstStyle/>
          <a:p>
            <a:pPr algn="ctr">
              <a:lnSpc>
                <a:spcPct val="150000"/>
              </a:lnSpc>
            </a:pPr>
            <a:r>
              <a:rPr lang="en-US" sz="3600" b="1" dirty="0">
                <a:solidFill>
                  <a:srgbClr val="002060"/>
                </a:solidFill>
                <a:latin typeface="Times New Roman" panose="02020603050405020304" pitchFamily="18" charset="0"/>
                <a:cs typeface="Times New Roman" panose="02020603050405020304" pitchFamily="18" charset="0"/>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78313"/>
          </a:xfrm>
          <a:prstGeom prst="rect">
            <a:avLst/>
          </a:prstGeom>
          <a:noFill/>
        </p:spPr>
        <p:txBody>
          <a:bodyPr wrap="square" rtlCol="0">
            <a:spAutoFit/>
          </a:bodyPr>
          <a:lstStyle/>
          <a:p>
            <a:pPr algn="just">
              <a:lnSpc>
                <a:spcPct val="150000"/>
              </a:lnSpc>
            </a:pP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Thư</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lưu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mọi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hoặc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mượn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Nhiều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rằng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thư</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chỉ</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nằm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im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chỗ</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Nhưng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nhiều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thư</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a:t>
            </a:r>
            <a:r>
              <a:rPr lang="en-US" sz="2400"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Thư</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viện</a:t>
            </a:r>
            <a:r>
              <a:rPr lang="en-US" sz="2400" dirty="0">
                <a:solidFill>
                  <a:srgbClr val="002060"/>
                </a:solidFill>
                <a:latin typeface="Times New Roman" panose="02020603050405020304" pitchFamily="18" charset="0"/>
                <a:cs typeface="Times New Roman" panose="02020603050405020304" pitchFamily="18" charset="0"/>
              </a:rPr>
              <a:t> Lô-</a:t>
            </a:r>
            <a:r>
              <a:rPr lang="en-US" sz="2400" dirty="0" err="1">
                <a:solidFill>
                  <a:srgbClr val="002060"/>
                </a:solidFill>
                <a:latin typeface="Times New Roman" panose="02020603050405020304" pitchFamily="18" charset="0"/>
                <a:cs typeface="Times New Roman" panose="02020603050405020304" pitchFamily="18" charset="0"/>
              </a:rPr>
              <a:t>gô</a:t>
            </a:r>
            <a:r>
              <a:rPr lang="en-US" sz="2400" dirty="0">
                <a:solidFill>
                  <a:srgbClr val="002060"/>
                </a:solidFill>
                <a:latin typeface="Times New Roman" panose="02020603050405020304" pitchFamily="18" charset="0"/>
                <a:cs typeface="Times New Roman" panose="02020603050405020304" pitchFamily="18" charset="0"/>
              </a:rPr>
              <a:t>-</a:t>
            </a:r>
            <a:r>
              <a:rPr lang="en-US" sz="2400" dirty="0" err="1">
                <a:solidFill>
                  <a:srgbClr val="002060"/>
                </a:solidFill>
                <a:latin typeface="Times New Roman" panose="02020603050405020304" pitchFamily="18" charset="0"/>
                <a:cs typeface="Times New Roman" panose="02020603050405020304" pitchFamily="18" charset="0"/>
              </a:rPr>
              <a:t>xơ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thư</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nổi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lớn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nằm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con </a:t>
            </a:r>
            <a:r>
              <a:rPr lang="en-US" sz="2400" dirty="0" err="1">
                <a:solidFill>
                  <a:srgbClr val="002060"/>
                </a:solidFill>
                <a:latin typeface="Times New Roman" panose="02020603050405020304" pitchFamily="18" charset="0"/>
                <a:cs typeface="Times New Roman" panose="02020603050405020304" pitchFamily="18" charset="0"/>
              </a:rPr>
              <a:t>tàu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khổng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lồ</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chở</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500 </a:t>
            </a:r>
            <a:r>
              <a:rPr lang="en-US" sz="2400" dirty="0" err="1">
                <a:solidFill>
                  <a:srgbClr val="002060"/>
                </a:solidFill>
                <a:latin typeface="Times New Roman" panose="02020603050405020304" pitchFamily="18" charset="0"/>
                <a:cs typeface="Times New Roman" panose="02020603050405020304" pitchFamily="18" charset="0"/>
              </a:rPr>
              <a:t>hành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a:t>
            </a:r>
            <a:r>
              <a:rPr lang="en-US" sz="2400" dirty="0">
                <a:solidFill>
                  <a:srgbClr val="002060"/>
                </a:solidFill>
                <a:latin typeface="Times New Roman" panose="02020603050405020304" pitchFamily="18" charset="0"/>
                <a:cs typeface="Times New Roman" panose="02020603050405020304" pitchFamily="18" charset="0"/>
              </a:rPr>
              <a:t> qua 45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giới</a:t>
            </a:r>
            <a:r>
              <a:rPr lang="en-US" sz="2400"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rgbClr val="002060"/>
                </a:solidFill>
                <a:latin typeface="Times New Roman" panose="02020603050405020304" pitchFamily="18" charset="0"/>
                <a:cs typeface="Times New Roman" panose="02020603050405020304" pitchFamily="18" charset="0"/>
              </a:rPr>
              <a:t>     Ở </a:t>
            </a:r>
            <a:r>
              <a:rPr lang="en-US" sz="2400" dirty="0" err="1">
                <a:solidFill>
                  <a:srgbClr val="002060"/>
                </a:solidFill>
                <a:latin typeface="Times New Roman" panose="02020603050405020304" pitchFamily="18" charset="0"/>
                <a:cs typeface="Times New Roman" panose="02020603050405020304" pitchFamily="18" charset="0"/>
              </a:rPr>
              <a:t>Phần</a:t>
            </a:r>
            <a:r>
              <a:rPr lang="en-US" sz="2400" dirty="0">
                <a:solidFill>
                  <a:srgbClr val="002060"/>
                </a:solidFill>
                <a:latin typeface="Times New Roman" panose="02020603050405020304" pitchFamily="18" charset="0"/>
                <a:cs typeface="Times New Roman" panose="02020603050405020304" pitchFamily="18" charset="0"/>
              </a:rPr>
              <a:t> Lan,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hàng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thư</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viện</a:t>
            </a:r>
            <a:r>
              <a:rPr lang="en-US" sz="2400" dirty="0">
                <a:solidFill>
                  <a:srgbClr val="002060"/>
                </a:solidFill>
                <a:latin typeface="Times New Roman" panose="02020603050405020304" pitchFamily="18" charset="0"/>
                <a:cs typeface="Times New Roman" panose="02020603050405020304" pitchFamily="18" charset="0"/>
              </a:rPr>
              <a:t> di </a:t>
            </a:r>
            <a:r>
              <a:rPr lang="en-US" sz="2400" dirty="0" err="1">
                <a:solidFill>
                  <a:srgbClr val="002060"/>
                </a:solidFill>
                <a:latin typeface="Times New Roman" panose="02020603050405020304" pitchFamily="18" charset="0"/>
                <a:cs typeface="Times New Roman" panose="02020603050405020304" pitchFamily="18" charset="0"/>
              </a:rPr>
              <a:t>động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chiếc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buýt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chạy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khắp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lớn</a:t>
            </a:r>
            <a:r>
              <a:rPr lang="en-US" sz="2400" dirty="0">
                <a:solidFill>
                  <a:srgbClr val="002060"/>
                </a:solidFill>
                <a:latin typeface="Times New Roman" panose="02020603050405020304" pitchFamily="18" charset="0"/>
                <a:cs typeface="Times New Roman" panose="02020603050405020304" pitchFamily="18" charset="0"/>
              </a:rPr>
              <a:t>. Ở </a:t>
            </a:r>
            <a:r>
              <a:rPr lang="en-US" sz="2400" dirty="0" err="1">
                <a:solidFill>
                  <a:srgbClr val="002060"/>
                </a:solidFill>
                <a:latin typeface="Times New Roman" panose="02020603050405020304" pitchFamily="18" charset="0"/>
                <a:cs typeface="Times New Roman" panose="02020603050405020304" pitchFamily="18" charset="0"/>
              </a:rPr>
              <a:t>châu</a:t>
            </a:r>
            <a:r>
              <a:rPr lang="en-US" sz="2400" dirty="0">
                <a:solidFill>
                  <a:srgbClr val="002060"/>
                </a:solidFill>
                <a:latin typeface="Times New Roman" panose="02020603050405020304" pitchFamily="18" charset="0"/>
                <a:cs typeface="Times New Roman" panose="02020603050405020304" pitchFamily="18" charset="0"/>
              </a:rPr>
              <a:t> Phi,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thư</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đặt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thư</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lưng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con </a:t>
            </a:r>
            <a:r>
              <a:rPr lang="en-US" sz="2400" dirty="0" err="1">
                <a:solidFill>
                  <a:srgbClr val="002060"/>
                </a:solidFill>
                <a:latin typeface="Times New Roman" panose="02020603050405020304" pitchFamily="18" charset="0"/>
                <a:cs typeface="Times New Roman" panose="02020603050405020304" pitchFamily="18" charset="0"/>
              </a:rPr>
              <a:t>lạc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Nhờ</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cuốn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băng</a:t>
            </a:r>
            <a:r>
              <a:rPr lang="en-US" sz="2400" dirty="0">
                <a:solidFill>
                  <a:srgbClr val="002060"/>
                </a:solidFill>
                <a:latin typeface="Times New Roman" panose="02020603050405020304" pitchFamily="18" charset="0"/>
                <a:cs typeface="Times New Roman" panose="02020603050405020304" pitchFamily="18" charset="0"/>
              </a:rPr>
              <a:t> qua </a:t>
            </a:r>
            <a:r>
              <a:rPr lang="en-US" sz="2400" dirty="0" err="1">
                <a:solidFill>
                  <a:srgbClr val="002060"/>
                </a:solidFill>
                <a:latin typeface="Times New Roman" panose="02020603050405020304" pitchFamily="18" charset="0"/>
                <a:cs typeface="Times New Roman" panose="02020603050405020304" pitchFamily="18" charset="0"/>
              </a:rPr>
              <a:t>sa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đọc</a:t>
            </a:r>
            <a:r>
              <a:rPr lang="en-US" sz="2400"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Hải</a:t>
            </a:r>
            <a:r>
              <a:rPr lang="en-US" sz="2400" dirty="0">
                <a:solidFill>
                  <a:srgbClr val="002060"/>
                </a:solidFill>
                <a:latin typeface="Times New Roman" panose="02020603050405020304" pitchFamily="18" charset="0"/>
                <a:cs typeface="Times New Roman" panose="02020603050405020304" pitchFamily="18" charset="0"/>
              </a:rPr>
              <a:t> Nam)</a:t>
            </a:r>
          </a:p>
        </p:txBody>
      </p:sp>
      <p:cxnSp>
        <p:nvCxnSpPr>
          <p:cNvPr id="10" name="Straight Connector 9">
            <a:extLst>
              <a:ext uri="{FF2B5EF4-FFF2-40B4-BE49-F238E27FC236}">
                <a16:creationId xmlns:a16="http://schemas.microsoft.com/office/drawing/2014/main" id="{7BD8839A-EF33-48AB-9BD5-AB4770BC8358}"/>
              </a:ext>
            </a:extLst>
          </p:cNvPr>
          <p:cNvCxnSpPr>
            <a:cxnSpLocks/>
          </p:cNvCxnSpPr>
          <p:nvPr/>
        </p:nvCxnSpPr>
        <p:spPr>
          <a:xfrm>
            <a:off x="1976910" y="3512128"/>
            <a:ext cx="10837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3281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69720" y="2062680"/>
            <a:ext cx="7664617"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sym typeface="+mn-ea"/>
              </a:rPr>
              <a:t>tập</a:t>
            </a:r>
            <a:endParaRPr kumimoji="0" lang="en-US" sz="96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a:cs typeface="Times New Roman" panose="02020603050405020304" pitchFamily="18" charset="0"/>
            </a:endParaRPr>
          </a:p>
        </p:txBody>
      </p:sp>
    </p:spTree>
    <p:extLst>
      <p:ext uri="{BB962C8B-B14F-4D97-AF65-F5344CB8AC3E}">
        <p14:creationId xmlns:p14="http://schemas.microsoft.com/office/powerpoint/2010/main" val="995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1E09A84C-8C81-4F3E-BEE5-8AD63090595A}"/>
              </a:ext>
            </a:extLst>
          </p:cNvPr>
          <p:cNvGraphicFramePr>
            <a:graphicFrameLocks noGrp="1"/>
          </p:cNvGraphicFramePr>
          <p:nvPr>
            <p:extLst>
              <p:ext uri="{D42A27DB-BD31-4B8C-83A1-F6EECF244321}">
                <p14:modId xmlns:p14="http://schemas.microsoft.com/office/powerpoint/2010/main" val="1031142572"/>
              </p:ext>
            </p:extLst>
          </p:nvPr>
        </p:nvGraphicFramePr>
        <p:xfrm>
          <a:off x="1781741" y="4187471"/>
          <a:ext cx="4150537" cy="2377440"/>
        </p:xfrm>
        <a:graphic>
          <a:graphicData uri="http://schemas.openxmlformats.org/drawingml/2006/table">
            <a:tbl>
              <a:tblPr firstRow="1" bandRow="1">
                <a:tableStyleId>{00A15C55-8517-42AA-B614-E9B94910E393}</a:tableStyleId>
              </a:tblPr>
              <a:tblGrid>
                <a:gridCol w="4150537">
                  <a:extLst>
                    <a:ext uri="{9D8B030D-6E8A-4147-A177-3AD203B41FA5}">
                      <a16:colId xmlns:a16="http://schemas.microsoft.com/office/drawing/2014/main" val="824984181"/>
                    </a:ext>
                  </a:extLst>
                </a:gridCol>
              </a:tblGrid>
              <a:tr h="419032">
                <a:tc>
                  <a:txBody>
                    <a:bodyPr/>
                    <a:lstStyle/>
                    <a:p>
                      <a:pPr algn="ctr"/>
                      <a:r>
                        <a:rPr lang="en-US" sz="2800" dirty="0" err="1">
                          <a:solidFill>
                            <a:srgbClr val="000000"/>
                          </a:solidFill>
                          <a:latin typeface="+mj-lt"/>
                        </a:rPr>
                        <a:t>Từ</a:t>
                      </a:r>
                      <a:r>
                        <a:rPr lang="en-US" sz="2800" dirty="0">
                          <a:solidFill>
                            <a:srgbClr val="000000"/>
                          </a:solidFill>
                          <a:latin typeface="+mj-lt"/>
                        </a:rPr>
                        <a:t> </a:t>
                      </a:r>
                      <a:r>
                        <a:rPr lang="en-US" sz="2800" dirty="0" err="1">
                          <a:solidFill>
                            <a:srgbClr val="000000"/>
                          </a:solidFill>
                          <a:latin typeface="+mj-lt"/>
                        </a:rPr>
                        <a:t>chỉ</a:t>
                      </a:r>
                      <a:r>
                        <a:rPr lang="en-US" sz="2800" dirty="0">
                          <a:solidFill>
                            <a:srgbClr val="000000"/>
                          </a:solidFill>
                          <a:latin typeface="+mj-lt"/>
                        </a:rPr>
                        <a:t> </a:t>
                      </a:r>
                      <a:r>
                        <a:rPr lang="en-US" sz="2800" dirty="0" err="1">
                          <a:solidFill>
                            <a:srgbClr val="000000"/>
                          </a:solidFill>
                          <a:latin typeface="+mj-lt"/>
                        </a:rPr>
                        <a:t>sự</a:t>
                      </a:r>
                      <a:r>
                        <a:rPr lang="en-US" sz="2800" dirty="0">
                          <a:solidFill>
                            <a:srgbClr val="000000"/>
                          </a:solidFill>
                          <a:latin typeface="+mj-lt"/>
                        </a:rPr>
                        <a:t> </a:t>
                      </a:r>
                      <a:r>
                        <a:rPr lang="en-US" sz="2800" dirty="0" err="1">
                          <a:solidFill>
                            <a:srgbClr val="000000"/>
                          </a:solidFill>
                          <a:latin typeface="+mj-lt"/>
                        </a:rPr>
                        <a:t>vật</a:t>
                      </a:r>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295312965"/>
                  </a:ext>
                </a:extLst>
              </a:tr>
              <a:tr h="1722689">
                <a:tc>
                  <a:txBody>
                    <a:bodyPr/>
                    <a:lstStyle/>
                    <a:p>
                      <a:pPr algn="l"/>
                      <a:endParaRPr lang="en-US" sz="2800" dirty="0">
                        <a:solidFill>
                          <a:srgbClr val="000000"/>
                        </a:solidFill>
                        <a:latin typeface="+mj-lt"/>
                      </a:endParaRPr>
                    </a:p>
                    <a:p>
                      <a:pPr algn="l"/>
                      <a:endParaRPr lang="en-US" sz="2800" dirty="0">
                        <a:solidFill>
                          <a:srgbClr val="000000"/>
                        </a:solidFill>
                        <a:latin typeface="+mj-lt"/>
                      </a:endParaRPr>
                    </a:p>
                    <a:p>
                      <a:pPr algn="l"/>
                      <a:endParaRPr lang="en-US" sz="2800" dirty="0">
                        <a:solidFill>
                          <a:srgbClr val="000000"/>
                        </a:solidFill>
                        <a:latin typeface="+mj-lt"/>
                      </a:endParaRPr>
                    </a:p>
                    <a:p>
                      <a:pPr algn="l"/>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824778928"/>
                  </a:ext>
                </a:extLst>
              </a:tr>
            </a:tbl>
          </a:graphicData>
        </a:graphic>
      </p:graphicFrame>
      <p:sp>
        <p:nvSpPr>
          <p:cNvPr id="8" name="TextBox 7">
            <a:extLst>
              <a:ext uri="{FF2B5EF4-FFF2-40B4-BE49-F238E27FC236}">
                <a16:creationId xmlns:a16="http://schemas.microsoft.com/office/drawing/2014/main" id="{B600F577-F819-4602-BCEB-985221633540}"/>
              </a:ext>
            </a:extLst>
          </p:cNvPr>
          <p:cNvSpPr txBox="1"/>
          <p:nvPr/>
        </p:nvSpPr>
        <p:spPr>
          <a:xfrm>
            <a:off x="3714045" y="1516807"/>
            <a:ext cx="8159768" cy="646331"/>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Xếp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vi-VN" sz="2400" b="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090CBE52-488B-43ED-B921-C6338D91C5E2}"/>
              </a:ext>
            </a:extLst>
          </p:cNvPr>
          <p:cNvSpPr txBox="1"/>
          <p:nvPr/>
        </p:nvSpPr>
        <p:spPr>
          <a:xfrm>
            <a:off x="4946265" y="293089"/>
            <a:ext cx="7591660" cy="830997"/>
          </a:xfrm>
          <a:prstGeom prst="rect">
            <a:avLst/>
          </a:prstGeom>
          <a:noFill/>
        </p:spPr>
        <p:txBody>
          <a:bodyPr wrap="square" rtlCol="0">
            <a:spAutoFit/>
          </a:bodyPr>
          <a:lstStyle/>
          <a:p>
            <a:r>
              <a:rPr lang="vi-VN" sz="4800" b="1" dirty="0">
                <a:solidFill>
                  <a:schemeClr val="accent2"/>
                </a:solidFill>
                <a:latin typeface="Times New Roman" panose="02020603050405020304" pitchFamily="18" charset="0"/>
                <a:cs typeface="Times New Roman" panose="02020603050405020304" pitchFamily="18" charset="0"/>
              </a:rPr>
              <a:t>LUY</a:t>
            </a:r>
            <a:r>
              <a:rPr lang="en-US" sz="4800" b="1" dirty="0">
                <a:solidFill>
                  <a:schemeClr val="accent2"/>
                </a:solidFill>
                <a:latin typeface="Times New Roman" panose="02020603050405020304" pitchFamily="18" charset="0"/>
                <a:cs typeface="Times New Roman" panose="02020603050405020304" pitchFamily="18" charset="0"/>
              </a:rPr>
              <a:t>Ệ</a:t>
            </a:r>
            <a:r>
              <a:rPr lang="vi-VN" sz="4800" b="1" dirty="0">
                <a:solidFill>
                  <a:schemeClr val="accent2"/>
                </a:solidFill>
                <a:latin typeface="Times New Roman" panose="02020603050405020304" pitchFamily="18" charset="0"/>
                <a:cs typeface="Times New Roman" panose="02020603050405020304" pitchFamily="18" charset="0"/>
              </a:rPr>
              <a:t>N TẬP</a:t>
            </a:r>
            <a:endParaRPr lang="en-US" sz="4800" b="1" dirty="0">
              <a:solidFill>
                <a:schemeClr val="accent2"/>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285CE64-C7C4-479C-9FDC-DDA9780A795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490674" y="419101"/>
            <a:ext cx="2582135" cy="1876649"/>
          </a:xfrm>
          <a:prstGeom prst="flowChartConnector">
            <a:avLst/>
          </a:prstGeom>
          <a:ln>
            <a:noFill/>
          </a:ln>
          <a:effectLst>
            <a:softEdge rad="112500"/>
          </a:effectLst>
        </p:spPr>
      </p:pic>
      <p:sp>
        <p:nvSpPr>
          <p:cNvPr id="10" name="Rounded Rectangle 21">
            <a:extLst>
              <a:ext uri="{FF2B5EF4-FFF2-40B4-BE49-F238E27FC236}">
                <a16:creationId xmlns:a16="http://schemas.microsoft.com/office/drawing/2014/main" id="{E67BC42C-7CF6-4FAB-997C-6BA4205F5F8F}"/>
              </a:ext>
            </a:extLst>
          </p:cNvPr>
          <p:cNvSpPr/>
          <p:nvPr/>
        </p:nvSpPr>
        <p:spPr>
          <a:xfrm>
            <a:off x="2280043" y="2480265"/>
            <a:ext cx="15651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lumMod val="50000"/>
                  </a:schemeClr>
                </a:solidFill>
                <a:latin typeface="Times New Roman" panose="02020603050405020304" pitchFamily="18" charset="0"/>
                <a:cs typeface="Times New Roman" panose="02020603050405020304" pitchFamily="18" charset="0"/>
              </a:rPr>
              <a:t>thư</a:t>
            </a:r>
            <a:r>
              <a:rPr lang="en-US" sz="2400" b="1" dirty="0">
                <a:solidFill>
                  <a:schemeClr val="bg2">
                    <a:lumMod val="50000"/>
                  </a:schemeClr>
                </a:solidFill>
                <a:latin typeface="Times New Roman" panose="02020603050405020304" pitchFamily="18"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cs typeface="Times New Roman" panose="02020603050405020304" pitchFamily="18" charset="0"/>
              </a:rPr>
              <a:t>viện</a:t>
            </a:r>
            <a:endParaRPr lang="en-US" sz="2400"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11" name="Rounded Rectangle 21">
            <a:extLst>
              <a:ext uri="{FF2B5EF4-FFF2-40B4-BE49-F238E27FC236}">
                <a16:creationId xmlns:a16="http://schemas.microsoft.com/office/drawing/2014/main" id="{DC3E7EA2-ABDD-4AD5-8CA2-87697B47C7D9}"/>
              </a:ext>
            </a:extLst>
          </p:cNvPr>
          <p:cNvSpPr/>
          <p:nvPr/>
        </p:nvSpPr>
        <p:spPr>
          <a:xfrm>
            <a:off x="4185140" y="2480265"/>
            <a:ext cx="13619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lumMod val="50000"/>
                  </a:schemeClr>
                </a:solidFill>
                <a:latin typeface="Times New Roman" panose="02020603050405020304" pitchFamily="18" charset="0"/>
                <a:cs typeface="Times New Roman" panose="02020603050405020304" pitchFamily="18" charset="0"/>
              </a:rPr>
              <a:t>thủ</a:t>
            </a:r>
            <a:r>
              <a:rPr lang="en-US" sz="2400" b="1" dirty="0">
                <a:solidFill>
                  <a:schemeClr val="bg2">
                    <a:lumMod val="50000"/>
                  </a:schemeClr>
                </a:solidFill>
                <a:latin typeface="Times New Roman" panose="02020603050405020304" pitchFamily="18"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cs typeface="Times New Roman" panose="02020603050405020304" pitchFamily="18" charset="0"/>
              </a:rPr>
              <a:t>thư</a:t>
            </a:r>
            <a:endParaRPr lang="en-US" sz="2400"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14" name="Rounded Rectangle 21">
            <a:extLst>
              <a:ext uri="{FF2B5EF4-FFF2-40B4-BE49-F238E27FC236}">
                <a16:creationId xmlns:a16="http://schemas.microsoft.com/office/drawing/2014/main" id="{A91B00E0-DE3D-491D-A162-57E5DA19ED83}"/>
              </a:ext>
            </a:extLst>
          </p:cNvPr>
          <p:cNvSpPr/>
          <p:nvPr/>
        </p:nvSpPr>
        <p:spPr>
          <a:xfrm>
            <a:off x="5818965" y="2480263"/>
            <a:ext cx="94542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lumMod val="50000"/>
                  </a:schemeClr>
                </a:solidFill>
                <a:latin typeface="Times New Roman" panose="02020603050405020304" pitchFamily="18" charset="0"/>
                <a:cs typeface="Times New Roman" panose="02020603050405020304" pitchFamily="18" charset="0"/>
              </a:rPr>
              <a:t>đọc</a:t>
            </a:r>
            <a:endParaRPr lang="en-US" sz="2400"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17" name="Rounded Rectangle 21">
            <a:extLst>
              <a:ext uri="{FF2B5EF4-FFF2-40B4-BE49-F238E27FC236}">
                <a16:creationId xmlns:a16="http://schemas.microsoft.com/office/drawing/2014/main" id="{9309DBEC-2EFC-417D-ABF9-020602F314EC}"/>
              </a:ext>
            </a:extLst>
          </p:cNvPr>
          <p:cNvSpPr/>
          <p:nvPr/>
        </p:nvSpPr>
        <p:spPr>
          <a:xfrm>
            <a:off x="7106569" y="2480263"/>
            <a:ext cx="15651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lumMod val="50000"/>
                  </a:schemeClr>
                </a:solidFill>
                <a:latin typeface="Times New Roman" panose="02020603050405020304" pitchFamily="18" charset="0"/>
                <a:cs typeface="Times New Roman" panose="02020603050405020304" pitchFamily="18" charset="0"/>
              </a:rPr>
              <a:t>tàu</a:t>
            </a:r>
            <a:r>
              <a:rPr lang="en-US" sz="2400" b="1" dirty="0">
                <a:solidFill>
                  <a:schemeClr val="bg2">
                    <a:lumMod val="50000"/>
                  </a:schemeClr>
                </a:solidFill>
                <a:latin typeface="Times New Roman" panose="02020603050405020304" pitchFamily="18"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cs typeface="Times New Roman" panose="02020603050405020304" pitchFamily="18" charset="0"/>
              </a:rPr>
              <a:t>biển</a:t>
            </a:r>
            <a:endParaRPr lang="en-US" sz="2400"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18" name="Rounded Rectangle 21">
            <a:extLst>
              <a:ext uri="{FF2B5EF4-FFF2-40B4-BE49-F238E27FC236}">
                <a16:creationId xmlns:a16="http://schemas.microsoft.com/office/drawing/2014/main" id="{CBE017E2-7EED-49B0-8379-3CFD1C6A6F14}"/>
              </a:ext>
            </a:extLst>
          </p:cNvPr>
          <p:cNvSpPr/>
          <p:nvPr/>
        </p:nvSpPr>
        <p:spPr>
          <a:xfrm>
            <a:off x="2861113" y="3271537"/>
            <a:ext cx="15651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lumMod val="50000"/>
                  </a:schemeClr>
                </a:solidFill>
                <a:latin typeface="Times New Roman" panose="02020603050405020304" pitchFamily="18" charset="0"/>
                <a:cs typeface="Times New Roman" panose="02020603050405020304" pitchFamily="18" charset="0"/>
              </a:rPr>
              <a:t>nằm</a:t>
            </a:r>
            <a:r>
              <a:rPr lang="en-US" sz="2400" b="1" dirty="0">
                <a:solidFill>
                  <a:schemeClr val="bg2">
                    <a:lumMod val="50000"/>
                  </a:schemeClr>
                </a:solidFill>
                <a:latin typeface="Times New Roman" panose="02020603050405020304" pitchFamily="18"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cs typeface="Times New Roman" panose="02020603050405020304" pitchFamily="18" charset="0"/>
              </a:rPr>
              <a:t>im</a:t>
            </a:r>
            <a:endParaRPr lang="en-US" sz="2400"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19" name="Rounded Rectangle 21">
            <a:extLst>
              <a:ext uri="{FF2B5EF4-FFF2-40B4-BE49-F238E27FC236}">
                <a16:creationId xmlns:a16="http://schemas.microsoft.com/office/drawing/2014/main" id="{BCA681A9-2A6F-4BCC-B54F-D4484710FF89}"/>
              </a:ext>
            </a:extLst>
          </p:cNvPr>
          <p:cNvSpPr/>
          <p:nvPr/>
        </p:nvSpPr>
        <p:spPr>
          <a:xfrm>
            <a:off x="4637085" y="3271537"/>
            <a:ext cx="1865316"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lumMod val="50000"/>
                  </a:schemeClr>
                </a:solidFill>
                <a:latin typeface="Times New Roman" panose="02020603050405020304" pitchFamily="18" charset="0"/>
                <a:cs typeface="Times New Roman" panose="02020603050405020304" pitchFamily="18" charset="0"/>
              </a:rPr>
              <a:t>băng</a:t>
            </a:r>
            <a:r>
              <a:rPr lang="en-US" sz="2400" b="1" dirty="0">
                <a:solidFill>
                  <a:schemeClr val="bg2">
                    <a:lumMod val="50000"/>
                  </a:schemeClr>
                </a:solidFill>
                <a:latin typeface="Times New Roman" panose="02020603050405020304" pitchFamily="18" charset="0"/>
                <a:cs typeface="Times New Roman" panose="02020603050405020304" pitchFamily="18" charset="0"/>
              </a:rPr>
              <a:t> qua</a:t>
            </a:r>
          </a:p>
        </p:txBody>
      </p:sp>
      <p:sp>
        <p:nvSpPr>
          <p:cNvPr id="20" name="Rounded Rectangle 21">
            <a:extLst>
              <a:ext uri="{FF2B5EF4-FFF2-40B4-BE49-F238E27FC236}">
                <a16:creationId xmlns:a16="http://schemas.microsoft.com/office/drawing/2014/main" id="{D15B5ACF-5ECE-430E-8456-701CCEA92010}"/>
              </a:ext>
            </a:extLst>
          </p:cNvPr>
          <p:cNvSpPr/>
          <p:nvPr/>
        </p:nvSpPr>
        <p:spPr>
          <a:xfrm>
            <a:off x="6713184" y="3271535"/>
            <a:ext cx="1404656"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lumMod val="50000"/>
                  </a:schemeClr>
                </a:solidFill>
                <a:latin typeface="Times New Roman" panose="02020603050405020304" pitchFamily="18" charset="0"/>
                <a:cs typeface="Times New Roman" panose="02020603050405020304" pitchFamily="18" charset="0"/>
              </a:rPr>
              <a:t>xe</a:t>
            </a:r>
            <a:r>
              <a:rPr lang="en-US" sz="2400" b="1" dirty="0">
                <a:solidFill>
                  <a:schemeClr val="bg2">
                    <a:lumMod val="50000"/>
                  </a:schemeClr>
                </a:solidFill>
                <a:latin typeface="Times New Roman" panose="02020603050405020304" pitchFamily="18"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cs typeface="Times New Roman" panose="02020603050405020304" pitchFamily="18" charset="0"/>
              </a:rPr>
              <a:t>buýt</a:t>
            </a:r>
            <a:endParaRPr lang="en-US" sz="2400"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21" name="Rounded Rectangle 21">
            <a:extLst>
              <a:ext uri="{FF2B5EF4-FFF2-40B4-BE49-F238E27FC236}">
                <a16:creationId xmlns:a16="http://schemas.microsoft.com/office/drawing/2014/main" id="{EAEE28C0-B931-41C9-A3B3-1392D11B3B27}"/>
              </a:ext>
            </a:extLst>
          </p:cNvPr>
          <p:cNvSpPr/>
          <p:nvPr/>
        </p:nvSpPr>
        <p:spPr>
          <a:xfrm>
            <a:off x="8328624" y="3271535"/>
            <a:ext cx="1317792"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lumMod val="50000"/>
                  </a:schemeClr>
                </a:solidFill>
                <a:latin typeface="Times New Roman" panose="02020603050405020304" pitchFamily="18" charset="0"/>
                <a:cs typeface="Times New Roman" panose="02020603050405020304" pitchFamily="18" charset="0"/>
              </a:rPr>
              <a:t>lạc</a:t>
            </a:r>
            <a:r>
              <a:rPr lang="en-US" sz="2400" b="1" dirty="0">
                <a:solidFill>
                  <a:schemeClr val="bg2">
                    <a:lumMod val="50000"/>
                  </a:schemeClr>
                </a:solidFill>
                <a:latin typeface="Times New Roman" panose="02020603050405020304" pitchFamily="18"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cs typeface="Times New Roman" panose="02020603050405020304" pitchFamily="18" charset="0"/>
              </a:rPr>
              <a:t>đà</a:t>
            </a:r>
            <a:endParaRPr lang="en-US" sz="2400" b="1" dirty="0">
              <a:solidFill>
                <a:schemeClr val="bg2">
                  <a:lumMod val="50000"/>
                </a:schemeClr>
              </a:solidFill>
              <a:latin typeface="Times New Roman" panose="02020603050405020304" pitchFamily="18" charset="0"/>
              <a:cs typeface="Times New Roman" panose="02020603050405020304" pitchFamily="18" charset="0"/>
            </a:endParaRPr>
          </a:p>
        </p:txBody>
      </p:sp>
      <p:graphicFrame>
        <p:nvGraphicFramePr>
          <p:cNvPr id="23" name="Table 22">
            <a:extLst>
              <a:ext uri="{FF2B5EF4-FFF2-40B4-BE49-F238E27FC236}">
                <a16:creationId xmlns:a16="http://schemas.microsoft.com/office/drawing/2014/main" id="{DC5C2A8B-7197-4FB5-84B9-07448DC23A50}"/>
              </a:ext>
            </a:extLst>
          </p:cNvPr>
          <p:cNvGraphicFramePr>
            <a:graphicFrameLocks noGrp="1"/>
          </p:cNvGraphicFramePr>
          <p:nvPr>
            <p:extLst>
              <p:ext uri="{D42A27DB-BD31-4B8C-83A1-F6EECF244321}">
                <p14:modId xmlns:p14="http://schemas.microsoft.com/office/powerpoint/2010/main" val="2185323150"/>
              </p:ext>
            </p:extLst>
          </p:nvPr>
        </p:nvGraphicFramePr>
        <p:xfrm>
          <a:off x="6462342" y="4177108"/>
          <a:ext cx="4510458" cy="2337833"/>
        </p:xfrm>
        <a:graphic>
          <a:graphicData uri="http://schemas.openxmlformats.org/drawingml/2006/table">
            <a:tbl>
              <a:tblPr firstRow="1" bandRow="1">
                <a:tableStyleId>{69012ECD-51FC-41F1-AA8D-1B2483CD663E}</a:tableStyleId>
              </a:tblPr>
              <a:tblGrid>
                <a:gridCol w="4510458">
                  <a:extLst>
                    <a:ext uri="{9D8B030D-6E8A-4147-A177-3AD203B41FA5}">
                      <a16:colId xmlns:a16="http://schemas.microsoft.com/office/drawing/2014/main" val="824984181"/>
                    </a:ext>
                  </a:extLst>
                </a:gridCol>
              </a:tblGrid>
              <a:tr h="498295">
                <a:tc>
                  <a:txBody>
                    <a:bodyPr/>
                    <a:lstStyle/>
                    <a:p>
                      <a:pPr algn="ctr"/>
                      <a:r>
                        <a:rPr lang="en-US" sz="2800" dirty="0" err="1">
                          <a:solidFill>
                            <a:srgbClr val="000000"/>
                          </a:solidFill>
                          <a:latin typeface="UTM Avo" panose="02040603050506020204" pitchFamily="18" charset="0"/>
                        </a:rPr>
                        <a:t>Từ</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chỉ</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hoạt</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động</a:t>
                      </a:r>
                      <a:endParaRPr lang="en-US" sz="2800" dirty="0">
                        <a:solidFill>
                          <a:srgbClr val="000000"/>
                        </a:solidFill>
                        <a:latin typeface="UTM Avo" panose="02040603050506020204" pitchFamily="18" charset="0"/>
                      </a:endParaRPr>
                    </a:p>
                  </a:txBody>
                  <a:tcPr marL="121920" marR="121920" marT="60960" marB="60960"/>
                </a:tc>
                <a:extLst>
                  <a:ext uri="{0D108BD9-81ED-4DB2-BD59-A6C34878D82A}">
                    <a16:rowId xmlns:a16="http://schemas.microsoft.com/office/drawing/2014/main" val="1295312965"/>
                  </a:ext>
                </a:extLst>
              </a:tr>
              <a:tr h="1789193">
                <a:tc>
                  <a:txBody>
                    <a:bodyPr/>
                    <a:lstStyle/>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txBody>
                  <a:tcPr marL="121920" marR="121920" marT="60960" marB="60960"/>
                </a:tc>
                <a:extLst>
                  <a:ext uri="{0D108BD9-81ED-4DB2-BD59-A6C34878D82A}">
                    <a16:rowId xmlns:a16="http://schemas.microsoft.com/office/drawing/2014/main" val="1824778928"/>
                  </a:ext>
                </a:extLst>
              </a:tr>
            </a:tbl>
          </a:graphicData>
        </a:graphic>
      </p:graphicFrame>
    </p:spTree>
    <p:custDataLst>
      <p:tags r:id="rId1"/>
    </p:custDataLst>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3.33333E-6 3.20988E-6 L 0.05787 0.33117 " pathEditMode="relative" rAng="0" ptsTypes="AA">
                                      <p:cBhvr>
                                        <p:cTn id="43" dur="2000" fill="hold"/>
                                        <p:tgtEl>
                                          <p:spTgt spid="10"/>
                                        </p:tgtEl>
                                        <p:attrNameLst>
                                          <p:attrName>ppt_x</p:attrName>
                                          <p:attrName>ppt_y</p:attrName>
                                        </p:attrNameLst>
                                      </p:cBhvr>
                                      <p:rCtr x="2894" y="16543"/>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 nodeType="clickEffect">
                                  <p:stCondLst>
                                    <p:cond delay="0"/>
                                  </p:stCondLst>
                                  <p:childTnLst>
                                    <p:animMotion origin="layout" path="M 1.11111E-6 3.20988E-6 L 0.0493 0.32747 " pathEditMode="relative" rAng="0" ptsTypes="AA">
                                      <p:cBhvr>
                                        <p:cTn id="47" dur="2000" fill="hold"/>
                                        <p:tgtEl>
                                          <p:spTgt spid="11"/>
                                        </p:tgtEl>
                                        <p:attrNameLst>
                                          <p:attrName>ppt_x</p:attrName>
                                          <p:attrName>ppt_y</p:attrName>
                                        </p:attrNameLst>
                                      </p:cBhvr>
                                      <p:rCtr x="2454" y="16358"/>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3.7037E-6 3.20988E-6 L 0.08912 0.35648 " pathEditMode="relative" rAng="0" ptsTypes="AA">
                                      <p:cBhvr>
                                        <p:cTn id="51" dur="2000" fill="hold"/>
                                        <p:tgtEl>
                                          <p:spTgt spid="14"/>
                                        </p:tgtEl>
                                        <p:attrNameLst>
                                          <p:attrName>ppt_x</p:attrName>
                                          <p:attrName>ppt_y</p:attrName>
                                        </p:attrNameLst>
                                      </p:cBhvr>
                                      <p:rCtr x="4444" y="17809"/>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4.81481E-6 3.20988E-6 L -0.47777 0.41574 " pathEditMode="relative" rAng="0" ptsTypes="AA">
                                      <p:cBhvr>
                                        <p:cTn id="55" dur="2000" fill="hold"/>
                                        <p:tgtEl>
                                          <p:spTgt spid="17"/>
                                        </p:tgtEl>
                                        <p:attrNameLst>
                                          <p:attrName>ppt_x</p:attrName>
                                          <p:attrName>ppt_y</p:attrName>
                                        </p:attrNameLst>
                                      </p:cBhvr>
                                      <p:rCtr x="-23889" y="20772"/>
                                    </p:animMotion>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96296E-6 -2.46914E-7 L 0.57477 0.24352 " pathEditMode="relative" rAng="0" ptsTypes="AA">
                                      <p:cBhvr>
                                        <p:cTn id="59" dur="2000" fill="hold"/>
                                        <p:tgtEl>
                                          <p:spTgt spid="18"/>
                                        </p:tgtEl>
                                        <p:attrNameLst>
                                          <p:attrName>ppt_x</p:attrName>
                                          <p:attrName>ppt_y</p:attrName>
                                        </p:attrNameLst>
                                      </p:cBhvr>
                                      <p:rCtr x="28727" y="12160"/>
                                    </p:animMotion>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1.11111E-6 -2.46914E-7 L 0.2787 0.37531 " pathEditMode="relative" rAng="0" ptsTypes="AA">
                                      <p:cBhvr>
                                        <p:cTn id="63" dur="2000" fill="hold"/>
                                        <p:tgtEl>
                                          <p:spTgt spid="19"/>
                                        </p:tgtEl>
                                        <p:attrNameLst>
                                          <p:attrName>ppt_x</p:attrName>
                                          <p:attrName>ppt_y</p:attrName>
                                        </p:attrNameLst>
                                      </p:cBhvr>
                                      <p:rCtr x="13935" y="18765"/>
                                    </p:animMotion>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2.96296E-6 -2.46914E-7 L -0.23935 0.30401 " pathEditMode="relative" rAng="0" ptsTypes="AA">
                                      <p:cBhvr>
                                        <p:cTn id="67" dur="2000" fill="hold"/>
                                        <p:tgtEl>
                                          <p:spTgt spid="20"/>
                                        </p:tgtEl>
                                        <p:attrNameLst>
                                          <p:attrName>ppt_x</p:attrName>
                                          <p:attrName>ppt_y</p:attrName>
                                        </p:attrNameLst>
                                      </p:cBhvr>
                                      <p:rCtr x="-11968" y="15185"/>
                                    </p:animMotion>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3.7037E-6 -2.46914E-7 L -0.53287 0.39105 " pathEditMode="relative" rAng="0" ptsTypes="AA">
                                      <p:cBhvr>
                                        <p:cTn id="71" dur="2000" fill="hold"/>
                                        <p:tgtEl>
                                          <p:spTgt spid="21"/>
                                        </p:tgtEl>
                                        <p:attrNameLst>
                                          <p:attrName>ppt_x</p:attrName>
                                          <p:attrName>ppt_y</p:attrName>
                                        </p:attrNameLst>
                                      </p:cBhvr>
                                      <p:rCtr x="-26644" y="1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0" grpId="1" animBg="1"/>
      <p:bldP spid="11" grpId="0" animBg="1"/>
      <p:bldP spid="11" grpId="1" animBg="1"/>
      <p:bldP spid="14" grpId="0" animBg="1"/>
      <p:bldP spid="14"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314EE3-6E1C-4FAF-B37A-3FF22AC280C7}"/>
              </a:ext>
            </a:extLst>
          </p:cNvPr>
          <p:cNvSpPr txBox="1"/>
          <p:nvPr/>
        </p:nvSpPr>
        <p:spPr>
          <a:xfrm>
            <a:off x="1884412" y="833198"/>
            <a:ext cx="8423176" cy="1200329"/>
          </a:xfrm>
          <a:prstGeom prst="rect">
            <a:avLst/>
          </a:prstGeom>
          <a:noFill/>
        </p:spPr>
        <p:txBody>
          <a:bodyPr wrap="square" rtlCol="0">
            <a:spAutoFit/>
          </a:bodyPr>
          <a:lstStyle/>
          <a:p>
            <a:pPr algn="ctr"/>
            <a:r>
              <a:rPr lang="en-US" sz="3600" b="1" dirty="0">
                <a:solidFill>
                  <a:schemeClr val="accent6">
                    <a:lumMod val="75000"/>
                  </a:schemeClr>
                </a:solidFill>
                <a:latin typeface="Times New Roman" panose="02020603050405020304" pitchFamily="18" charset="0"/>
                <a:cs typeface="Times New Roman" panose="02020603050405020304" pitchFamily="18" charset="0"/>
              </a:rPr>
              <a:t>2</a:t>
            </a:r>
            <a:r>
              <a:rPr lang="vi-VN"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cô</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muốn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mượn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sách</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thư</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viện</a:t>
            </a:r>
            <a:r>
              <a:rPr lang="vi-VN" sz="36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B68484CA-BC21-4EE3-9152-4C1A157E29B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2172980" y="2033527"/>
            <a:ext cx="7846040" cy="4254615"/>
          </a:xfrm>
          <a:prstGeom prst="rect">
            <a:avLst/>
          </a:prstGeom>
          <a:ln>
            <a:noFill/>
          </a:ln>
          <a:effectLst>
            <a:softEdge rad="112500"/>
          </a:effectLst>
        </p:spPr>
      </p:pic>
      <p:pic>
        <p:nvPicPr>
          <p:cNvPr id="10" name="Picture 9" descr="A picture containing text, queen, vector graphics&#10;&#10;Description automatically generated">
            <a:extLst>
              <a:ext uri="{FF2B5EF4-FFF2-40B4-BE49-F238E27FC236}">
                <a16:creationId xmlns:a16="http://schemas.microsoft.com/office/drawing/2014/main" id="{C1ADA479-C2D4-4619-A3C6-2095953E0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6526" y="4645800"/>
            <a:ext cx="2085473" cy="2085473"/>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17254845-1A3E-4A95-8365-698F01186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840" y="4518210"/>
            <a:ext cx="1474696" cy="2457826"/>
          </a:xfrm>
          <a:prstGeom prst="rect">
            <a:avLst/>
          </a:prstGeom>
        </p:spPr>
      </p:pic>
    </p:spTree>
    <p:custDataLst>
      <p:tags r:id="rId1"/>
    </p:custDataLst>
    <p:extLst>
      <p:ext uri="{BB962C8B-B14F-4D97-AF65-F5344CB8AC3E}">
        <p14:creationId xmlns:p14="http://schemas.microsoft.com/office/powerpoint/2010/main" val="105708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774836" y="-2486795"/>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Arial-Rounded"/>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200891"/>
            <a:ext cx="4038600" cy="3657600"/>
          </a:xfrm>
          <a:prstGeom prst="rect">
            <a:avLst/>
          </a:prstGeom>
        </p:spPr>
      </p:pic>
      <p:pic>
        <p:nvPicPr>
          <p:cNvPr id="10" name="Picture 9"/>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hq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hq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hq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hq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725307" y="1190577"/>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Mỹ</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Châu</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Mỹ</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Dim-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bu</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ê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Vỗ</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652" y="496184"/>
            <a:ext cx="1715388" cy="17153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7B1EB76-4C67-470B-B559-9F9E687BCB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273" b="99790" l="5485" r="100000">
                        <a14:foregroundMark x1="25316" y1="23480" x2="43882" y2="32914"/>
                        <a14:foregroundMark x1="23629" y1="23061" x2="24684" y2="22013"/>
                        <a14:foregroundMark x1="68776" y1="19287" x2="80802" y2="21803"/>
                        <a14:foregroundMark x1="85021" y1="29769" x2="92616" y2="39832"/>
                        <a14:foregroundMark x1="87553" y1="26834" x2="95359" y2="38994"/>
                        <a14:foregroundMark x1="77848" y1="28302" x2="78059" y2="38994"/>
                        <a14:foregroundMark x1="48523" y1="46541" x2="58861" y2="42977"/>
                        <a14:foregroundMark x1="73418" y1="58491" x2="90084" y2="61845"/>
                        <a14:foregroundMark x1="30169" y1="91614" x2="33122" y2="82180"/>
                        <a14:foregroundMark x1="22574" y1="81551" x2="50000" y2="68763"/>
                        <a14:foregroundMark x1="12658" y1="67296" x2="28059" y2="61216"/>
                        <a14:foregroundMark x1="51266" y1="29140" x2="43038" y2="46331"/>
                        <a14:foregroundMark x1="61603" y1="45073" x2="64346" y2="42558"/>
                        <a14:foregroundMark x1="58861" y1="54717" x2="61603" y2="67715"/>
                        <a14:foregroundMark x1="78270" y1="69392" x2="92827" y2="62264"/>
                        <a14:foregroundMark x1="76160" y1="62474" x2="72152" y2="76101"/>
                        <a14:foregroundMark x1="64346" y1="24948" x2="84388" y2="25157"/>
                        <a14:foregroundMark x1="72574" y1="57862" x2="71941" y2="74004"/>
                      </a14:backgroundRemoval>
                    </a14:imgEffect>
                    <a14:imgEffect>
                      <a14:sharpenSoften amount="50000"/>
                    </a14:imgEffect>
                    <a14:imgEffect>
                      <a14:saturation sat="200000"/>
                    </a14:imgEffect>
                  </a14:imgLayer>
                </a14:imgProps>
              </a:ext>
            </a:extLst>
          </a:blip>
          <a:srcRect l="6077" t="10583"/>
          <a:stretch/>
        </p:blipFill>
        <p:spPr>
          <a:xfrm>
            <a:off x="5094515" y="1329774"/>
            <a:ext cx="5282725" cy="5061094"/>
          </a:xfrm>
          <a:prstGeom prst="rect">
            <a:avLst/>
          </a:prstGeom>
        </p:spPr>
      </p:pic>
      <p:sp>
        <p:nvSpPr>
          <p:cNvPr id="6" name="TextBox 5">
            <a:extLst>
              <a:ext uri="{FF2B5EF4-FFF2-40B4-BE49-F238E27FC236}">
                <a16:creationId xmlns:a16="http://schemas.microsoft.com/office/drawing/2014/main" id="{7FC6451E-2FDB-4729-9E66-BC161BBF9E91}"/>
              </a:ext>
            </a:extLst>
          </p:cNvPr>
          <p:cNvSpPr txBox="1"/>
          <p:nvPr/>
        </p:nvSpPr>
        <p:spPr>
          <a:xfrm>
            <a:off x="527539" y="2211572"/>
            <a:ext cx="4027994" cy="1733680"/>
          </a:xfrm>
          <a:prstGeom prst="rect">
            <a:avLst/>
          </a:prstGeom>
          <a:noFill/>
        </p:spPr>
        <p:txBody>
          <a:bodyPr wrap="square" rtlCol="0">
            <a:spAutoFit/>
          </a:bodyPr>
          <a:lstStyle/>
          <a:p>
            <a:pPr algn="ctr"/>
            <a:r>
              <a:rPr lang="en-US" sz="5333" dirty="0">
                <a:solidFill>
                  <a:schemeClr val="accent1">
                    <a:lumMod val="75000"/>
                  </a:schemeClr>
                </a:solidFill>
                <a:latin typeface="+mj-lt"/>
              </a:rPr>
              <a:t>GIAO </a:t>
            </a:r>
            <a:r>
              <a:rPr lang="en-US" sz="5333" dirty="0">
                <a:solidFill>
                  <a:schemeClr val="accent1">
                    <a:lumMod val="75000"/>
                  </a:schemeClr>
                </a:solidFill>
                <a:latin typeface="Times New Roman" panose="02020603050405020304" pitchFamily="18" charset="0"/>
                <a:cs typeface="Times New Roman" panose="02020603050405020304" pitchFamily="18" charset="0"/>
              </a:rPr>
              <a:t>TIẾP</a:t>
            </a:r>
            <a:r>
              <a:rPr lang="en-US" sz="5333" dirty="0">
                <a:solidFill>
                  <a:schemeClr val="accent1">
                    <a:lumMod val="75000"/>
                  </a:schemeClr>
                </a:solidFill>
                <a:latin typeface="+mj-lt"/>
              </a:rPr>
              <a:t> VÀ KẾT NỐI</a:t>
            </a:r>
          </a:p>
        </p:txBody>
      </p:sp>
    </p:spTree>
    <p:custDataLst>
      <p:tags r:id="rId1"/>
    </p:custDataLst>
    <p:extLst>
      <p:ext uri="{BB962C8B-B14F-4D97-AF65-F5344CB8AC3E}">
        <p14:creationId xmlns:p14="http://schemas.microsoft.com/office/powerpoint/2010/main" val="42243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1E9399-0886-4DD5-BD74-FE6694FB7807}"/>
              </a:ext>
            </a:extLst>
          </p:cNvPr>
          <p:cNvSpPr txBox="1"/>
          <p:nvPr/>
        </p:nvSpPr>
        <p:spPr>
          <a:xfrm>
            <a:off x="580292" y="2594174"/>
            <a:ext cx="2303585" cy="769441"/>
          </a:xfrm>
          <a:prstGeom prst="rect">
            <a:avLst/>
          </a:prstGeom>
          <a:noFill/>
        </p:spPr>
        <p:txBody>
          <a:bodyPr wrap="square" rtlCol="0">
            <a:spAutoFit/>
          </a:bodyPr>
          <a:lstStyle/>
          <a:p>
            <a:pPr algn="ctr"/>
            <a:r>
              <a:rPr lang="en-US" sz="4400" b="1" dirty="0" err="1">
                <a:solidFill>
                  <a:schemeClr val="bg1"/>
                </a:solidFill>
                <a:latin typeface="Times New Roman" panose="02020603050405020304" pitchFamily="18" charset="0"/>
                <a:cs typeface="Times New Roman" panose="02020603050405020304" pitchFamily="18" charset="0"/>
              </a:rPr>
              <a:t>Bài</a:t>
            </a:r>
            <a:r>
              <a:rPr lang="en-US" sz="4400" b="1" dirty="0">
                <a:solidFill>
                  <a:schemeClr val="bg1"/>
                </a:solidFill>
                <a:latin typeface="Times New Roman" panose="02020603050405020304" pitchFamily="18" charset="0"/>
                <a:cs typeface="Times New Roman" panose="02020603050405020304" pitchFamily="18" charset="0"/>
              </a:rPr>
              <a:t> 18</a:t>
            </a:r>
          </a:p>
        </p:txBody>
      </p:sp>
      <p:sp>
        <p:nvSpPr>
          <p:cNvPr id="4" name="TextBox 3">
            <a:extLst>
              <a:ext uri="{FF2B5EF4-FFF2-40B4-BE49-F238E27FC236}">
                <a16:creationId xmlns:a16="http://schemas.microsoft.com/office/drawing/2014/main" id="{C5391446-C85F-483F-98CF-FBF2E3BC1DD8}"/>
              </a:ext>
            </a:extLst>
          </p:cNvPr>
          <p:cNvSpPr txBox="1"/>
          <p:nvPr/>
        </p:nvSpPr>
        <p:spPr>
          <a:xfrm>
            <a:off x="2647647" y="2528790"/>
            <a:ext cx="7720476" cy="900210"/>
          </a:xfrm>
          <a:prstGeom prst="rect">
            <a:avLst/>
          </a:prstGeom>
          <a:noFill/>
        </p:spPr>
        <p:txBody>
          <a:bodyPr wrap="square" lIns="68543" tIns="34272" rIns="68543" bIns="34272" rtlCol="0">
            <a:spAutoFit/>
          </a:bodyPr>
          <a:lstStyle/>
          <a:p>
            <a:pPr algn="ctr" defTabSz="685800">
              <a:buClrTx/>
              <a:defRPr/>
            </a:pPr>
            <a:r>
              <a:rPr lang="en-US" sz="5400" b="1" kern="1200" dirty="0" err="1">
                <a:solidFill>
                  <a:srgbClr val="F79646">
                    <a:lumMod val="75000"/>
                  </a:srgbClr>
                </a:solidFill>
                <a:latin typeface="Times New Roman" panose="02020603050405020304" pitchFamily="18" charset="0"/>
                <a:ea typeface="Arial-Rounded" panose="020B0500000000000000" pitchFamily="34" charset="0"/>
                <a:cs typeface="Times New Roman" panose="02020603050405020304" pitchFamily="18" charset="0"/>
              </a:rPr>
              <a:t>Thư</a:t>
            </a:r>
            <a:r>
              <a:rPr lang="en-US" sz="5400" b="1" kern="1200" dirty="0">
                <a:solidFill>
                  <a:srgbClr val="F79646">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kern="1200" dirty="0" err="1">
                <a:solidFill>
                  <a:srgbClr val="F79646">
                    <a:lumMod val="75000"/>
                  </a:srgbClr>
                </a:solidFill>
                <a:latin typeface="Times New Roman" panose="02020603050405020304" pitchFamily="18" charset="0"/>
                <a:ea typeface="Arial-Rounded" panose="020B0500000000000000" pitchFamily="34" charset="0"/>
                <a:cs typeface="Times New Roman" panose="02020603050405020304" pitchFamily="18" charset="0"/>
              </a:rPr>
              <a:t>viện</a:t>
            </a:r>
            <a:r>
              <a:rPr lang="en-US" sz="5400" b="1" kern="1200" dirty="0">
                <a:solidFill>
                  <a:srgbClr val="F79646">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kern="1200" dirty="0" err="1">
                <a:solidFill>
                  <a:srgbClr val="F79646">
                    <a:lumMod val="75000"/>
                  </a:srgbClr>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5400" b="1" kern="1200" dirty="0">
                <a:solidFill>
                  <a:srgbClr val="F79646">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kern="1200" dirty="0" err="1">
                <a:solidFill>
                  <a:srgbClr val="F79646">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đi</a:t>
            </a:r>
            <a:endParaRPr lang="en-US" sz="5400" b="1" kern="1200" dirty="0">
              <a:solidFill>
                <a:srgbClr val="F79646">
                  <a:lumMod val="75000"/>
                </a:srgb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023786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1565</Words>
  <Application>Microsoft Office PowerPoint</Application>
  <PresentationFormat>Widescreen</PresentationFormat>
  <Paragraphs>136</Paragraphs>
  <Slides>29</Slides>
  <Notes>6</Notes>
  <HiddenSlides>0</HiddenSlides>
  <MMClips>11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29</vt:i4>
      </vt:variant>
    </vt:vector>
  </HeadingPairs>
  <TitlesOfParts>
    <vt:vector size="46" baseType="lpstr">
      <vt:lpstr>Microsoft YaHei</vt:lpstr>
      <vt:lpstr>宋体</vt:lpstr>
      <vt:lpstr>Arial</vt:lpstr>
      <vt:lpstr>Arial-Rounded</vt:lpstr>
      <vt:lpstr>Calibri</vt:lpstr>
      <vt:lpstr>Calibri Light</vt:lpstr>
      <vt:lpstr>等线</vt:lpstr>
      <vt:lpstr>Times New Roman</vt:lpstr>
      <vt:lpstr>UTM Avo</vt:lpstr>
      <vt:lpstr>Wingdings</vt:lpstr>
      <vt:lpstr>Office Theme</vt:lpstr>
      <vt:lpstr>3_Office Theme</vt:lpstr>
      <vt:lpstr>1_Office Theme</vt:lpstr>
      <vt:lpstr>9_Office Theme</vt:lpstr>
      <vt:lpstr>1_Office 主题</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Huyen</cp:lastModifiedBy>
  <cp:revision>24</cp:revision>
  <dcterms:created xsi:type="dcterms:W3CDTF">2021-07-20T01:55:21Z</dcterms:created>
  <dcterms:modified xsi:type="dcterms:W3CDTF">2022-03-17T04:45:14Z</dcterms:modified>
</cp:coreProperties>
</file>