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1"/>
  </p:notesMasterIdLst>
  <p:sldIdLst>
    <p:sldId id="2007577099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100" r:id="rId17"/>
    <p:sldId id="2007577098" r:id="rId18"/>
    <p:sldId id="2007577101" r:id="rId19"/>
    <p:sldId id="2007577102" r:id="rId20"/>
    <p:sldId id="2007577105" r:id="rId21"/>
    <p:sldId id="2007577104" r:id="rId22"/>
    <p:sldId id="265" r:id="rId23"/>
    <p:sldId id="2007577103" r:id="rId24"/>
    <p:sldId id="266" r:id="rId25"/>
    <p:sldId id="267" r:id="rId26"/>
    <p:sldId id="2007577106" r:id="rId27"/>
    <p:sldId id="269" r:id="rId28"/>
    <p:sldId id="278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53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10.jpg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34783" y="11991"/>
            <a:ext cx="1537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058845" y="73729"/>
            <a:ext cx="71810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152400" y="948690"/>
            <a:ext cx="12039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910148" y="11991"/>
            <a:ext cx="3488266" cy="735849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67643" y="-90640"/>
            <a:ext cx="153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1442207" y="113781"/>
            <a:ext cx="82600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203200" y="1123354"/>
            <a:ext cx="1198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194706" y="90729"/>
            <a:ext cx="3215439" cy="1253732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smtClean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 nối 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1154971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5692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3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67643" y="-90640"/>
            <a:ext cx="153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1442207" y="113781"/>
            <a:ext cx="82600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203200" y="1123354"/>
            <a:ext cx="1198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194706" y="90729"/>
            <a:ext cx="3215439" cy="1253732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 nối 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1154971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5692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3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675228" y="679581"/>
            <a:ext cx="1844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2841171" y="1464079"/>
            <a:ext cx="6465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2200940" y="2365952"/>
            <a:ext cx="8968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519379" y="199216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5108555" y="2595196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4873853" y="333410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3636337" y="3278046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7119228" y="3334101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11094056" y="2604283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1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67643" y="-90640"/>
            <a:ext cx="153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1442207" y="113781"/>
            <a:ext cx="82600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203200" y="1123354"/>
            <a:ext cx="1198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194706" y="90729"/>
            <a:ext cx="3215439" cy="1253732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 theo 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1154971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5692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7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67643" y="-90640"/>
            <a:ext cx="153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1442207" y="113781"/>
            <a:ext cx="82600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203200" y="1123354"/>
            <a:ext cx="1198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194706" y="90729"/>
            <a:ext cx="3215439" cy="1253732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 toàn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1154971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5692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4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065867" y="1865680"/>
            <a:ext cx="7907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438393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407961"/>
            <a:ext cx="159152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79418"/>
            <a:ext cx="3381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941230"/>
            <a:ext cx="2318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266480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95030"/>
            <a:ext cx="4927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92445"/>
            <a:ext cx="3906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83515"/>
            <a:ext cx="5766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3797069"/>
            <a:ext cx="3715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109222"/>
            <a:ext cx="4303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8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9140673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550177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xmlns="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449900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408750"/>
              </p:ext>
            </p:extLst>
          </p:nvPr>
        </p:nvGraphicFramePr>
        <p:xfrm>
          <a:off x="6441717" y="1497330"/>
          <a:ext cx="524200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878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867643" y="-90640"/>
            <a:ext cx="153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1442207" y="113781"/>
            <a:ext cx="826008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203200" y="1123354"/>
            <a:ext cx="1198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076267" y="21158"/>
            <a:ext cx="3115733" cy="1253732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đọc 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1154971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" y="5692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319867" y="1425413"/>
            <a:ext cx="6481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hỏi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2.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–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đáp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chào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tới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.</a:t>
            </a:r>
            <a:endParaRPr lang="vi-VN" sz="2800" b="1" dirty="0">
              <a:solidFill>
                <a:prstClr val="black"/>
              </a:solidFill>
              <a:latin typeface="+mj-lt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M: 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Ấn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chào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Ấn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chào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chắp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trước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ngực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cúi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Arial-Rounded"/>
              </a:rPr>
              <a:t>nhẹ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Arial-Rounded"/>
              </a:rPr>
              <a:t>.</a:t>
            </a:r>
            <a:endParaRPr lang="vi-VN" sz="2800" b="1" dirty="0">
              <a:solidFill>
                <a:prstClr val="black"/>
              </a:solidFill>
              <a:latin typeface="+mj-lt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Còn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em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,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em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chào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bạn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bằng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cách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nào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+mj-lt"/>
                <a:ea typeface="Arial-Rounded"/>
              </a:rPr>
              <a:t>?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+mj-lt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ED7D31"/>
                </a:solidFill>
                <a:latin typeface="+mj-lt"/>
                <a:ea typeface="Arial-Rounded"/>
              </a:rPr>
              <a:t>LUYỆN TẬP</a:t>
            </a:r>
            <a:endParaRPr lang="en-US" sz="4800" b="1" dirty="0">
              <a:solidFill>
                <a:srgbClr val="ED7D31"/>
              </a:solidFill>
              <a:latin typeface="+mj-lt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:a14="http://schemas.microsoft.com/office/drawing/2010/main" xmlns:a16="http://schemas.microsoft.com/office/drawing/2014/main"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812800" y="2624952"/>
            <a:ext cx="201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độc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0" y="1817906"/>
            <a:ext cx="53552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1339</Words>
  <Application>Microsoft Office PowerPoint</Application>
  <PresentationFormat>Widescreen</PresentationFormat>
  <Paragraphs>130</Paragraphs>
  <Slides>25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华文细黑</vt:lpstr>
      <vt:lpstr>Times New Roman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28</cp:revision>
  <dcterms:created xsi:type="dcterms:W3CDTF">2021-07-20T01:55:21Z</dcterms:created>
  <dcterms:modified xsi:type="dcterms:W3CDTF">2022-03-17T04:33:46Z</dcterms:modified>
</cp:coreProperties>
</file>