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2"/>
  </p:sldMasterIdLst>
  <p:notesMasterIdLst>
    <p:notesMasterId r:id="rId12"/>
  </p:notesMasterIdLst>
  <p:sldIdLst>
    <p:sldId id="341" r:id="rId3"/>
    <p:sldId id="338" r:id="rId4"/>
    <p:sldId id="339" r:id="rId5"/>
    <p:sldId id="340" r:id="rId6"/>
    <p:sldId id="303" r:id="rId7"/>
    <p:sldId id="317" r:id="rId8"/>
    <p:sldId id="325" r:id="rId9"/>
    <p:sldId id="328" r:id="rId10"/>
    <p:sldId id="330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 autoAdjust="0"/>
    <p:restoredTop sz="94325" autoAdjust="0"/>
  </p:normalViewPr>
  <p:slideViewPr>
    <p:cSldViewPr snapToGrid="0">
      <p:cViewPr varScale="1">
        <p:scale>
          <a:sx n="39" d="100"/>
          <a:sy n="39" d="100"/>
        </p:scale>
        <p:origin x="6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17/03/2022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0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86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5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728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85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077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4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578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3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6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49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49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84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644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5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5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9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8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tập chung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4" y="2182622"/>
            <a:ext cx="674521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Đáp 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004037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331</Words>
  <Application>Microsoft Office PowerPoint</Application>
  <PresentationFormat>Widescreen</PresentationFormat>
  <Paragraphs>91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Franklin Gothic Book</vt:lpstr>
      <vt:lpstr>Franklin Gothic Medium</vt:lpstr>
      <vt:lpstr>Montserrat ExtraBold</vt:lpstr>
      <vt:lpstr>华文楷体</vt:lpstr>
      <vt:lpstr>Times New Roman</vt:lpstr>
      <vt:lpstr>UTM Cookies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320</cp:revision>
  <dcterms:created xsi:type="dcterms:W3CDTF">2021-06-02T01:34:00Z</dcterms:created>
  <dcterms:modified xsi:type="dcterms:W3CDTF">2022-03-17T04:10:00Z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