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7" r:id="rId2"/>
  </p:sldMasterIdLst>
  <p:notesMasterIdLst>
    <p:notesMasterId r:id="rId13"/>
  </p:notesMasterIdLst>
  <p:sldIdLst>
    <p:sldId id="339" r:id="rId3"/>
    <p:sldId id="332" r:id="rId4"/>
    <p:sldId id="334" r:id="rId5"/>
    <p:sldId id="336" r:id="rId6"/>
    <p:sldId id="338" r:id="rId7"/>
    <p:sldId id="290" r:id="rId8"/>
    <p:sldId id="299" r:id="rId9"/>
    <p:sldId id="327" r:id="rId10"/>
    <p:sldId id="304" r:id="rId11"/>
    <p:sldId id="330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A"/>
    <a:srgbClr val="DF3C7E"/>
    <a:srgbClr val="FFFAC2"/>
    <a:srgbClr val="D34CD6"/>
    <a:srgbClr val="F7941E"/>
    <a:srgbClr val="EA8EA2"/>
    <a:srgbClr val="EB54E9"/>
    <a:srgbClr val="71CFED"/>
    <a:srgbClr val="ED3D6C"/>
    <a:srgbClr val="FFF0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21" autoAdjust="0"/>
    <p:restoredTop sz="94308" autoAdjust="0"/>
  </p:normalViewPr>
  <p:slideViewPr>
    <p:cSldViewPr snapToGrid="0">
      <p:cViewPr varScale="1">
        <p:scale>
          <a:sx n="42" d="100"/>
          <a:sy n="42" d="100"/>
        </p:scale>
        <p:origin x="53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17/03/2022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100: 4; 200: 3; 500: 5; 1000: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/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5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445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55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3486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878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5591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6510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491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969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08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18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  <p:grpSp>
        <p:nvGrpSpPr>
          <p:cNvPr id="138" name="Google Shape;939;p32"/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4093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45999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1059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356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59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/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939;p32"/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/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/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/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/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/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/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/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/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/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/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/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/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/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/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/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/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/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/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/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/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/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/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/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/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/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/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/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/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/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/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/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/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/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/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/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/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/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/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/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/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/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/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/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/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/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/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/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/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/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/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/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/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/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/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/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/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/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/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/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/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/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/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/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631;p30"/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/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33;p30"/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34;p30"/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35;p30"/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36;p30"/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37;p30"/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38;p30"/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39;p30"/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40;p30"/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41;p30"/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42;p30"/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43;p30"/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44;p30"/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45;p30"/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46;p30"/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47;p30"/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48;p30"/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49;p30"/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50;p30"/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51;p30"/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52;p30"/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53;p30"/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54;p30"/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55;p30"/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56;p30"/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57;p30"/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58;p30"/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59;p30"/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0;p30"/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61;p30"/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62;p30"/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3;p30"/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64;p30"/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65;p30"/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66;p30"/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67;p30"/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68;p30"/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69;p30"/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70;p30"/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71;p30"/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72;p30"/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36" y="106519"/>
            <a:ext cx="2069886" cy="1034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016;p14"/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/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/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/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/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/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/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/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/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/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2360;p30"/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/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/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/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/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/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/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/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/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/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/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/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/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/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/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/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/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/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/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/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/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/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/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/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/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/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/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/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/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/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/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/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/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/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/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/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/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/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/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/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/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/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/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/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/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/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/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/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/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/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/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/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/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/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/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/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/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/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/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/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/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/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/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/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/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/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/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/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/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/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/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/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/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/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/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/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/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/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/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/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/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/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/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/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/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/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/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/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/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/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/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/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/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/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/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/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/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/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/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/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/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/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/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/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/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/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/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/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/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/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/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/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/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/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/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/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/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/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/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/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/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/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/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/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/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/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571;p27"/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/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/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/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/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/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/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/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/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/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/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/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/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/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/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/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/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/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/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/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/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/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/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/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/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/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/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/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/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/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/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/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/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/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1082;p14"/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/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/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/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/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/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/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/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/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/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/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/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/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/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/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/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/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/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/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/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/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/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/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/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/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/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/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/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/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/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/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/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/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/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/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/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/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/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/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/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/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/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/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/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/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/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8" name="Google Shape;1766;p26"/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/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/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/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3;p3"/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/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/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/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/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/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/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/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/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22;p3"/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/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/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/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/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/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/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/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/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/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/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/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/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/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/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/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/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/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/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/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/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/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/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/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/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/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/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/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/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/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/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/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/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/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/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/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/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/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/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/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/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/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/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/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/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/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/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/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/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/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/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/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/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/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/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/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/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/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/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/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/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/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/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/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/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/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/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/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/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/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/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/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/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/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/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/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/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/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/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/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/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/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/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/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/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/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/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/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/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/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/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/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/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/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/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/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/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/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/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/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/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/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/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/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/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/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/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/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/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/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/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/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/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/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/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/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/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/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/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/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/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/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/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vi-VN" sz="800" b="0" i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CF0-0DE9-477A-9ACC-8A9E32F9170F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80D2E7-4D63-4425-941A-5A8AD2D8DF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880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MÔN: TOÁN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 hành và trải nghiệm đo </a:t>
            </a:r>
            <a:r>
              <a:rPr kumimoji="0" 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 dài (Tiết</a:t>
            </a:r>
            <a:r>
              <a:rPr kumimoji="0" lang="vi-VN" sz="3600" b="1" i="0" u="none" strike="noStrike" kern="1200" cap="none" spc="0" normalizeH="0" noProof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0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0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2200137" y="1652335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Trò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chơi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Ong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Về</a:t>
            </a:r>
            <a:r>
              <a:rPr lang="en-US" sz="15000" b="1" cap="none" spc="0" dirty="0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 </a:t>
            </a:r>
            <a:r>
              <a:rPr lang="en-US" sz="15000" b="1" cap="none" spc="0" dirty="0" err="1" smtClean="0">
                <a:ln w="0">
                  <a:noFill/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MercuriusScript" panose="01010101010101010101" pitchFamily="2" charset="0"/>
              </a:rPr>
              <a:t>Tổ</a:t>
            </a:r>
            <a:endParaRPr lang="en-US" sz="15000" b="1" cap="none" spc="0" dirty="0">
              <a:ln w="0">
                <a:noFill/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MercuriusScript" panose="01010101010101010101" pitchFamily="2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17301" y="3031593"/>
            <a:ext cx="4557399" cy="1424293"/>
          </a:xfrm>
          <a:prstGeom prst="roundRect">
            <a:avLst>
              <a:gd name="adj" fmla="val 50000"/>
            </a:avLst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Bắt</a:t>
            </a:r>
            <a:r>
              <a:rPr lang="en-US" sz="4800" b="1" dirty="0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SVN-Whimsy" panose="02040603050506020204" pitchFamily="18" charset="0"/>
                <a:cs typeface="Times New Roman" panose="02020603050405020304" pitchFamily="18" charset="0"/>
              </a:rPr>
              <a:t>đầu</a:t>
            </a:r>
            <a:endParaRPr lang="en-US" sz="4800" b="1" dirty="0">
              <a:solidFill>
                <a:schemeClr val="bg1"/>
              </a:solidFill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75" r="62126" b="66794"/>
          <a:stretch>
            <a:fillRect/>
          </a:stretch>
        </p:blipFill>
        <p:spPr>
          <a:xfrm>
            <a:off x="131692" y="84406"/>
            <a:ext cx="2597440" cy="173032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0" t="5948" b="66360"/>
          <a:stretch>
            <a:fillRect/>
          </a:stretch>
        </p:blipFill>
        <p:spPr>
          <a:xfrm>
            <a:off x="9686778" y="35169"/>
            <a:ext cx="2505222" cy="189914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5" t="68718" r="64633" b="8103"/>
          <a:stretch>
            <a:fillRect/>
          </a:stretch>
        </p:blipFill>
        <p:spPr>
          <a:xfrm>
            <a:off x="829993" y="3631647"/>
            <a:ext cx="1899139" cy="158965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1" t="68923" r="3094" b="6872"/>
          <a:stretch>
            <a:fillRect/>
          </a:stretch>
        </p:blipFill>
        <p:spPr>
          <a:xfrm>
            <a:off x="9965503" y="3640864"/>
            <a:ext cx="2152358" cy="1659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23969" y="171568"/>
            <a:ext cx="2566288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13690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86042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309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79845" y="612412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 là đơn vị đo</a:t>
            </a: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độ dài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5308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4669880" y="3744686"/>
            <a:ext cx="3093893" cy="1523999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5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68m - 16m =.... m 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216" y="93069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685" y="1169918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nextslide"/>
          </p:cNvPr>
          <p:cNvSpPr/>
          <p:nvPr/>
        </p:nvSpPr>
        <p:spPr>
          <a:xfrm>
            <a:off x="7392886" y="3718723"/>
            <a:ext cx="3335546" cy="1475162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NextQuestion">
            <a:hlinkClick r:id="" action="ppaction://hlinkshowjump?jump=previousslide"/>
          </p:cNvPr>
          <p:cNvSpPr/>
          <p:nvPr/>
        </p:nvSpPr>
        <p:spPr>
          <a:xfrm>
            <a:off x="988743" y="3746134"/>
            <a:ext cx="3335546" cy="1475163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về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2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" t="36316" r="61269" b="32573"/>
          <a:stretch>
            <a:fillRect/>
          </a:stretch>
        </p:blipFill>
        <p:spPr>
          <a:xfrm>
            <a:off x="10080241" y="-165203"/>
            <a:ext cx="2462754" cy="213360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-6428" y="5248275"/>
            <a:ext cx="1047751" cy="16097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7731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974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83499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108585" y="5434583"/>
            <a:ext cx="6908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90005" y="566057"/>
            <a:ext cx="9413608" cy="313248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16dm + 13dm = ?dm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2975305" y="5259506"/>
            <a:ext cx="1047751" cy="16097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5851124" y="5221298"/>
            <a:ext cx="1047751" cy="160972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8527575" y="5248275"/>
            <a:ext cx="1047751" cy="160972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6" t="69293" r="40827" b="7235"/>
          <a:stretch>
            <a:fillRect/>
          </a:stretch>
        </p:blipFill>
        <p:spPr>
          <a:xfrm>
            <a:off x="11113209" y="5221297"/>
            <a:ext cx="1047751" cy="1609725"/>
          </a:xfrm>
          <a:prstGeom prst="rect">
            <a:avLst/>
          </a:prstGeom>
        </p:spPr>
      </p:pic>
      <p:pic>
        <p:nvPicPr>
          <p:cNvPr id="4" name="A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1462133" y="4347780"/>
            <a:ext cx="1175453" cy="1157644"/>
          </a:xfrm>
          <a:prstGeom prst="rect">
            <a:avLst/>
          </a:prstGeom>
        </p:spPr>
      </p:pic>
      <p:pic>
        <p:nvPicPr>
          <p:cNvPr id="6" name="B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>
            <a:off x="4312241" y="4347780"/>
            <a:ext cx="1175453" cy="1157644"/>
          </a:xfrm>
          <a:prstGeom prst="rect">
            <a:avLst/>
          </a:prstGeom>
        </p:spPr>
      </p:pic>
      <p:pic>
        <p:nvPicPr>
          <p:cNvPr id="8" name="C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6932610" y="4347780"/>
            <a:ext cx="1175453" cy="1157644"/>
          </a:xfrm>
          <a:prstGeom prst="rect">
            <a:avLst/>
          </a:prstGeom>
        </p:spPr>
      </p:pic>
      <p:pic>
        <p:nvPicPr>
          <p:cNvPr id="9" name="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3" t="67861" r="65058" b="6269"/>
          <a:stretch>
            <a:fillRect/>
          </a:stretch>
        </p:blipFill>
        <p:spPr>
          <a:xfrm flipH="1">
            <a:off x="9552979" y="4347780"/>
            <a:ext cx="1175453" cy="1157644"/>
          </a:xfrm>
          <a:prstGeom prst="rect">
            <a:avLst/>
          </a:prstGeom>
        </p:spPr>
      </p:pic>
      <p:pic>
        <p:nvPicPr>
          <p:cNvPr id="35" name="Picture 34" descr="File:&lt;strong&gt;Check&lt;/strong&gt;-green.svg - Wikipedi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59" y="811160"/>
            <a:ext cx="2057582" cy="2057582"/>
          </a:xfrm>
          <a:prstGeom prst="rect">
            <a:avLst/>
          </a:prstGeom>
        </p:spPr>
      </p:pic>
      <p:pic>
        <p:nvPicPr>
          <p:cNvPr id="36" name="Picture 35" descr="File:Crystal Clear action button &lt;strong&gt;cancel&lt;/strong&gt;.svg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524" y="1004910"/>
            <a:ext cx="1926976" cy="1926976"/>
          </a:xfrm>
          <a:prstGeom prst="rect">
            <a:avLst/>
          </a:prstGeom>
        </p:spPr>
      </p:pic>
      <p:sp>
        <p:nvSpPr>
          <p:cNvPr id="44" name="NextQuestion">
            <a:hlinkClick r:id="" action="ppaction://hlinkshowjump?jump=previousslide"/>
          </p:cNvPr>
          <p:cNvSpPr/>
          <p:nvPr/>
        </p:nvSpPr>
        <p:spPr>
          <a:xfrm>
            <a:off x="1314489" y="3710735"/>
            <a:ext cx="2997752" cy="1443664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Quay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NextQuestion">
            <a:hlinkClick r:id=""/>
          </p:cNvPr>
          <p:cNvSpPr/>
          <p:nvPr/>
        </p:nvSpPr>
        <p:spPr>
          <a:xfrm>
            <a:off x="7704517" y="3780826"/>
            <a:ext cx="2796989" cy="1385162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b="1" dirty="0" smtClean="0">
                <a:latin typeface="SVN-Whimsy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SVN-Whimsy" panose="02040603050506020204" pitchFamily="18" charset="0"/>
                <a:cs typeface="Times New Roman" panose="02020603050405020304" pitchFamily="18" charset="0"/>
              </a:rPr>
              <a:t>theo</a:t>
            </a:r>
            <a:endParaRPr lang="en-US" sz="2800" b="1" dirty="0">
              <a:latin typeface="SVN-Whimsy" panose="0204060305050602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2.5E-6 0.00046 C -0.00039 -0.01042 -0.00039 -0.0206 -0.00104 -0.03079 C -0.00117 -0.03334 -0.00183 -0.03588 -0.00209 -0.0382 C -0.00469 -0.05903 -0.0017 -0.0375 -0.00404 -0.05486 C -0.00391 -0.05764 -0.00222 -0.07454 -0.00104 -0.08079 C 0.00026 -0.08773 0.0013 -0.09144 0.00312 -0.09746 C 0.00416 -0.1007 0.00508 -0.10417 0.00625 -0.10695 C 0.00716 -0.10903 0.00846 -0.10996 0.00937 -0.11181 C 0.01159 -0.11621 0.01289 -0.12384 0.01562 -0.12593 C 0.02083 -0.12986 0.01771 -0.12801 0.025 -0.13079 C 0.0289 -0.12986 0.03268 -0.12824 0.03646 -0.12824 C 0.04127 -0.12824 0.0431 -0.13009 0.04687 -0.13334 C 0.04752 -0.13565 0.04844 -0.13773 0.04909 -0.14028 C 0.05104 -0.15093 0.04909 -0.14769 0.05117 -0.15695 C 0.05169 -0.15949 0.05247 -0.16158 0.05312 -0.16389 C 0.0539 -0.16898 0.0539 -0.17431 0.05521 -0.17824 C 0.06549 -0.20949 0.05286 -0.1706 0.06041 -0.19491 C 0.06185 -0.19908 0.06471 -0.20834 0.06679 -0.21158 C 0.06771 -0.2132 0.06875 -0.2132 0.06979 -0.21389 C 0.07708 -0.20834 0.07409 -0.20764 0.07929 -0.21158 C 0.08034 -0.2132 0.08164 -0.21412 0.08242 -0.21644 C 0.08307 -0.21829 0.08281 -0.2213 0.08346 -0.22338 C 0.08463 -0.22847 0.0862 -0.2331 0.08763 -0.23773 L 0.08971 -0.24491 C 0.08997 -0.24722 0.0901 -0.24977 0.09075 -0.25209 C 0.09192 -0.25695 0.09414 -0.26088 0.09492 -0.26644 C 0.09557 -0.27107 0.09622 -0.27732 0.09804 -0.28056 C 0.09896 -0.28218 0.1 -0.28218 0.10104 -0.2831 L 0.10742 -0.27801 L 0.11054 -0.2757 C 0.11159 -0.27662 0.11341 -0.2757 0.11367 -0.27801 C 0.11471 -0.29005 0.11237 -0.29838 0.11159 -0.30903 C 0.11107 -0.31528 0.11094 -0.32176 0.11054 -0.32801 C 0.11015 -0.33519 0.11002 -0.34236 0.1095 -0.34954 C 0.10924 -0.35185 0.10872 -0.35417 0.10833 -0.35648 C 0.10716 -0.37824 0.10651 -0.37732 0.10833 -0.40417 C 0.10872 -0.40903 0.10989 -0.41366 0.11054 -0.41852 L 0.11159 -0.42546 C 0.11198 -0.42778 0.11198 -0.43056 0.11263 -0.43264 C 0.1164 -0.44584 0.11406 -0.43727 0.11888 -0.4588 C 0.11953 -0.46204 0.12057 -0.46505 0.12096 -0.46829 C 0.1233 -0.49074 0.12109 -0.48264 0.12617 -0.49445 C 0.12656 -0.49699 0.12643 -0.49977 0.12721 -0.50162 C 0.1289 -0.50556 0.13346 -0.51088 0.13346 -0.51065 C 0.13515 -0.50949 0.13724 -0.50926 0.13867 -0.50625 C 0.14049 -0.50278 0.1414 -0.49699 0.14284 -0.49213 L 0.147 -0.47778 C 0.14778 -0.47546 0.1487 -0.47338 0.14909 -0.4706 C 0.14948 -0.46829 0.14961 -0.46574 0.15013 -0.46366 C 0.15013 -0.46343 0.15338 -0.45625 0.15442 -0.45417 L 0.15442 -0.45371 " pathEditMode="relative" rAng="0" ptsTypes="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13" y="-25532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15443 -0.45371 L 0.15443 -0.45371 C 0.1556 -0.46019 0.15677 -0.46644 0.15794 -0.47292 C 0.15846 -0.4757 0.15872 -0.47848 0.15911 -0.48126 C 0.1595 -0.48357 0.16003 -0.48565 0.16029 -0.48774 C 0.1612 -0.49329 0.16172 -0.49908 0.16263 -0.50464 L 0.1651 -0.51737 C 0.16549 -0.51945 0.16601 -0.52153 0.16628 -0.52362 C 0.16875 -0.54515 0.16615 -0.52547 0.16862 -0.54075 C 0.16914 -0.54352 0.16914 -0.54653 0.16979 -0.54908 C 0.17109 -0.55371 0.17305 -0.55765 0.17461 -0.56181 L 0.17695 -0.56806 C 0.17773 -0.57038 0.17812 -0.57315 0.1793 -0.57454 L 0.18294 -0.57871 C 0.1849 -0.57802 0.18711 -0.57825 0.18893 -0.57663 C 0.19036 -0.57524 0.19115 -0.572 0.19245 -0.57038 C 0.19388 -0.56852 0.19557 -0.56737 0.19726 -0.56598 C 0.20404 -0.54792 0.19492 -0.56922 0.20312 -0.55765 C 0.2043 -0.55602 0.20443 -0.55278 0.2056 -0.55116 C 0.2069 -0.54931 0.20885 -0.54885 0.21029 -0.547 C 0.21172 -0.54515 0.2125 -0.54237 0.21393 -0.54075 C 0.21615 -0.53751 0.22096 -0.53218 0.22096 -0.53218 C 0.22878 -0.53681 0.22122 -0.53033 0.22578 -0.54075 C 0.22669 -0.5426 0.22825 -0.54329 0.2293 -0.54491 C 0.23607 -0.55533 0.23529 -0.55417 0.23893 -0.5639 C 0.24101 -0.57501 0.23867 -0.56598 0.24362 -0.57663 C 0.24453 -0.57848 0.24505 -0.58126 0.24596 -0.58288 C 0.247 -0.58473 0.24844 -0.58565 0.24961 -0.58727 C 0.25091 -0.58913 0.25182 -0.5919 0.25312 -0.59352 C 0.25417 -0.59491 0.2556 -0.59468 0.25677 -0.59561 C 0.25807 -0.59677 0.25898 -0.59885 0.26029 -0.60001 C 0.26263 -0.60163 0.26745 -0.60417 0.26745 -0.60417 C 0.26836 -0.60394 0.27539 -0.60186 0.27695 -0.60001 C 0.27838 -0.59815 0.2793 -0.59538 0.2806 -0.59352 C 0.28164 -0.5919 0.28294 -0.59075 0.28411 -0.58936 C 0.2849 -0.58727 0.28555 -0.58496 0.28646 -0.58288 C 0.28932 -0.57686 0.2901 -0.57663 0.29362 -0.57246 C 0.29479 -0.56968 0.29609 -0.5669 0.29726 -0.5639 C 0.29805 -0.56181 0.29844 -0.55927 0.29961 -0.55765 C 0.30052 -0.55626 0.30208 -0.55649 0.30312 -0.55556 C 0.31237 -0.54723 0.3013 -0.5544 0.31029 -0.54908 C 0.3151 -0.54977 0.31992 -0.54977 0.32461 -0.55116 C 0.32708 -0.55186 0.33177 -0.55556 0.33177 -0.55556 L 0.33893 -0.5639 C 0.3401 -0.56528 0.34141 -0.56644 0.34245 -0.56806 C 0.34362 -0.57038 0.34466 -0.57269 0.34596 -0.57454 C 0.34831 -0.57755 0.35117 -0.5794 0.35312 -0.58288 C 0.3543 -0.58519 0.35534 -0.58774 0.35677 -0.58936 C 0.35781 -0.59052 0.35911 -0.59052 0.36029 -0.59144 C 0.37057 -0.59931 0.36029 -0.59283 0.36862 -0.59769 C 0.36979 -0.59931 0.37083 -0.60116 0.37213 -0.60209 C 0.37969 -0.60695 0.3931 -0.60255 0.39844 -0.60209 C 0.40677 -0.59214 0.39635 -0.60464 0.40677 -0.59144 C 0.40794 -0.59005 0.40911 -0.58866 0.41029 -0.58727 C 0.41458 -0.57593 0.41172 -0.58265 0.41979 -0.56806 C 0.42096 -0.56598 0.4224 -0.56436 0.42344 -0.56181 C 0.42825 -0.54862 0.42279 -0.56158 0.4293 -0.55116 C 0.4319 -0.54723 0.43372 -0.5419 0.43646 -0.53843 C 0.43763 -0.53704 0.43893 -0.53589 0.4401 -0.53427 C 0.44141 -0.53241 0.44219 -0.5294 0.44362 -0.52802 C 0.44505 -0.5264 0.44687 -0.52686 0.44844 -0.5257 C 0.45 -0.52477 0.45156 -0.52292 0.45312 -0.52153 C 0.4543 -0.52061 0.45547 -0.52015 0.45677 -0.51945 C 0.46341 -0.52015 0.47018 -0.52038 0.47695 -0.52153 C 0.48555 -0.52292 0.47812 -0.52362 0.48529 -0.5257 C 0.4888 -0.52686 0.49245 -0.52732 0.49596 -0.52802 C 0.50065 -0.53195 0.50039 -0.53149 0.5043 -0.53635 C 0.50495 -0.53727 0.5112 -0.54584 0.51263 -0.547 C 0.51419 -0.54815 0.51588 -0.54839 0.51745 -0.54908 C 0.51823 -0.55116 0.51875 -0.55394 0.51979 -0.55556 C 0.52083 -0.55695 0.52226 -0.55649 0.52344 -0.55765 C 0.52591 -0.55996 0.52812 -0.5632 0.53047 -0.56598 L 0.53047 -0.56598 C 0.53503 -0.57408 0.53255 -0.57153 0.53763 -0.57454 C 0.54049 -0.5794 0.54245 -0.58357 0.54596 -0.58727 C 0.54713 -0.58843 0.54844 -0.58843 0.54961 -0.58936 C 0.55078 -0.59052 0.55195 -0.59237 0.55312 -0.59352 C 0.55469 -0.59515 0.55638 -0.5963 0.55794 -0.59769 C 0.55911 -0.59908 0.56016 -0.6014 0.56146 -0.60209 C 0.56536 -0.60417 0.5694 -0.60487 0.57331 -0.60626 L 0.5793 -0.60834 C 0.58841 -0.60765 0.59766 -0.60741 0.60664 -0.60626 C 0.6099 -0.60579 0.6112 -0.60255 0.6138 -0.60001 C 0.61536 -0.59839 0.61693 -0.59677 0.61862 -0.59561 C 0.62018 -0.59468 0.62174 -0.59445 0.62331 -0.59352 C 0.6319 -0.58913 0.62083 -0.59352 0.63294 -0.58936 C 0.63685 -0.59005 0.64088 -0.59005 0.64479 -0.59144 C 0.64726 -0.59237 0.64948 -0.59468 0.65195 -0.59561 C 0.65794 -0.59839 0.65521 -0.59677 0.66029 -0.60001 C 0.66146 -0.6014 0.6625 -0.60325 0.6638 -0.60417 C 0.66536 -0.60533 0.66719 -0.60464 0.66862 -0.60626 C 0.66979 -0.60765 0.67018 -0.61042 0.67096 -0.61251 C 0.6737 -0.61181 0.67656 -0.61135 0.6793 -0.61042 C 0.68086 -0.60996 0.68242 -0.60903 0.68411 -0.60834 C 0.68607 -0.60765 0.68802 -0.60695 0.68997 -0.60626 C 0.69167 -0.60487 0.6931 -0.60325 0.69479 -0.60209 C 0.70156 -0.59677 0.6957 -0.60417 0.70547 -0.59352 C 0.70846 -0.59028 0.71094 -0.58635 0.7138 -0.58288 C 0.71771 -0.57848 0.72187 -0.57477 0.72578 -0.57038 C 0.73099 -0.56413 0.72812 -0.5676 0.73411 -0.55973 C 0.7388 -0.54723 0.73698 -0.54746 0.74362 -0.54283 C 0.74596 -0.54098 0.74831 -0.53982 0.75078 -0.53843 L 0.7543 -0.53635 L 0.75794 -0.53218 L 0.75794 -0.53218 " pathEditMode="relative" ptsTypes="AAAAAAAAAAAAAAAAAAAAAAAAAAAAAAAAAAAAAAAAAAAAAAAAAAAAAAAAAAAAAAAAAAAAAAAAAAAAAAAAAAAAAAAAAAAAAAAAAAAAAAA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7.40741E-6 L 5.83333E-6 -7.40741E-6 C 0.00613 -0.01644 0.00678 -0.01644 0.01068 -0.03195 C 0.0116 -0.03542 0.01238 -0.03889 0.01303 -0.04237 C 0.01433 -0.04885 0.01459 -0.05602 0.01667 -0.06158 C 0.01954 -0.06922 0.02201 -0.07524 0.02384 -0.08473 C 0.02423 -0.08681 0.02449 -0.08913 0.02501 -0.09121 C 0.02566 -0.09329 0.0267 -0.09514 0.02735 -0.09746 C 0.02826 -0.10093 0.0293 -0.10903 0.02969 -0.11227 C 0.03009 -0.11436 0.03061 -0.11644 0.031 -0.11852 C 0.03061 -0.12778 0.031 -0.13727 0.02969 -0.14607 C 0.0293 -0.14954 0.02735 -0.15186 0.02618 -0.15464 C 0.0254 -0.15672 0.02462 -0.1588 0.02384 -0.16089 L 0.01785 -0.1926 L 0.0155 -0.20533 L 0.01433 -0.21181 C 0.01433 -0.21274 0.01433 -0.24237 0.01667 -0.25186 C 0.01785 -0.25718 0.02045 -0.26089 0.02266 -0.26459 C 0.02501 -0.27709 0.02227 -0.26482 0.02735 -0.2794 C 0.02826 -0.28218 0.02878 -0.28542 0.02969 -0.28797 C 0.03412 -0.29885 0.03256 -0.28936 0.03568 -0.3007 C 0.03712 -0.30579 0.03699 -0.30996 0.03803 -0.31551 C 0.04272 -0.33751 0.03855 -0.31065 0.04167 -0.33241 C 0.04337 -0.35741 0.04389 -0.35626 0.04167 -0.38959 C 0.04141 -0.39399 0.03985 -0.39792 0.03933 -0.40232 C 0.03855 -0.40788 0.03868 -0.41436 0.03686 -0.41922 C 0.03607 -0.4213 0.03529 -0.42339 0.03451 -0.42547 C 0.03204 -0.43334 0.03126 -0.43982 0.02735 -0.44676 C 0.02618 -0.44885 0.02488 -0.4507 0.02384 -0.45301 C 0.02292 -0.4551 0.0224 -0.45764 0.02136 -0.45926 C 0.02045 -0.46112 0.01889 -0.46181 0.01785 -0.46366 C 0.01537 -0.4676 0.01251 -0.4713 0.01068 -0.47639 C 0.0099 -0.47848 0.00938 -0.48079 0.00834 -0.48264 C 0.0073 -0.4845 0.00587 -0.48542 0.00469 -0.48681 C 0.00261 -0.4926 0.00248 -0.49445 -0.00116 -0.49746 C -0.00351 -0.49931 -0.00833 -0.50163 -0.00833 -0.50163 C -0.01119 -0.50093 -0.01393 -0.49954 -0.01666 -0.49954 C -0.02473 -0.49954 -0.02538 -0.50047 -0.03098 -0.50371 C -0.03515 -0.5095 -0.03606 -0.51389 -0.04166 -0.50811 C -0.04296 -0.50672 -0.04335 -0.50371 -0.04413 -0.50163 C -0.047 -0.48658 -0.04296 -0.50487 -0.04882 -0.48889 C -0.0496 -0.48704 -0.0496 -0.48473 -0.04999 -0.48264 C -0.0509 -0.48542 -0.05182 -0.4882 -0.05247 -0.49121 C -0.0526 -0.4919 -0.05416 -0.5044 -0.05481 -0.50602 C -0.05572 -0.50788 -0.05715 -0.5088 -0.05846 -0.51019 C -0.05924 -0.50996 -0.06718 -0.50834 -0.06913 -0.50602 C -0.07057 -0.50417 -0.07148 -0.50163 -0.07265 -0.49954 C -0.07695 -0.47709 -0.07382 -0.49538 -0.07382 -0.44237 L -0.07382 -0.44237 " pathEditMode="relative" ptsTypes="AAAAAAAAAAAAAAAAAAAAAAAAAAAAAAAAAAAAAAAAAAAAAAAAA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07383 -0.44213 L -0.07383 -0.44213 C -0.07188 -0.43657 -0.07057 -0.43009 -0.06797 -0.42523 C -0.0668 -0.42315 -0.06471 -0.42384 -0.06315 -0.42315 C -0.0612 -0.42245 -0.05925 -0.42176 -0.05716 -0.42106 C -0.05456 -0.40671 -0.05547 -0.41435 -0.05716 -0.38727 C -0.05729 -0.38542 -0.05898 -0.37477 -0.05964 -0.37245 C -0.06029 -0.37014 -0.0612 -0.36829 -0.06198 -0.36597 C -0.06289 -0.36342 -0.06341 -0.36042 -0.06432 -0.35764 C -0.0651 -0.35532 -0.06602 -0.35347 -0.06667 -0.35116 C -0.07279 -0.33241 -0.06563 -0.35185 -0.07148 -0.33634 C -0.07188 -0.33426 -0.07266 -0.33241 -0.07266 -0.33009 C -0.07266 -0.32407 -0.07161 -0.31759 -0.06914 -0.31319 C -0.06771 -0.31065 -0.06589 -0.30903 -0.06432 -0.30671 C -0.06302 -0.30486 -0.06211 -0.30231 -0.06081 -0.30046 C -0.05898 -0.29792 -0.05677 -0.2963 -0.05482 -0.29421 C -0.05313 -0.29213 -0.05169 -0.28981 -0.05013 -0.28773 C -0.05052 -0.28426 -0.05052 -0.28055 -0.0513 -0.27708 C -0.05247 -0.27153 -0.05521 -0.26875 -0.05716 -0.26458 C -0.05846 -0.2618 -0.05964 -0.2588 -0.06081 -0.25602 C -0.06393 -0.24815 -0.06589 -0.24329 -0.06797 -0.23495 C -0.06836 -0.23287 -0.06875 -0.23055 -0.06914 -0.22847 C -0.06875 -0.22153 -0.06849 -0.21435 -0.06797 -0.20741 C -0.06771 -0.20509 -0.06667 -0.20324 -0.06667 -0.20092 C -0.06706 -0.19305 -0.06823 -0.18542 -0.06914 -0.17778 C -0.07005 -0.16944 -0.07409 -0.15833 -0.07747 -0.1544 L -0.08099 -0.15023 C -0.08125 -0.1493 -0.08477 -0.13796 -0.08451 -0.13542 C -0.08425 -0.13102 -0.08346 -0.12662 -0.08216 -0.12268 C -0.08125 -0.11944 -0.07526 -0.11134 -0.07383 -0.10995 C -0.07279 -0.1088 -0.07148 -0.10856 -0.07031 -0.10787 C -0.06875 -0.10579 -0.06732 -0.10324 -0.0655 -0.10162 C -0.06445 -0.10046 -0.06224 -0.10162 -0.06198 -0.0993 C -0.06016 -0.0831 -0.06211 -0.08217 -0.06667 -0.07407 C -0.06966 -0.0581 -0.06563 -0.07778 -0.07031 -0.06134 C -0.07083 -0.05926 -0.07096 -0.05694 -0.07148 -0.05486 C -0.07591 -0.03657 -0.07227 -0.05509 -0.075 -0.04005 C -0.07643 -0.02569 -0.07682 -0.02917 -0.075 -0.01481 C -0.07474 -0.0125 -0.07461 -0.01018 -0.07383 -0.00833 C -0.0724 -0.0044 -0.06758 0.00185 -0.0655 0.0044 C -0.06172 0.0088 -0.05651 0.01366 -0.05247 0.0169 C -0.0513 0.01783 -0.05013 0.01829 -0.04883 0.01921 C -0.04479 0.01852 -0.03607 0.01829 -0.03099 0.01482 C -0.02943 0.01366 -0.02786 0.01227 -0.0263 0.01065 C -0.025 0.00926 -0.02409 0.00695 -0.02279 0.00648 C -0.01927 0.00486 -0.01563 0.00509 -0.01198 0.0044 C -0.00885 0.00509 -0.00573 0.00556 -0.00247 0.00648 C 0.00573 0.00857 0.00104 0.00857 0.00469 0.00857 L 0.00469 0.00857 " pathEditMode="relative" ptsTypes="AAAAAAAAAAAAAAAAAAAAAAAAAAAAAAAAAAAAAAAAAAAAAAAAA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-5.55556E-6 L -8.67362E-19 -5.55556E-6 C 0.00117 -0.00695 0.0026 -0.0139 0.00364 -0.02107 C 0.00768 -0.04769 0.00416 -0.08357 0.00364 -0.10579 C 0.00325 -0.11968 0.00273 -0.11598 -8.67362E-19 -0.12686 C -0.00052 -0.12894 -0.00052 -0.13126 -0.00117 -0.13334 C -0.00261 -0.13774 -0.0043 -0.14167 -0.00586 -0.14584 C -0.00677 -0.14816 -0.00729 -0.15047 -0.00834 -0.15232 L -0.01667 -0.16714 C -0.01784 -0.16922 -0.01862 -0.17246 -0.02019 -0.17339 L -0.02735 -0.17779 C -0.02852 -0.18056 -0.03008 -0.18311 -0.03086 -0.18612 C -0.03164 -0.18866 -0.03164 -0.19191 -0.03216 -0.19468 C -0.03438 -0.20765 -0.03386 -0.2051 -0.03685 -0.21575 C -0.03724 -0.21922 -0.0375 -0.22292 -0.03802 -0.2264 C -0.03867 -0.2301 -0.03998 -0.23334 -0.0405 -0.23704 C -0.04401 -0.26251 -0.03907 -0.24237 -0.04401 -0.26019 C -0.0444 -0.26436 -0.04571 -0.28241 -0.04753 -0.28566 L -0.05117 -0.29191 C -0.05313 -0.30232 -0.05091 -0.29515 -0.05586 -0.30255 C -0.05716 -0.30441 -0.05821 -0.30695 -0.05951 -0.30904 C -0.06198 -0.31274 -0.06485 -0.31482 -0.06784 -0.31737 L -0.07253 -0.33427 L -0.075 -0.34283 C -0.07474 -0.3463 -0.07448 -0.36204 -0.07253 -0.36829 C -0.06901 -0.37964 -0.06485 -0.38681 -0.06068 -0.39792 C -0.05821 -0.40441 -0.05716 -0.40718 -0.05469 -0.41482 C -0.05391 -0.4176 -0.05313 -0.42038 -0.05235 -0.42316 C -0.05274 -0.42894 -0.05274 -0.43473 -0.05352 -0.44029 C -0.05443 -0.4463 -0.0569 -0.44746 -0.05951 -0.4507 C -0.06263 -0.45487 -0.06615 -0.45857 -0.06901 -0.46343 C -0.07019 -0.46552 -0.0711 -0.46829 -0.07253 -0.46991 C -0.07435 -0.47177 -0.07657 -0.47246 -0.07852 -0.47408 C -0.08151 -0.4764 -0.08881 -0.48311 -0.0905 -0.48681 C -0.09245 -0.49098 -0.09414 -0.49561 -0.09636 -0.49954 C -0.10117 -0.50811 -0.10078 -0.50302 -0.10469 -0.51204 C -0.10612 -0.51552 -0.10677 -0.51968 -0.10834 -0.52269 C -0.10964 -0.52547 -0.11159 -0.52663 -0.11302 -0.52917 C -0.12474 -0.54769 -0.11589 -0.53681 -0.12383 -0.54607 C -0.12813 -0.55765 -0.12357 -0.54839 -0.12969 -0.55441 C -0.13216 -0.55695 -0.13412 -0.56181 -0.13685 -0.56297 C -0.14284 -0.56552 -0.14011 -0.56413 -0.14519 -0.56714 C -0.15078 -0.56644 -0.15638 -0.56737 -0.16185 -0.56505 C -0.16576 -0.56343 -0.16537 -0.55695 -0.16667 -0.55232 C -0.16732 -0.55001 -0.16823 -0.54816 -0.16901 -0.54607 C -0.1694 -0.54329 -0.16862 -0.5382 -0.17019 -0.53751 C -0.17214 -0.53681 -0.17383 -0.54098 -0.175 -0.54399 C -0.17709 -0.54908 -0.17722 -0.55626 -0.17969 -0.56089 C -0.18086 -0.56297 -0.18216 -0.56482 -0.18334 -0.56714 C -0.19219 -0.58658 -0.18633 -0.58172 -0.19401 -0.58612 C -0.19792 -0.58542 -0.20209 -0.58612 -0.20586 -0.58404 C -0.20756 -0.58334 -0.20821 -0.57964 -0.20951 -0.57779 C -0.22188 -0.55927 -0.19987 -0.59584 -0.21901 -0.56505 C -0.22149 -0.56112 -0.22409 -0.55718 -0.22617 -0.55232 C -0.2306 -0.54191 -0.22865 -0.54677 -0.23216 -0.53751 C -0.23256 -0.53473 -0.23164 -0.52917 -0.23334 -0.52917 C -0.2349 -0.52917 -0.23386 -0.53496 -0.23451 -0.53751 C -0.23529 -0.54098 -0.23881 -0.54862 -0.2405 -0.55024 C -0.2418 -0.55163 -0.24362 -0.55163 -0.24519 -0.55232 C -0.25404 -0.54723 -0.25261 -0.55001 -0.25951 -0.53542 C -0.26133 -0.53149 -0.2642 -0.52269 -0.2642 -0.52269 C -0.26498 -0.50649 -0.26446 -0.48982 -0.26667 -0.47408 C -0.26706 -0.4713 -0.26719 -0.46829 -0.26784 -0.46552 C -0.27474 -0.43681 -0.26641 -0.47964 -0.27136 -0.45279 C -0.2724 -0.45579 -0.27604 -0.46158 -0.27253 -0.46552 C -0.27188 -0.46644 -0.27097 -0.46413 -0.27019 -0.46343 L -0.27019 -0.46343 " pathEditMode="relative" ptsTypes="AAAAAAAAAAAAAAAAAAAAAAAAAAAAAAAAAAAAAAAAAAAAAAAAAAAAAAAAAAAAAAAAAAA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27018 -0.4632 L -0.27018 -0.46297 C -0.27279 -0.45834 -0.275 -0.45278 -0.27774 -0.44792 C -0.28281 -0.43912 -0.28073 -0.44885 -0.28399 -0.43704 C -0.28464 -0.43473 -0.28464 -0.43241 -0.28529 -0.4301 C -0.28672 -0.4257 -0.29037 -0.4169 -0.29037 -0.41667 C -0.2931 -0.40209 -0.28932 -0.42037 -0.29531 -0.39931 C -0.29622 -0.39607 -0.2974 -0.38658 -0.29766 -0.3838 C -0.29727 -0.37431 -0.29766 -0.36435 -0.29649 -0.35486 C -0.29609 -0.35162 -0.29414 -0.34885 -0.29284 -0.3463 C -0.28997 -0.34028 -0.28776 -0.3375 -0.28399 -0.33287 C -0.28281 -0.33148 -0.28138 -0.33033 -0.28034 -0.32871 C -0.27344 -0.31852 -0.27917 -0.32153 -0.26771 -0.31088 C -0.26537 -0.30857 -0.26237 -0.30903 -0.26016 -0.30648 C -0.25899 -0.30486 -0.25794 -0.30301 -0.25651 -0.30209 C -0.25404 -0.3 -0.25117 -0.3 -0.24896 -0.29769 C -0.24349 -0.29121 -0.24662 -0.29375 -0.23893 -0.29098 C -0.23776 -0.28935 -0.2362 -0.28843 -0.23516 -0.28658 C -0.22982 -0.27593 -0.22774 -0.26898 -0.22396 -0.25787 C -0.22083 -0.23496 -0.22513 -0.26343 -0.22018 -0.24005 C -0.21836 -0.23148 -0.21706 -0.22223 -0.21524 -0.21343 C -0.20859 -0.18287 -0.21706 -0.22986 -0.21029 -0.19375 C -0.20977 -0.19074 -0.20938 -0.18773 -0.20886 -0.18473 C -0.2082 -0.18033 -0.20742 -0.17593 -0.20638 -0.17153 C -0.20508 -0.16505 -0.20339 -0.15764 -0.20143 -0.15162 C -0.20065 -0.14954 -0.19974 -0.14723 -0.19883 -0.14514 C -0.19662 -0.13866 -0.19518 -0.13172 -0.19154 -0.12732 C -0.18919 -0.12454 -0.18659 -0.12269 -0.18399 -0.1206 C -0.18151 -0.11898 -0.17643 -0.11621 -0.17643 -0.11598 C -0.16524 -0.11713 -0.15391 -0.11644 -0.14258 -0.11852 C -0.14115 -0.11875 -0.14011 -0.12153 -0.13893 -0.12292 C -0.13698 -0.12454 -0.13164 -0.12662 -0.13021 -0.12732 C -0.12839 -0.12662 -0.1263 -0.12709 -0.12513 -0.125 C -0.1168 -0.11227 -0.12292 -0.11459 -0.11758 -0.10301 C -0.11758 -0.10278 -0.10833 -0.08635 -0.10638 -0.0831 L -0.09766 -0.0676 C -0.09636 -0.06551 -0.09531 -0.0625 -0.09388 -0.06088 L -0.09011 -0.05648 C -0.08099 -0.05949 -0.07734 -0.05903 -0.07005 -0.06551 C -0.06875 -0.06644 -0.06758 -0.06852 -0.06628 -0.06991 C -0.06497 -0.0676 -0.06367 -0.06551 -0.0625 -0.0632 C -0.05912 -0.05579 -0.06068 -0.05625 -0.05742 -0.04769 C -0.05638 -0.04445 -0.05508 -0.0419 -0.05378 -0.03889 C -0.05274 -0.03611 -0.04857 -0.02454 -0.04753 -0.02338 C -0.04622 -0.02199 -0.03737 -0.0176 -0.03503 -0.01667 C -0.02526 -0.01343 -0.02878 -0.01621 -0.02122 -0.01227 C -0.01992 -0.01158 -0.01875 -0.01088 -0.01758 -0.01019 C -0.01589 -0.00926 -0.01406 -0.0088 -0.0125 -0.00787 C -0.0112 -0.00718 -0.01003 -0.00602 -0.00872 -0.00579 C -0.00469 -0.00463 0.00391 -0.00348 0.00391 -0.00301 L 0.00391 -0.00348 " pathEditMode="relative" rAng="0" ptsTypes="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31" y="23009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96296E-6 L -8.33333E-7 0.00023 C -0.00247 -0.00718 -0.00508 -0.01389 -0.00716 -0.0213 C -0.00833 -0.02523 -0.00859 -0.02986 -0.00963 -0.03403 C -0.01068 -0.03843 -0.01211 -0.04236 -0.01315 -0.04676 C -0.01406 -0.05023 -0.01471 -0.05371 -0.01549 -0.05718 C -0.01667 -0.06158 -0.0181 -0.06574 -0.01914 -0.06991 C -0.02083 -0.07685 -0.02253 -0.08403 -0.02383 -0.09121 C -0.02461 -0.09537 -0.02539 -0.09977 -0.0263 -0.10394 C -0.02695 -0.10672 -0.02786 -0.10949 -0.02864 -0.11227 C -0.0319 -0.13565 -0.02617 -0.09908 -0.03698 -0.13773 C -0.03776 -0.14051 -0.03867 -0.14329 -0.03932 -0.14607 C -0.04049 -0.15162 -0.04023 -0.15579 -0.0418 -0.16088 C -0.04232 -0.1632 -0.04336 -0.16528 -0.04414 -0.16736 C -0.04531 -0.16598 -0.04661 -0.16482 -0.04766 -0.1632 C -0.0487 -0.16135 -0.0487 -0.15672 -0.05013 -0.15672 C -0.05169 -0.15672 -0.05234 -0.16111 -0.05364 -0.1632 C -0.05794 -0.16968 -0.06276 -0.175 -0.0668 -0.18218 C -0.07539 -0.19746 -0.06784 -0.18519 -0.07513 -0.19491 C -0.07708 -0.19746 -0.07904 -0.2007 -0.08099 -0.20324 C -0.08437 -0.20787 -0.08542 -0.20834 -0.08932 -0.21181 C -0.0901 -0.21389 -0.09088 -0.21621 -0.0918 -0.21806 C -0.09466 -0.22431 -0.09531 -0.22454 -0.09883 -0.22871 C -0.10156 -0.22246 -0.10273 -0.21875 -0.10599 -0.21389 C -0.10716 -0.21227 -0.10846 -0.21111 -0.10963 -0.20973 C -0.11159 -0.21181 -0.11367 -0.21366 -0.11549 -0.21598 C -0.11693 -0.21783 -0.11784 -0.22037 -0.11914 -0.22246 C -0.12187 -0.22662 -0.12487 -0.23056 -0.12747 -0.23519 C -0.13229 -0.24375 -0.13216 -0.24653 -0.13581 -0.25625 C -0.13685 -0.25926 -0.13815 -0.26181 -0.13932 -0.26482 C -0.1401 -0.26898 -0.14271 -0.28357 -0.14414 -0.28797 C -0.14505 -0.29098 -0.14674 -0.29329 -0.14766 -0.29653 C -0.15026 -0.30463 -0.15182 -0.31389 -0.15482 -0.32176 C -0.1556 -0.32408 -0.15664 -0.32593 -0.15716 -0.32824 C -0.15781 -0.3301 -0.15781 -0.33264 -0.15846 -0.33449 C -0.16419 -0.35278 -0.1595 -0.33426 -0.16549 -0.34931 C -0.17018 -0.36111 -0.16562 -0.3551 -0.17031 -0.36852 C -0.17122 -0.37107 -0.17279 -0.37246 -0.17383 -0.37477 C -0.17513 -0.37755 -0.1763 -0.38033 -0.17747 -0.38334 C -0.17956 -0.39445 -0.17695 -0.38681 -0.18463 -0.39167 C -0.20117 -0.40232 -0.18489 -0.39283 -0.19531 -0.4044 C -0.19713 -0.40648 -0.19935 -0.40718 -0.2013 -0.40857 C -0.20325 -0.41227 -0.20521 -0.41598 -0.20716 -0.41922 C -0.2095 -0.42292 -0.21224 -0.42593 -0.21432 -0.42986 C -0.21693 -0.43449 -0.21901 -0.43982 -0.22148 -0.44468 C -0.22383 -0.44908 -0.22643 -0.45301 -0.22864 -0.45741 C -0.23073 -0.46135 -0.23255 -0.46598 -0.23463 -0.47014 C -0.23646 -0.47361 -0.2388 -0.47662 -0.24062 -0.48056 C -0.24206 -0.4838 -0.24284 -0.48773 -0.24414 -0.49121 C -0.24518 -0.49422 -0.24661 -0.49676 -0.24766 -0.49977 C -0.2487 -0.50232 -0.24896 -0.50556 -0.25013 -0.5081 C -0.25221 -0.51273 -0.25729 -0.52084 -0.25729 -0.5206 C -0.25768 -0.51875 -0.2582 -0.51667 -0.25846 -0.51459 C -0.25898 -0.50949 -0.25742 -0.50255 -0.25963 -0.49977 C -0.2612 -0.49746 -0.26172 -0.50556 -0.26315 -0.5081 C -0.26419 -0.50996 -0.26562 -0.51065 -0.2668 -0.51227 C -0.26927 -0.51644 -0.27148 -0.52084 -0.27396 -0.525 C -0.27513 -0.52709 -0.27604 -0.52986 -0.27747 -0.53148 C -0.27864 -0.53287 -0.27982 -0.53426 -0.28099 -0.53565 C -0.28268 -0.53773 -0.28398 -0.54051 -0.28581 -0.5419 C -0.28724 -0.54329 -0.28893 -0.54352 -0.29062 -0.54422 C -0.2918 -0.5456 -0.29284 -0.54723 -0.29414 -0.54838 C -0.29531 -0.54931 -0.29661 -0.54931 -0.29766 -0.55047 C -0.30026 -0.55301 -0.30247 -0.55602 -0.30482 -0.55903 C -0.30781 -0.5625 -0.30846 -0.56412 -0.31198 -0.56528 C -0.31471 -0.56621 -0.31758 -0.56667 -0.32031 -0.56736 C -0.32148 -0.56806 -0.32266 -0.56945 -0.32396 -0.56945 C -0.34219 -0.56945 -0.33177 -0.56435 -0.34062 -0.56945 C -0.3418 -0.57153 -0.34284 -0.57385 -0.34414 -0.57593 C -0.34518 -0.57755 -0.34674 -0.57824 -0.34766 -0.5801 C -0.3487 -0.58195 -0.34896 -0.58473 -0.35013 -0.58635 C -0.35143 -0.58843 -0.35338 -0.58912 -0.35482 -0.59074 C -0.35846 -0.59468 -0.36211 -0.59885 -0.36562 -0.60348 C -0.36719 -0.60556 -0.36849 -0.60834 -0.37031 -0.60973 C -0.372 -0.61111 -0.38047 -0.61482 -0.38346 -0.61598 C -0.38503 -0.61389 -0.38672 -0.61204 -0.38815 -0.60973 C -0.39075 -0.60579 -0.39531 -0.59699 -0.39531 -0.59676 C -0.39857 -0.57963 -0.39323 -0.60672 -0.40247 -0.57385 C -0.40325 -0.57084 -0.40417 -0.56829 -0.40482 -0.56528 C -0.40534 -0.5632 -0.40547 -0.56088 -0.40599 -0.55903 C -0.40703 -0.55533 -0.40859 -0.55209 -0.40963 -0.54838 C -0.41055 -0.54491 -0.41094 -0.54121 -0.41198 -0.53773 C -0.41302 -0.53473 -0.41445 -0.53218 -0.41562 -0.5294 C -0.41719 -0.52523 -0.42031 -0.51667 -0.42031 -0.51644 C -0.42148 -0.51875 -0.42253 -0.52107 -0.42396 -0.52292 C -0.43307 -0.53519 -0.43242 -0.52871 -0.44779 -0.525 C -0.44935 -0.52361 -0.45104 -0.52269 -0.45247 -0.52084 C -0.45391 -0.51898 -0.45482 -0.51644 -0.45612 -0.51459 C -0.45716 -0.51297 -0.45846 -0.51158 -0.45963 -0.51019 C -0.46081 -0.50417 -0.46107 -0.50139 -0.46315 -0.49537 C -0.46419 -0.49236 -0.46562 -0.48982 -0.4668 -0.48704 C -0.46901 -0.4713 -0.46745 -0.4838 -0.46914 -0.45949 C -0.46953 -0.4544 -0.46992 -0.44954 -0.47031 -0.44468 C -0.47174 -0.4294 -0.47148 -0.43912 -0.47148 -0.42778 L -0.47148 -0.42755 " pathEditMode="relative" rAng="0" ptsTypes="AAAAAAAAAAAAAAAAAAAAAAAAAAAAAAAAAAAAAAAAAAAAAAAAAAAAAAAAAAAAAAAAAAAAAAAAAAAAAAAAAAAAAAAAAAAAAAA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81" y="-30787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0.47148 -0.42755 L -0.47148 -0.42755 C -0.47083 -0.42176 -0.47018 -0.41574 -0.46927 -0.40973 C -0.46888 -0.40695 -0.46849 -0.4044 -0.4681 -0.40185 C -0.46771 -0.39792 -0.46784 -0.39352 -0.46706 -0.38982 C -0.46654 -0.38727 -0.46562 -0.38565 -0.46471 -0.38357 C -0.4625 -0.3794 -0.45794 -0.37176 -0.45794 -0.37153 C -0.45026 -0.37246 -0.44258 -0.37361 -0.43489 -0.37361 C -0.43255 -0.37361 -0.42995 -0.37385 -0.42799 -0.37176 C -0.42578 -0.36898 -0.42539 -0.36297 -0.42357 -0.35973 C -0.42226 -0.35764 -0.42122 -0.35556 -0.42005 -0.35348 C -0.4095 -0.33843 -0.425 -0.36482 -0.41315 -0.34144 C -0.41094 -0.33727 -0.40807 -0.33426 -0.40625 -0.32963 C -0.40547 -0.32755 -0.40495 -0.32523 -0.40391 -0.32361 C -0.40299 -0.32176 -0.40156 -0.32107 -0.40052 -0.31945 C -0.39661 -0.31389 -0.39609 -0.3088 -0.3901 -0.30556 C -0.3832 -0.30139 -0.38802 -0.30371 -0.37539 -0.30162 C -0.36901 -0.29422 -0.37435 -0.30162 -0.36966 -0.29144 C -0.36862 -0.28935 -0.36719 -0.2875 -0.36614 -0.28565 C -0.36497 -0.28287 -0.3638 -0.2801 -0.36276 -0.27755 C -0.36003 -0.25926 -0.3638 -0.28125 -0.3569 -0.25741 C -0.35508 -0.25093 -0.35091 -0.23519 -0.34779 -0.23334 L -0.3444 -0.23148 C -0.33906 -0.22199 -0.34297 -0.22824 -0.3375 -0.2213 C -0.33594 -0.21945 -0.33463 -0.21667 -0.33281 -0.21528 C -0.32917 -0.21204 -0.32148 -0.20718 -0.32148 -0.20695 C -0.31797 -0.20857 -0.31432 -0.2088 -0.3112 -0.21111 C -0.30378 -0.21713 -0.30833 -0.21783 -0.30534 -0.22523 C -0.30286 -0.23195 -0.30208 -0.23125 -0.29844 -0.23334 L -0.29049 -0.21945 L -0.28711 -0.21343 C -0.2845 -0.2 -0.28802 -0.21528 -0.28125 -0.20139 C -0.28021 -0.19885 -0.28008 -0.1956 -0.27904 -0.19329 C -0.27812 -0.19144 -0.27669 -0.19051 -0.27552 -0.18935 C -0.26406 -0.17408 -0.27604 -0.18773 -0.26302 -0.17523 C -0.26094 -0.17338 -0.25911 -0.1713 -0.25729 -0.16922 C -0.25612 -0.16806 -0.25495 -0.16621 -0.25391 -0.16528 C -0.25273 -0.16435 -0.25143 -0.16389 -0.25039 -0.1632 C -0.24922 -0.16111 -0.24831 -0.15857 -0.247 -0.15718 C -0.24062 -0.15047 -0.23867 -0.15371 -0.23086 -0.1551 C -0.22956 -0.16181 -0.22969 -0.16227 -0.22734 -0.16922 C -0.22682 -0.1713 -0.22617 -0.17361 -0.22513 -0.17523 C -0.22292 -0.17917 -0.22096 -0.17963 -0.21823 -0.18125 C -0.21029 -0.17408 -0.21484 -0.1794 -0.20573 -0.1632 L -0.20221 -0.15718 L -0.19883 -0.15116 C -0.19766 -0.14514 -0.19779 -0.14445 -0.19531 -0.13912 C -0.19427 -0.13681 -0.19297 -0.13542 -0.19193 -0.1331 C -0.19101 -0.13125 -0.19049 -0.12871 -0.18958 -0.12709 C -0.18867 -0.12547 -0.18724 -0.12454 -0.1862 -0.12315 C -0.18008 -0.11551 -0.18372 -0.11829 -0.17812 -0.11528 C -0.17513 -0.11574 -0.17174 -0.11482 -0.16901 -0.11713 C -0.16601 -0.11945 -0.16497 -0.12662 -0.16211 -0.12917 C -0.15599 -0.13449 -0.15911 -0.13241 -0.15286 -0.13519 L -0.14596 -0.12315 C -0.14492 -0.12107 -0.14362 -0.11945 -0.14258 -0.11713 C -0.14154 -0.11459 -0.14023 -0.11181 -0.13906 -0.10903 C -0.13802 -0.10579 -0.13724 -0.10209 -0.13568 -0.09908 C -0.13489 -0.09723 -0.13333 -0.09653 -0.13229 -0.09491 C -0.13112 -0.09329 -0.12982 -0.09121 -0.12878 -0.08912 C -0.12799 -0.08704 -0.1276 -0.08473 -0.12656 -0.08287 C -0.12448 -0.07986 -0.12161 -0.07824 -0.11966 -0.075 C -0.11784 -0.07176 -0.11094 -0.05834 -0.10703 -0.05486 C -0.1056 -0.05371 -0.10404 -0.05348 -0.10247 -0.05278 C -0.09818 -0.05348 -0.09401 -0.05348 -0.08984 -0.05486 C -0.08815 -0.05556 -0.08698 -0.0581 -0.08529 -0.05903 C -0.08385 -0.05973 -0.07122 -0.06273 -0.07044 -0.06297 C -0.06719 -0.06227 -0.06406 -0.06273 -0.0612 -0.06111 C -0.05508 -0.05718 -0.05495 -0.05278 -0.05078 -0.04699 C -0.04987 -0.04537 -0.04857 -0.04445 -0.04739 -0.04306 C -0.04036 -0.02454 -0.05013 -0.04699 -0.04167 -0.03496 C -0.04023 -0.03264 -0.03971 -0.02917 -0.03828 -0.02685 C -0.03724 -0.02523 -0.03594 -0.02431 -0.03476 -0.02292 C -0.03359 -0.02107 -0.03281 -0.01852 -0.03138 -0.0169 C -0.03034 -0.01551 -0.02904 -0.01574 -0.02799 -0.01505 C -0.02669 -0.01389 -0.02578 -0.01181 -0.02448 -0.01088 C -0.02266 -0.00926 -0.01836 -0.00764 -0.01641 -0.00695 C -0.01419 -0.00579 -0.0095 -0.00278 -0.0095 -0.00278 C -0.00846 -0.00348 -0.00703 -0.00324 -0.00612 -0.00486 C -0.00534 -0.00648 -0.00508 -0.01088 -0.00508 -0.01065 L -0.0026 -0.00278 L -0.0026 0.00139 L -0.00391 -0.00093 " pathEditMode="relative" rAng="0" ptsTypes="AAAAAAAAAAAAAAAAAAAAAAAAAAAAAAAAAAAAAAAAAAAAAAAAAAAAAAAAAAAAAAAAAAAAAAAAAAAAAAAAAAA">
                                      <p:cBhvr>
                                        <p:cTn id="8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21435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44" grpId="0" bldLvl="0" animBg="1"/>
      <p:bldP spid="3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08" y="145611"/>
            <a:ext cx="2325467" cy="1162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8"/>
          <a:stretch>
            <a:fillRect/>
          </a:stretch>
        </p:blipFill>
        <p:spPr>
          <a:xfrm>
            <a:off x="1584696" y="1438175"/>
            <a:ext cx="9269857" cy="4978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749275" y="145611"/>
            <a:ext cx="7887978" cy="1278267"/>
            <a:chOff x="2749275" y="145611"/>
            <a:chExt cx="7887978" cy="1278267"/>
          </a:xfrm>
        </p:grpSpPr>
        <p:grpSp>
          <p:nvGrpSpPr>
            <p:cNvPr id="4" name="Group 3"/>
            <p:cNvGrpSpPr/>
            <p:nvPr/>
          </p:nvGrpSpPr>
          <p:grpSpPr>
            <a:xfrm>
              <a:off x="2749275" y="145611"/>
              <a:ext cx="7887978" cy="700417"/>
              <a:chOff x="2957822" y="487895"/>
              <a:chExt cx="7887978" cy="700417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4092531" y="607865"/>
                <a:ext cx="923301" cy="523220"/>
              </a:xfrm>
              <a:prstGeom prst="roundRect">
                <a:avLst/>
              </a:prstGeom>
              <a:solidFill>
                <a:srgbClr val="FFC000">
                  <a:alpha val="7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957822" y="487895"/>
                <a:ext cx="7887978" cy="700417"/>
                <a:chOff x="1183343" y="1334475"/>
                <a:chExt cx="7887978" cy="700417"/>
              </a:xfrm>
            </p:grpSpPr>
            <p:sp>
              <p:nvSpPr>
                <p:cNvPr id="13" name="TextBox 12"/>
                <p:cNvSpPr txBox="1"/>
                <p:nvPr/>
              </p:nvSpPr>
              <p:spPr>
                <a:xfrm>
                  <a:off x="1820069" y="1334475"/>
                  <a:ext cx="7251252" cy="658770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lnSpc>
                      <a:spcPct val="150000"/>
                    </a:lnSpc>
                    <a:buAutoNum type="alphaLcParenR"/>
                  </a:pPr>
                  <a:r>
                    <a:rPr lang="en-US" sz="2800" dirty="0" err="1"/>
                    <a:t>Số</a:t>
                  </a:r>
                  <a:r>
                    <a:rPr lang="en-US" sz="2800" dirty="0"/>
                    <a:t> ?</a:t>
                  </a:r>
                </a:p>
              </p:txBody>
            </p:sp>
            <p:sp>
              <p:nvSpPr>
                <p:cNvPr id="15" name="Oval 14"/>
                <p:cNvSpPr/>
                <p:nvPr/>
              </p:nvSpPr>
              <p:spPr>
                <a:xfrm>
                  <a:off x="1183343" y="1464304"/>
                  <a:ext cx="570588" cy="570588"/>
                </a:xfrm>
                <a:prstGeom prst="ellipse">
                  <a:avLst/>
                </a:prstGeom>
                <a:solidFill>
                  <a:schemeClr val="accent4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600" b="1" dirty="0"/>
                    <a:t>1</a:t>
                  </a: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2749275" y="846028"/>
              <a:ext cx="5625258" cy="5778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2400" dirty="0" err="1">
                  <a:solidFill>
                    <a:prstClr val="black"/>
                  </a:solidFill>
                </a:rPr>
                <a:t>Các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bạn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đo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độ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dài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bằng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thước</a:t>
              </a:r>
              <a:r>
                <a:rPr lang="en-US" sz="2400" dirty="0">
                  <a:solidFill>
                    <a:prstClr val="black"/>
                  </a:solidFill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</a:rPr>
                <a:t>kẻ</a:t>
              </a:r>
              <a:r>
                <a:rPr lang="en-US" sz="2400" dirty="0">
                  <a:solidFill>
                    <a:prstClr val="black"/>
                  </a:solidFill>
                </a:rPr>
                <a:t> 2 dm.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54230" y="2460365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88231" y="3008483"/>
            <a:ext cx="585417" cy="57554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944147" y="5629719"/>
            <a:ext cx="526106" cy="5078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 8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1895" y="362082"/>
            <a:ext cx="10475494" cy="853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Sau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phiếu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490"/>
          <p:cNvGraphicFramePr>
            <a:graphicFrameLocks noGrp="1"/>
          </p:cNvGraphicFramePr>
          <p:nvPr/>
        </p:nvGraphicFramePr>
        <p:xfrm>
          <a:off x="994611" y="1975445"/>
          <a:ext cx="9529010" cy="41067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7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118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Yêu cầu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Ước lượng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Đo bằng thước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383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độ dài cạnh bàn học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637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chiều cao ghế học sinh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5575">
                <a:tc>
                  <a:txBody>
                    <a:bodyPr/>
                    <a:lstStyle/>
                    <a:p>
                      <a:pPr marL="1428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Đo bề rộng cửa sổ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Khoảng          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476375" indent="0" algn="l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EFB54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4028514" y="1364907"/>
            <a:ext cx="5473980" cy="4464743"/>
            <a:chOff x="4028514" y="1364907"/>
            <a:chExt cx="5473980" cy="4464743"/>
          </a:xfrm>
        </p:grpSpPr>
        <p:sp>
          <p:nvSpPr>
            <p:cNvPr id="4" name="TextBox 3"/>
            <p:cNvSpPr txBox="1"/>
            <p:nvPr/>
          </p:nvSpPr>
          <p:spPr>
            <a:xfrm>
              <a:off x="4028514" y="1364907"/>
              <a:ext cx="34612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UTM Cooper Black" panose="02040603050506020204" pitchFamily="18" charset="0"/>
                </a:rPr>
                <a:t>PHIẾU THỰC HÀNH </a:t>
              </a: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6471407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6471405" y="408117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71405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853659" y="3134075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853657" y="4129296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8853657" y="5239800"/>
              <a:ext cx="648835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>
                  <a:solidFill>
                    <a:srgbClr val="000000"/>
                  </a:solidFill>
                </a:rPr>
                <a:t>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61482" y="320023"/>
            <a:ext cx="10469035" cy="2239844"/>
            <a:chOff x="1183343" y="1395558"/>
            <a:chExt cx="10469035" cy="2239844"/>
          </a:xfrm>
        </p:grpSpPr>
        <p:sp>
          <p:nvSpPr>
            <p:cNvPr id="26" name="TextBox 25"/>
            <p:cNvSpPr txBox="1"/>
            <p:nvPr/>
          </p:nvSpPr>
          <p:spPr>
            <a:xfrm>
              <a:off x="1819585" y="1395558"/>
              <a:ext cx="9832793" cy="2239844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400" dirty="0"/>
                <a:t>a) Chuẩn bị ở nhà</a:t>
              </a:r>
            </a:p>
            <a:p>
              <a:pPr>
                <a:lnSpc>
                  <a:spcPct val="150000"/>
                </a:lnSpc>
              </a:pPr>
              <a:r>
                <a:rPr lang="vi-VN" sz="2400" dirty="0"/>
                <a:t>Tìm hiểu xem quãng đường từ nhà em đến trường dài khoảng bao nhiêu ki – lô – mét?</a:t>
              </a:r>
            </a:p>
            <a:p>
              <a:pPr>
                <a:lnSpc>
                  <a:spcPct val="150000"/>
                </a:lnSpc>
              </a:pPr>
              <a:endParaRPr lang="en-US" sz="2400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97724" y="2281784"/>
            <a:ext cx="8414483" cy="614477"/>
          </a:xfrm>
          <a:prstGeom prst="rect">
            <a:avLst/>
          </a:prstGeom>
          <a:solidFill>
            <a:srgbClr val="FFF79A"/>
          </a:solidFill>
          <a:effectLst>
            <a:softEdge rad="63500"/>
          </a:effectLst>
        </p:spPr>
        <p:txBody>
          <a:bodyPr wrap="none" rtlCol="0" anchor="ctr">
            <a:spAutoFit/>
          </a:bodyPr>
          <a:lstStyle/>
          <a:p>
            <a:r>
              <a:rPr lang="en-US" sz="2400" dirty="0" err="1"/>
              <a:t>Mẫu</a:t>
            </a:r>
            <a:r>
              <a:rPr lang="en-US" sz="2400" dirty="0"/>
              <a:t>: </a:t>
            </a:r>
            <a:r>
              <a:rPr lang="en-US" sz="2400" dirty="0" err="1"/>
              <a:t>Quãng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Mai </a:t>
            </a:r>
            <a:r>
              <a:rPr lang="en-US" sz="2400" dirty="0" err="1"/>
              <a:t>đến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2 km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9803" y="3243494"/>
            <a:ext cx="9412393" cy="1788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ở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a,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Giáo Dục, Học Tập, Học Sinh, Kiến Thức, Học Nhóm, Tải hình PNG 187 -  Free.Vector6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147" y="3657618"/>
            <a:ext cx="3697705" cy="274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Widescreen</PresentationFormat>
  <Paragraphs>61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MercuriusScript</vt:lpstr>
      <vt:lpstr>SVN-Whimsy</vt:lpstr>
      <vt:lpstr>Times New Roman</vt:lpstr>
      <vt:lpstr>UTM Cookies</vt:lpstr>
      <vt:lpstr>UTM Cooper 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281</cp:revision>
  <dcterms:created xsi:type="dcterms:W3CDTF">2021-06-02T01:34:00Z</dcterms:created>
  <dcterms:modified xsi:type="dcterms:W3CDTF">2022-03-17T04:09:05Z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1033-11.2.0.10258</vt:lpwstr>
  </property>
  <property fmtid="{D5CDD505-2E9C-101B-9397-08002B2CF9AE}" pid="3" name="ICV">
    <vt:lpwstr>11C3971E3CBF4CF7A57D7851BE38346C</vt:lpwstr>
  </property>
</Properties>
</file>