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0" r:id="rId2"/>
    <p:sldMasterId id="2147483692" r:id="rId3"/>
    <p:sldMasterId id="2147483704" r:id="rId4"/>
    <p:sldMasterId id="2147483716" r:id="rId5"/>
    <p:sldMasterId id="2147483722" r:id="rId6"/>
  </p:sldMasterIdLst>
  <p:notesMasterIdLst>
    <p:notesMasterId r:id="rId18"/>
  </p:notesMasterIdLst>
  <p:sldIdLst>
    <p:sldId id="2007577166" r:id="rId7"/>
    <p:sldId id="284" r:id="rId8"/>
    <p:sldId id="2007577159" r:id="rId9"/>
    <p:sldId id="2007577160" r:id="rId10"/>
    <p:sldId id="2007577161" r:id="rId11"/>
    <p:sldId id="482" r:id="rId12"/>
    <p:sldId id="2007577163" r:id="rId13"/>
    <p:sldId id="2007577164" r:id="rId14"/>
    <p:sldId id="2007577165" r:id="rId15"/>
    <p:sldId id="483" r:id="rId16"/>
    <p:sldId id="298"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46" d="100"/>
          <a:sy n="46" d="100"/>
        </p:scale>
        <p:origin x="29" y="2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2-03-25T01:41:10.607"/>
    </inkml:context>
    <inkml:brush xml:id="br0">
      <inkml:brushProperty name="width" value="0.05292" units="cm"/>
      <inkml:brushProperty name="height" value="0.05292" units="cm"/>
      <inkml:brushProperty name="color" value="#FF0000"/>
    </inkml:brush>
  </inkml:definitions>
  <inkml:trace contextRef="#ctx0" brushRef="#br0">6498 4269 0,'0'-74'62,"37"74"-15,37 0-47,38-38 31,-75 38-15,0 0 0,74-37-16,-73 37 15,73 0-15,-74 0 16,74 0-1,-73 0-15,-1 0 16,37 0-16,-37 0 0,0 0 31,0 0-31,38 0 16,-38 0 0,0 0-16,37 0 15,-37 0-15,38 0 0,-38 0 16,0 0-1,0 0 1,0 0 265,0 0-15,0 0-250</inkml:trace>
  <inkml:trace contextRef="#ctx0" brushRef="#br0" timeOffset="1021.1708">9803 4306 0,'37'0'94,"74"0"-94,-37 0 15,1 0 1,-1 0-1,37 0-15,-36 0 16,73 0-16,-74-74 16,-37 74-16,38-37 15,-38 37 1,0 0 125,0 0-141,0 0 62,0-38-46</inkml:trace>
  <inkml:trace contextRef="#ctx0" brushRef="#br0" timeOffset="3082.5643">26846 4492 0,'37'0'47,"111"0"-31,38-38 0,-75 38-16,75-37 15,111 37-15,37 0 16,38 0-16,-1-37 15,-111 37 1,-37 0-16,-1 0 16,-184 0-16,-1 0 15,37 0 1,0 0 0,-37 0-16,38 0 15,-38 0 1,0-37-1,0 37 220,37 0-220,75 0 1,37 0-16,-38-37 16,-37 37-16,149 0 15,-74 0-15,0 0 16,74-74-16,-112 74 16,-74-37-16</inkml:trace>
  <inkml:trace contextRef="#ctx0" brushRef="#br0" timeOffset="6050.7698">8949 4343 0,'74'0'188,"0"-37"-188,0 37 31,-36 0-31,36 0 16,-37 0-1,0 0 1,0 0-16,0 0 16,75 0-1,-75 0-15,37 0 16,0 0-16,38 0 15,-38-37-15,112 37 16,-149 0-16,111 0 16,-36 0-16,73-37 15,1 37-15,-75 0 16,-36 0-16,-1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87F95-9374-43E9-8396-4C160FDDD950}"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D9D42-2F67-431F-8A44-C087553DA52E}" type="slidenum">
              <a:rPr lang="en-US" smtClean="0"/>
              <a:t>‹#›</a:t>
            </a:fld>
            <a:endParaRPr lang="en-US"/>
          </a:p>
        </p:txBody>
      </p:sp>
    </p:spTree>
    <p:extLst>
      <p:ext uri="{BB962C8B-B14F-4D97-AF65-F5344CB8AC3E}">
        <p14:creationId xmlns:p14="http://schemas.microsoft.com/office/powerpoint/2010/main" val="351600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0437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1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33D9D42-2F67-431F-8A44-C087553DA52E}" type="slidenum">
              <a:rPr lang="en-US" smtClean="0"/>
              <a:t>5</a:t>
            </a:fld>
            <a:endParaRPr lang="en-US"/>
          </a:p>
        </p:txBody>
      </p:sp>
    </p:spTree>
    <p:extLst>
      <p:ext uri="{BB962C8B-B14F-4D97-AF65-F5344CB8AC3E}">
        <p14:creationId xmlns:p14="http://schemas.microsoft.com/office/powerpoint/2010/main" val="237671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33D9D42-2F67-431F-8A44-C087553DA52E}" type="slidenum">
              <a:rPr lang="en-US" smtClean="0"/>
              <a:t>9</a:t>
            </a:fld>
            <a:endParaRPr lang="en-US"/>
          </a:p>
        </p:txBody>
      </p:sp>
    </p:spTree>
    <p:extLst>
      <p:ext uri="{BB962C8B-B14F-4D97-AF65-F5344CB8AC3E}">
        <p14:creationId xmlns:p14="http://schemas.microsoft.com/office/powerpoint/2010/main" val="33602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47431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108921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8539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391006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698019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703732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33386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75650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06306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21804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3641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222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04492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72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9134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12973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4254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72977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7068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520380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03262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2623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1469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1473136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546808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774078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982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57980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85906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87895233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54481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55783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3/25/2022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8378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37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3/25/2022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89271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3/25/2022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4114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70063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96407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63632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72833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53386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3/25/2022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306768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3/25/2022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1458501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08030"/>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273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749842"/>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00258025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433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95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815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859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solidFill>
              </a:rPr>
              <a:pPr/>
              <a:t>2022/3/25</a:t>
            </a:fld>
            <a:endParaRPr lang="zh-CN" altLang="en-US">
              <a:solidFill>
                <a:prstClr val="black"/>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0424590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solidFill>
              </a:rPr>
              <a:pPr/>
              <a:t>2022/3/25</a:t>
            </a:fld>
            <a:endParaRPr lang="zh-CN" altLang="en-US">
              <a:solidFill>
                <a:prstClr val="black"/>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58285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3/25/2022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8799724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3/25/2022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2567083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1436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21751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4632688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730" r:id="rId3"/>
    <p:sldLayoutId id="2147483677" r:id="rId4"/>
    <p:sldLayoutId id="2147483678" r:id="rId5"/>
    <p:sldLayoutId id="2147483679" r:id="rId6"/>
    <p:sldLayoutId id="2147483732"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5924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36" r:id="rId3"/>
    <p:sldLayoutId id="2147483735" r:id="rId4"/>
    <p:sldLayoutId id="2147483734" r:id="rId5"/>
    <p:sldLayoutId id="2147483733" r:id="rId6"/>
    <p:sldLayoutId id="2147483731"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41236781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iming>
    <p:tnLst>
      <p:par>
        <p:cTn id="1" dur="indefinite" restart="never" nodeType="tmRoot"/>
      </p:par>
    </p:tnLst>
  </p:timing>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282885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144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9" r:id="rId5"/>
    <p:sldLayoutId id="2147483721" r:id="rId6"/>
  </p:sldLayoutIdLst>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olidFill>
                  <a:prstClr val="black"/>
                </a:solidFill>
                <a:sym typeface="+mn-ea"/>
              </a:rPr>
              <a:t>Hương</a:t>
            </a:r>
            <a:r>
              <a:rPr lang="en-US" sz="1100" i="1" dirty="0">
                <a:solidFill>
                  <a:prstClr val="black"/>
                </a:solidFill>
                <a:sym typeface="+mn-ea"/>
              </a:rPr>
              <a:t> </a:t>
            </a:r>
            <a:r>
              <a:rPr lang="en-US" sz="1100" i="1" dirty="0" err="1">
                <a:solidFill>
                  <a:prstClr val="black"/>
                </a:solidFill>
                <a:sym typeface="+mn-ea"/>
              </a:rPr>
              <a:t>Thảo</a:t>
            </a:r>
            <a:r>
              <a:rPr lang="en-US" sz="1100" i="1" dirty="0">
                <a:solidFill>
                  <a:prstClr val="black"/>
                </a:solidFill>
                <a:sym typeface="+mn-ea"/>
              </a:rPr>
              <a:t> - tranthao121004@gmail.com</a:t>
            </a:r>
            <a:endParaRPr lang="zh-CN" altLang="en-US" sz="1100" i="1" dirty="0">
              <a:solidFill>
                <a:prstClr val="black"/>
              </a:solidFill>
            </a:endParaRPr>
          </a:p>
        </p:txBody>
      </p:sp>
    </p:spTree>
    <p:extLst>
      <p:ext uri="{BB962C8B-B14F-4D97-AF65-F5344CB8AC3E}">
        <p14:creationId xmlns:p14="http://schemas.microsoft.com/office/powerpoint/2010/main" val="42681049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69029" y="3282072"/>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834626" y="4399427"/>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smtClean="0">
                <a:solidFill>
                  <a:srgbClr val="7030A0"/>
                </a:solidFill>
                <a:cs typeface="Times New Roman" pitchFamily="18" charset="0"/>
              </a:rPr>
              <a:t>Bài</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Ôn</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tập</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giữa</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học</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kì</a:t>
            </a:r>
            <a:r>
              <a:rPr lang="en-US" sz="3600" b="1" dirty="0" smtClean="0">
                <a:solidFill>
                  <a:srgbClr val="7030A0"/>
                </a:solidFill>
                <a:cs typeface="Times New Roman" pitchFamily="18" charset="0"/>
              </a:rPr>
              <a:t> 2 ( </a:t>
            </a:r>
            <a:r>
              <a:rPr lang="en-US" sz="3600" b="1" dirty="0" err="1" smtClean="0">
                <a:solidFill>
                  <a:srgbClr val="7030A0"/>
                </a:solidFill>
                <a:cs typeface="Times New Roman" pitchFamily="18" charset="0"/>
              </a:rPr>
              <a:t>tiết</a:t>
            </a:r>
            <a:r>
              <a:rPr lang="en-US" sz="3600" b="1" dirty="0" smtClean="0">
                <a:solidFill>
                  <a:srgbClr val="7030A0"/>
                </a:solidFill>
                <a:cs typeface="Times New Roman" pitchFamily="18" charset="0"/>
              </a:rPr>
              <a:t> 9-10)</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580415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1358185" y="506681"/>
            <a:ext cx="99871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13.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4 - 5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D88D654B-6E4C-4A1C-9D21-100445C47913}"/>
              </a:ext>
            </a:extLst>
          </p:cNvPr>
          <p:cNvSpPr/>
          <p:nvPr/>
        </p:nvSpPr>
        <p:spPr>
          <a:xfrm>
            <a:off x="500167" y="1923950"/>
            <a:ext cx="10984088" cy="356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thích làm việc gì? (ví dụ: đọc sách, xem phim, vẽ tranh, đi chơi nhà người thân,...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làm việc đó cùng với ai? Em làm việc đó như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cảm thấy thế nào khi làm việc đó?</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E369D81-18F2-4A8B-919B-5893B2EC3E0E}"/>
              </a:ext>
            </a:extLst>
          </p:cNvPr>
          <p:cNvSpPr/>
          <p:nvPr/>
        </p:nvSpPr>
        <p:spPr>
          <a:xfrm>
            <a:off x="500167" y="1821313"/>
            <a:ext cx="10984088" cy="42967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 chủ nhật tuần trước, em dậy muộn hơn khoảng 30 phút so với ngày thường, vào khoảng 7h sáng. Em vệ sinh cá nhân và ăn sáng, sau khi ăn sáng em tự dọn rửa và quét nhà lau nhà giúp mẹ. Lau nhà xong em tự thu dọn phòng của mình, dọn dẹp một cách sạch sẽ và gọn gàng. Em dọn xong tới gần trưa thì phụ xuống bếp cùng phụ giúp mẹ nấu cơm.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nhặt và rửa rau muống.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ẹ và bà đã khen em rất ngoan và chăm chỉ.</a:t>
            </a: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519464" y="2920999"/>
            <a:ext cx="6604000" cy="2092877"/>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21: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Ôn</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tập</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giữa</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2</a:t>
            </a:r>
          </a:p>
        </p:txBody>
      </p:sp>
    </p:spTree>
    <p:extLst>
      <p:ext uri="{BB962C8B-B14F-4D97-AF65-F5344CB8AC3E}">
        <p14:creationId xmlns:p14="http://schemas.microsoft.com/office/powerpoint/2010/main" val="255128941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7385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ưa Bóng Mây">
            <a:hlinkClick r:id="" action="ppaction://media"/>
            <a:extLst>
              <a:ext uri="{FF2B5EF4-FFF2-40B4-BE49-F238E27FC236}">
                <a16:creationId xmlns:a16="http://schemas.microsoft.com/office/drawing/2014/main" id="{BDEEB817-B1C6-4396-A7AE-D3B94BED12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60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đen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7AAEE06D-07EE-416A-8595-926491B1E63A}"/>
              </a:ext>
            </a:extLst>
          </p:cNvPr>
          <p:cNvPicPr>
            <a:picLocks noChangeAspect="1"/>
          </p:cNvPicPr>
          <p:nvPr/>
        </p:nvPicPr>
        <p:blipFill>
          <a:blip r:embed="rId3"/>
          <a:stretch>
            <a:fillRect/>
          </a:stretch>
        </p:blipFill>
        <p:spPr>
          <a:xfrm>
            <a:off x="8814390" y="4972636"/>
            <a:ext cx="3405355" cy="1719015"/>
          </a:xfrm>
          <a:prstGeom prst="rect">
            <a:avLst/>
          </a:prstGeom>
        </p:spPr>
      </p:pic>
      <p:sp>
        <p:nvSpPr>
          <p:cNvPr id="11" name="TextBox 10">
            <a:extLst>
              <a:ext uri="{FF2B5EF4-FFF2-40B4-BE49-F238E27FC236}">
                <a16:creationId xmlns:a16="http://schemas.microsoft.com/office/drawing/2014/main" id="{9ADF9729-6630-4F6C-82D3-50FEFD96E37F}"/>
              </a:ext>
            </a:extLst>
          </p:cNvPr>
          <p:cNvSpPr txBox="1"/>
          <p:nvPr/>
        </p:nvSpPr>
        <p:spPr>
          <a:xfrm>
            <a:off x="349956" y="843178"/>
            <a:ext cx="11221155"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cao rộng, mây đen và mây trắng 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 rong ruổi theo gió. Mây trắng xốp, nhẹ, bồng bềnh như một chiếc gối bông xinh xắn. Mây đen vóc </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nặng nề, đang sà xuống thấp.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mây đen bay thấp, mây trắng rủ:</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mình bay lên cao đi! Bay cao thú vị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bay lên đi! - Mây đen nói - Tôi còn phải mưa xuống, ruộng đồng đang khô cạn vì hạn hán, muôn loài đang mong chờ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 trắng ngạc nhiên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Làm mưa ư? Anh không sợ tan biến hết hình hài 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 rồi mây trắng bay vút lên. Nó bị gió cuốn tan biến vào không trung.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 đen sà xuống thấp rồi hóa thành mưa rơi xuống ruộng đồng, cây cỏ,... Con người và vạn vật reo hò đón mưa. Mưa tạnh, nắng lên rực rỡ. Nước ở ruộng đồng bốc hơi, bay lên, rồi lại kết lại thành những đám mây đen. Những đóm mây đen hoá thành mưa rơi xuống... Cứ như thế, mây đen tồn tại mãi mãi.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edg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073966" y="2524939"/>
            <a:ext cx="5841214" cy="110794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Trả</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lời</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câu</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hỏi</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E0A05-CFEF-4131-B913-A5504D179D78}"/>
              </a:ext>
            </a:extLst>
          </p:cNvPr>
          <p:cNvSpPr txBox="1"/>
          <p:nvPr/>
        </p:nvSpPr>
        <p:spPr>
          <a:xfrm>
            <a:off x="268329" y="468070"/>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Trong câu chuyện, những sự vật nào được coi như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 đen và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nắng và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và ruộng đồng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6ECC0E-8705-4FEA-B984-03C3BD7F7586}"/>
              </a:ext>
            </a:extLst>
          </p:cNvPr>
          <p:cNvSpPr txBox="1"/>
          <p:nvPr/>
        </p:nvSpPr>
        <p:spPr>
          <a:xfrm>
            <a:off x="268329" y="2847132"/>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Mây trắng rủ mây đen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□rong ruổi theo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□bay lên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□sà xuống thấp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61232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rgbClr val="FF0000"/>
                                      </p:to>
                                    </p:animClr>
                                    <p:animClr clrSpc="rgb" dir="cw">
                                      <p:cBhvr>
                                        <p:cTn id="7" dur="500" fill="hold"/>
                                        <p:tgtEl>
                                          <p:spTgt spid="4">
                                            <p:txEl>
                                              <p:pRg st="1" end="1"/>
                                            </p:txEl>
                                          </p:spTgt>
                                        </p:tgtEl>
                                        <p:attrNameLst>
                                          <p:attrName>fillcolor</p:attrName>
                                        </p:attrNameLst>
                                      </p:cBhvr>
                                      <p:to>
                                        <a:srgbClr val="FF0000"/>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5">
                                            <p:txEl>
                                              <p:pRg st="2" end="2"/>
                                            </p:txEl>
                                          </p:spTgt>
                                        </p:tgtEl>
                                        <p:attrNameLst>
                                          <p:attrName>style.color</p:attrName>
                                        </p:attrNameLst>
                                      </p:cBhvr>
                                      <p:to>
                                        <a:srgbClr val="E82033"/>
                                      </p:to>
                                    </p:animClr>
                                    <p:animClr clrSpc="rgb" dir="cw">
                                      <p:cBhvr>
                                        <p:cTn id="14" dur="500" fill="hold"/>
                                        <p:tgtEl>
                                          <p:spTgt spid="5">
                                            <p:txEl>
                                              <p:pRg st="2" end="2"/>
                                            </p:txEl>
                                          </p:spTgt>
                                        </p:tgtEl>
                                        <p:attrNameLst>
                                          <p:attrName>fillcolor</p:attrName>
                                        </p:attrNameLst>
                                      </p:cBhvr>
                                      <p:to>
                                        <a:srgbClr val="E82033"/>
                                      </p:to>
                                    </p:animClr>
                                    <p:set>
                                      <p:cBhvr>
                                        <p:cTn id="15" dur="500" fill="hold"/>
                                        <p:tgtEl>
                                          <p:spTgt spid="5">
                                            <p:txEl>
                                              <p:pRg st="2" end="2"/>
                                            </p:txEl>
                                          </p:spTgt>
                                        </p:tgtEl>
                                        <p:attrNameLst>
                                          <p:attrName>fill.type</p:attrName>
                                        </p:attrNameLst>
                                      </p:cBhvr>
                                      <p:to>
                                        <p:strVal val="solid"/>
                                      </p:to>
                                    </p:set>
                                    <p:set>
                                      <p:cBhvr>
                                        <p:cTn id="16"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E0A05-CFEF-4131-B913-A5504D179D78}"/>
              </a:ext>
            </a:extLst>
          </p:cNvPr>
          <p:cNvSpPr txBox="1"/>
          <p:nvPr/>
        </p:nvSpPr>
        <p:spPr>
          <a:xfrm>
            <a:off x="365824" y="542896"/>
            <a:ext cx="12680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Vì sao mây đen không theo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mây đen thích ngắm cảnh ruộng đồng cây cỏ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hạn hán, mây đen muốn làm mưa giúp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mây đen sợ gió thổi làm tan biến mất hình hài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6ECC0E-8705-4FEA-B984-03C3BD7F7586}"/>
              </a:ext>
            </a:extLst>
          </p:cNvPr>
          <p:cNvSpPr txBox="1"/>
          <p:nvPr/>
        </p:nvSpPr>
        <p:spPr>
          <a:xfrm>
            <a:off x="365824" y="3225994"/>
            <a:ext cx="1061826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Câu nào cho thấy mây đen đem lại niềm vui cho</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người và vạn vật?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69271C-C1DC-401B-8F23-85FD6A7225DB}"/>
              </a:ext>
            </a:extLst>
          </p:cNvPr>
          <p:cNvSpPr txBox="1"/>
          <p:nvPr/>
        </p:nvSpPr>
        <p:spPr>
          <a:xfrm>
            <a:off x="1099602" y="4615412"/>
            <a:ext cx="1061826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 đen sà xuống thấp rồi lại hóa thành mưa rơi xuống ruộng đồng, cây cỏ....Con người và vạn vật reo hò đón mưa.</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78909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rgbClr val="FF0000"/>
                                      </p:to>
                                    </p:animClr>
                                    <p:animClr clrSpc="rgb" dir="cw">
                                      <p:cBhvr>
                                        <p:cTn id="7" dur="500" fill="hold"/>
                                        <p:tgtEl>
                                          <p:spTgt spid="4">
                                            <p:txEl>
                                              <p:pRg st="2" end="2"/>
                                            </p:txEl>
                                          </p:spTgt>
                                        </p:tgtEl>
                                        <p:attrNameLst>
                                          <p:attrName>fillcolor</p:attrName>
                                        </p:attrNameLst>
                                      </p:cBhvr>
                                      <p:to>
                                        <a:srgbClr val="FF0000"/>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E0A05-CFEF-4131-B913-A5504D179D78}"/>
              </a:ext>
            </a:extLst>
          </p:cNvPr>
          <p:cNvSpPr txBox="1"/>
          <p:nvPr/>
        </p:nvSpPr>
        <p:spPr>
          <a:xfrm>
            <a:off x="338666" y="384851"/>
            <a:ext cx="126804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 Tìm các từ chỉ đặc điểm trong câu dưới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Đám mây xốp, nhẹ trông như một chiếc gối bông xinh xắn.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69271C-C1DC-401B-8F23-85FD6A7225DB}"/>
              </a:ext>
            </a:extLst>
          </p:cNvPr>
          <p:cNvSpPr txBox="1"/>
          <p:nvPr/>
        </p:nvSpPr>
        <p:spPr>
          <a:xfrm>
            <a:off x="338666" y="1699946"/>
            <a:ext cx="111421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 từ chỉ đặc điểm trong câu: xốp, nhẹ</a:t>
            </a:r>
            <a:r>
              <a:rPr kumimoji="0" lang="vi-VN" sz="36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xắn.</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CF0C47C-2351-4A9D-A85B-6E362758E958}"/>
              </a:ext>
            </a:extLst>
          </p:cNvPr>
          <p:cNvSpPr txBox="1"/>
          <p:nvPr/>
        </p:nvSpPr>
        <p:spPr>
          <a:xfrm>
            <a:off x="233265" y="2809768"/>
            <a:ext cx="118498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 Đặt dấu phẩy vào chỗ nào trong câu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bầu trời cao rộng, mây đen mây trắng đang rong ruổi theo gió.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756B2B8-A811-4BF6-A3C2-FB0E6259ADC2}"/>
              </a:ext>
            </a:extLst>
          </p:cNvPr>
          <p:cNvSpPr txBox="1"/>
          <p:nvPr/>
        </p:nvSpPr>
        <p:spPr>
          <a:xfrm>
            <a:off x="338666" y="4350477"/>
            <a:ext cx="1114213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bầu trời cao rộng, mây đen, mây trắng đang rong ruổi theo gió.</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339280" y="1483200"/>
              <a:ext cx="9116640" cy="134280"/>
            </p14:xfrm>
          </p:contentPart>
        </mc:Choice>
        <mc:Fallback>
          <p:pic>
            <p:nvPicPr>
              <p:cNvPr id="2" name="Ink 1"/>
              <p:cNvPicPr/>
              <p:nvPr/>
            </p:nvPicPr>
            <p:blipFill>
              <a:blip r:embed="rId4"/>
              <a:stretch>
                <a:fillRect/>
              </a:stretch>
            </p:blipFill>
            <p:spPr>
              <a:xfrm>
                <a:off x="2329920" y="1473840"/>
                <a:ext cx="9135360" cy="153000"/>
              </a:xfrm>
              <a:prstGeom prst="rect">
                <a:avLst/>
              </a:prstGeom>
            </p:spPr>
          </p:pic>
        </mc:Fallback>
      </mc:AlternateContent>
    </p:spTree>
    <p:extLst>
      <p:ext uri="{BB962C8B-B14F-4D97-AF65-F5344CB8AC3E}">
        <p14:creationId xmlns:p14="http://schemas.microsoft.com/office/powerpoint/2010/main" val="159612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83b651dc5bb07efcf0aa8f5a13af37ac78f366"/>
  <p:tag name="INKNOELEADERBOARD" val="1409104183"/>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699</Words>
  <Application>Microsoft Office PowerPoint</Application>
  <PresentationFormat>Widescreen</PresentationFormat>
  <Paragraphs>51</Paragraphs>
  <Slides>11</Slides>
  <Notes>6</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11</vt:i4>
      </vt:variant>
    </vt:vector>
  </HeadingPairs>
  <TitlesOfParts>
    <vt:vector size="30" baseType="lpstr">
      <vt:lpstr>微软雅黑</vt:lpstr>
      <vt:lpstr>SimSun</vt:lpstr>
      <vt:lpstr>Arial</vt:lpstr>
      <vt:lpstr>Arial Black</vt:lpstr>
      <vt:lpstr>Arial-Rounded</vt:lpstr>
      <vt:lpstr>Calibri</vt:lpstr>
      <vt:lpstr>Calibri Light</vt:lpstr>
      <vt:lpstr>等线</vt:lpstr>
      <vt:lpstr>黑体</vt:lpstr>
      <vt:lpstr>Times New Roman</vt:lpstr>
      <vt:lpstr>字魂36号-正文宋楷</vt:lpstr>
      <vt:lpstr>思源黑体 CN Bold</vt:lpstr>
      <vt:lpstr>思源黑体 CN Regular</vt:lpstr>
      <vt:lpstr>包图主题2</vt:lpstr>
      <vt:lpstr>1_Office 主题​​</vt:lpstr>
      <vt:lpstr>1_Default Design</vt:lpstr>
      <vt:lpstr>3_Office Theme</vt:lpstr>
      <vt:lpstr>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10</cp:revision>
  <dcterms:created xsi:type="dcterms:W3CDTF">2021-07-04T15:10:39Z</dcterms:created>
  <dcterms:modified xsi:type="dcterms:W3CDTF">2022-03-25T01:41:40Z</dcterms:modified>
</cp:coreProperties>
</file>