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0" r:id="rId3"/>
    <p:sldMasterId id="2147483692" r:id="rId4"/>
    <p:sldMasterId id="2147483704" r:id="rId5"/>
    <p:sldMasterId id="2147483716" r:id="rId6"/>
    <p:sldMasterId id="2147483722" r:id="rId7"/>
  </p:sldMasterIdLst>
  <p:notesMasterIdLst>
    <p:notesMasterId r:id="rId19"/>
  </p:notesMasterIdLst>
  <p:sldIdLst>
    <p:sldId id="2007577158" r:id="rId8"/>
    <p:sldId id="265" r:id="rId9"/>
    <p:sldId id="2007577153" r:id="rId10"/>
    <p:sldId id="2007577154" r:id="rId11"/>
    <p:sldId id="2007577155" r:id="rId12"/>
    <p:sldId id="2007577106" r:id="rId13"/>
    <p:sldId id="328" r:id="rId14"/>
    <p:sldId id="2007577156" r:id="rId15"/>
    <p:sldId id="2007577113" r:id="rId16"/>
    <p:sldId id="2007577157" r:id="rId17"/>
    <p:sldId id="284"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262" autoAdjust="0"/>
  </p:normalViewPr>
  <p:slideViewPr>
    <p:cSldViewPr snapToGrid="0">
      <p:cViewPr varScale="1">
        <p:scale>
          <a:sx n="45" d="100"/>
          <a:sy n="45" d="100"/>
        </p:scale>
        <p:origin x="53" y="2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2-03-24T01:28:00.314"/>
    </inkml:context>
    <inkml:brush xml:id="br0">
      <inkml:brushProperty name="width" value="0.05292" units="cm"/>
      <inkml:brushProperty name="height" value="0.05292" units="cm"/>
      <inkml:brushProperty name="color" value="#FF0000"/>
    </inkml:brush>
  </inkml:definitions>
  <inkml:trace contextRef="#ctx0" brushRef="#br0">18529 16015 0,'0'0'0,"37"0"94,1 0-94,0 0 15,-1 0-15,38 0 16,-37 0-16,37 0 15,75 0-15,-113 0 16,76 0 0,-1 0-16,-37 0 0,113 0 15,-38 0-15,0 0 16,-38 0-16,76 0 16,-76 0-16,76 0 15,-76 0-15,76 0 16,-76 0-16,39 0 15,-39 0-15,38 0 16,-75 0 0,75 0-16,-75 0 15,0 0-15,0 0 16,38 0-16,-38 38 16,-38-38-16,38 0 15,-37 0 1,-1 0-16,1 0 31,-1 0-31,1 0 0,-1 0 16,113 0-1,-112 0 1,-1 0-16,76 0 16,-38 0-1,0 0-15,75 0 16,-113 0-16,38 0 15,-37 0-15,-1 0 16,38 0-16,0 0 31,-37 0-31,0 0 16,74 0 0,-74 0-16,37 0 15,37 0-15,1 0 16,-38 0-16,75 0 15,-38 0-15,-37 0 16,-37 0-16,37 0 16,-38 0 15,1 0 0,37 0-15,-38 0-16,1 0 15,-1 0-15,38 0 16,0 0 47,38 0-48,-38 0-15,75 0 16,-38 0-1,-37 0-15,75 0 0,-37 0 16,-38 0 0,-37 0-16,-1 0 15,1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t>‹#›</a:t>
            </a:fld>
            <a:endParaRPr lang="en-US"/>
          </a:p>
        </p:txBody>
      </p:sp>
    </p:spTree>
    <p:extLst>
      <p:ext uri="{BB962C8B-B14F-4D97-AF65-F5344CB8AC3E}">
        <p14:creationId xmlns:p14="http://schemas.microsoft.com/office/powerpoint/2010/main" val="115446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43EAEEAC-A112-4021-AAFA-E7E2F8708D81}" type="slidenum">
              <a:rPr lang="en-US" smtClean="0"/>
              <a:t>2</a:t>
            </a:fld>
            <a:endParaRPr lang="en-US"/>
          </a:p>
        </p:txBody>
      </p:sp>
    </p:spTree>
    <p:extLst>
      <p:ext uri="{BB962C8B-B14F-4D97-AF65-F5344CB8AC3E}">
        <p14:creationId xmlns:p14="http://schemas.microsoft.com/office/powerpoint/2010/main" val="371392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6911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2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AEEAC-A112-4021-AAFA-E7E2F8708D81}" type="slidenum">
              <a:rPr lang="en-US" smtClean="0"/>
              <a:t>7</a:t>
            </a:fld>
            <a:endParaRPr lang="en-US"/>
          </a:p>
        </p:txBody>
      </p:sp>
    </p:spTree>
    <p:extLst>
      <p:ext uri="{BB962C8B-B14F-4D97-AF65-F5344CB8AC3E}">
        <p14:creationId xmlns:p14="http://schemas.microsoft.com/office/powerpoint/2010/main" val="402206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97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90437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584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459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7354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705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95837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4049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618716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4878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0149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81554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5688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04327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947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2168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7152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4910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05836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8645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285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819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25442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3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99550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758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290586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54365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8242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81381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118073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509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5720894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90012653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908271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6419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174204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1934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3578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45895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512174"/>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0839570"/>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6041655"/>
      </p:ext>
    </p:extLst>
  </p:cSld>
  <p:clrMapOvr>
    <a:masterClrMapping/>
  </p:clrMapOvr>
  <p:transition spd="slow" advClick="0" advTm="1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4095022"/>
      </p:ext>
    </p:extLst>
  </p:cSld>
  <p:clrMapOvr>
    <a:masterClrMapping/>
  </p:clrMapOvr>
  <p:transition spd="slow" advClick="0" advTm="1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4984626"/>
      </p:ext>
    </p:extLst>
  </p:cSld>
  <p:clrMapOvr>
    <a:masterClrMapping/>
  </p:clrMapOvr>
  <p:transition spd="slow" advClick="0" advTm="1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3518423"/>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9893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9774033"/>
      </p:ext>
    </p:extLst>
  </p:cSld>
  <p:clrMapOvr>
    <a:masterClrMapping/>
  </p:clrMapOvr>
  <p:transition spd="slow" advClick="0" advTm="1000">
    <p:push dir="u"/>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9082358"/>
      </p:ext>
    </p:extLst>
  </p:cSld>
  <p:clrMapOvr>
    <a:masterClrMapping/>
  </p:clrMapOvr>
  <p:transition spd="slow" advClick="0" advTm="1000">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72742273"/>
      </p:ext>
    </p:extLst>
  </p:cSld>
  <p:clrMapOvr>
    <a:masterClrMapping/>
  </p:clrMapOvr>
  <p:transition spd="slow" advClick="0" advTm="1000">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4818352"/>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33206721"/>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717039"/>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95121"/>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38989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76760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087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59650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39830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9450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14655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85530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58745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52707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9517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6063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075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94427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813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3/24/2022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7041669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18345"/>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871898"/>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65640"/>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
        <p:nvSpPr>
          <p:cNvPr id="4" name="灯片编号占位符 3">
            <a:extLst>
              <a:ext uri="{FF2B5EF4-FFF2-40B4-BE49-F238E27FC236}">
                <a16:creationId xmlns:a16="http://schemas.microsoft.com/office/drawing/2014/main" id="{099ACD75-3E37-43B8-BE5F-B9F086C8C167}"/>
              </a:ext>
            </a:extLst>
          </p:cNvPr>
          <p:cNvSpPr txBox="1">
            <a:spLocks/>
          </p:cNvSpPr>
          <p:nvPr userDrawn="1"/>
        </p:nvSpPr>
        <p:spPr>
          <a:xfrm>
            <a:off x="10345270" y="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200823310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44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560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24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78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2022/3/24</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33291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733374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2022/3/24</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111594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solidFill>
              </a:rPr>
              <a:pPr/>
              <a:t>2022/3/24</a:t>
            </a:fld>
            <a:endParaRPr lang="zh-CN" altLang="en-US">
              <a:solidFill>
                <a:prstClr val="black"/>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265877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402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606016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9" r:id="rId13"/>
    <p:sldLayoutId id="2147483730" r:id="rId14"/>
    <p:sldLayoutId id="2147483673"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3555338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745" r:id="rId3"/>
    <p:sldLayoutId id="2147483744" r:id="rId4"/>
    <p:sldLayoutId id="2147483741" r:id="rId5"/>
    <p:sldLayoutId id="2147483740" r:id="rId6"/>
    <p:sldLayoutId id="2147483735" r:id="rId7"/>
    <p:sldLayoutId id="2147483732" r:id="rId8"/>
    <p:sldLayoutId id="2147483731" r:id="rId9"/>
    <p:sldLayoutId id="2147483728" r:id="rId10"/>
    <p:sldLayoutId id="2147483677" r:id="rId11"/>
    <p:sldLayoutId id="2147483746" r:id="rId12"/>
    <p:sldLayoutId id="2147483736" r:id="rId13"/>
    <p:sldLayoutId id="2147483678" r:id="rId14"/>
    <p:sldLayoutId id="2147483679"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453216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742" r:id="rId8"/>
    <p:sldLayoutId id="2147483733" r:id="rId9"/>
    <p:sldLayoutId id="2147483688" r:id="rId10"/>
    <p:sldLayoutId id="2147483689" r:id="rId11"/>
    <p:sldLayoutId id="2147483690" r:id="rId12"/>
    <p:sldLayoutId id="2147483691" r:id="rId13"/>
  </p:sldLayoutIdLst>
  <p:timing>
    <p:tnLst>
      <p:par>
        <p:cTn id="1" dur="indefinite" restart="never" nodeType="tmRoot"/>
      </p:par>
    </p:tnLst>
  </p:timing>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5180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43" r:id="rId8"/>
    <p:sldLayoutId id="2147483734" r:id="rId9"/>
    <p:sldLayoutId id="2147483700" r:id="rId10"/>
    <p:sldLayoutId id="2147483701" r:id="rId11"/>
    <p:sldLayoutId id="2147483702" r:id="rId12"/>
    <p:sldLayoutId id="2147483703" r:id="rId13"/>
  </p:sldLayoutIdLst>
  <p:transition spd="slow" advClick="0" advTm="1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670471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9"/>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64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47" r:id="rId5"/>
    <p:sldLayoutId id="2147483737" r:id="rId6"/>
    <p:sldLayoutId id="2147483721" r:id="rId7"/>
  </p:sldLayoutIdLst>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olidFill>
                  <a:prstClr val="black"/>
                </a:solidFill>
                <a:sym typeface="+mn-ea"/>
              </a:rPr>
              <a:t>Hương</a:t>
            </a:r>
            <a:r>
              <a:rPr lang="en-US" sz="1100" i="1" dirty="0">
                <a:solidFill>
                  <a:prstClr val="black"/>
                </a:solidFill>
                <a:sym typeface="+mn-ea"/>
              </a:rPr>
              <a:t> </a:t>
            </a:r>
            <a:r>
              <a:rPr lang="en-US" sz="1100" i="1" dirty="0" err="1">
                <a:solidFill>
                  <a:prstClr val="black"/>
                </a:solidFill>
                <a:sym typeface="+mn-ea"/>
              </a:rPr>
              <a:t>Thảo</a:t>
            </a:r>
            <a:r>
              <a:rPr lang="en-US" sz="1100" i="1" dirty="0">
                <a:solidFill>
                  <a:prstClr val="black"/>
                </a:solidFill>
                <a:sym typeface="+mn-ea"/>
              </a:rPr>
              <a:t> - tranthao121004@gmail.com</a:t>
            </a:r>
            <a:endParaRPr lang="zh-CN" altLang="en-US" sz="1100" i="1" dirty="0">
              <a:solidFill>
                <a:prstClr val="black"/>
              </a:solidFill>
            </a:endParaRPr>
          </a:p>
        </p:txBody>
      </p:sp>
    </p:spTree>
    <p:extLst>
      <p:ext uri="{BB962C8B-B14F-4D97-AF65-F5344CB8AC3E}">
        <p14:creationId xmlns:p14="http://schemas.microsoft.com/office/powerpoint/2010/main" val="198121834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38" r:id="rId6"/>
    <p:sldLayoutId id="2147483729" r:id="rId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ustomXml" Target="../ink/ink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69029" y="3282072"/>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834626" y="4399427"/>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Ôn</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tập</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giữa</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học</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kì</a:t>
            </a:r>
            <a:r>
              <a:rPr lang="en-US" sz="3600" b="1" dirty="0" smtClean="0">
                <a:solidFill>
                  <a:srgbClr val="7030A0"/>
                </a:solidFill>
                <a:cs typeface="Times New Roman" pitchFamily="18" charset="0"/>
              </a:rPr>
              <a:t> 2 ( </a:t>
            </a:r>
            <a:r>
              <a:rPr lang="en-US" sz="3600" b="1" dirty="0" err="1" smtClean="0">
                <a:solidFill>
                  <a:srgbClr val="7030A0"/>
                </a:solidFill>
                <a:cs typeface="Times New Roman" pitchFamily="18" charset="0"/>
              </a:rPr>
              <a:t>tiết</a:t>
            </a:r>
            <a:r>
              <a:rPr lang="en-US" sz="3600" b="1" dirty="0" smtClean="0">
                <a:solidFill>
                  <a:srgbClr val="7030A0"/>
                </a:solidFill>
                <a:cs typeface="Times New Roman" pitchFamily="18" charset="0"/>
              </a:rPr>
              <a:t> 7-8)</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4132855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7512652"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4521190" y="2850584"/>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rèn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331558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Hẹn</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gặp</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lại</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51289415"/>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12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7 + 8</a:t>
              </a:r>
              <a:endParaRPr kumimoji="0" lang="zh-CN" altLang="en-US"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3022099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314065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a16="http://schemas.microsoft.com/office/drawing/2014/main"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070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Nghe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viết</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935E971-CB3A-40A5-9D33-6D40C1ED1F92}"/>
              </a:ext>
            </a:extLst>
          </p:cNvPr>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ngồi</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0AA85B1-E32F-43A9-881B-79EFE37EE065}"/>
              </a:ext>
            </a:extLst>
          </p:cNvPr>
          <p:cNvPicPr>
            <a:picLocks noChangeAspect="1"/>
          </p:cNvPicPr>
          <p:nvPr/>
        </p:nvPicPr>
        <p:blipFill>
          <a:blip r:embed="rId4"/>
          <a:stretch>
            <a:fillRect/>
          </a:stretch>
        </p:blipFill>
        <p:spPr>
          <a:xfrm>
            <a:off x="1375145" y="1855713"/>
            <a:ext cx="9144000" cy="4486275"/>
          </a:xfrm>
          <a:prstGeom prst="rect">
            <a:avLst/>
          </a:prstGeom>
        </p:spPr>
      </p:pic>
    </p:spTree>
    <p:extLst>
      <p:ext uri="{BB962C8B-B14F-4D97-AF65-F5344CB8AC3E}">
        <p14:creationId xmlns:p14="http://schemas.microsoft.com/office/powerpoint/2010/main" val="1452290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E37C35A-7437-48E5-92CD-B5A728D1D396}"/>
              </a:ext>
            </a:extLst>
          </p:cNvPr>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433BB98-A9F8-4936-8563-9527E05FCEE2}"/>
              </a:ext>
            </a:extLst>
          </p:cNvPr>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c: con cá                              - 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g: gà gô                               - 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ng: ngây ngô                       - ngh: nghỉ ngơi</a:t>
            </a:r>
          </a:p>
        </p:txBody>
      </p:sp>
      <p:sp useBgFill="1">
        <p:nvSpPr>
          <p:cNvPr id="2" name="Rectangle 1"/>
          <p:cNvSpPr/>
          <p:nvPr/>
        </p:nvSpPr>
        <p:spPr>
          <a:xfrm>
            <a:off x="10191964" y="0"/>
            <a:ext cx="1873919" cy="410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802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7F703-1F8C-4698-8DB7-BBF3268A5105}"/>
              </a:ext>
            </a:extLst>
          </p:cNvPr>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 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867CE27-E85D-4C61-8544-7CF34536C746}"/>
              </a:ext>
            </a:extLst>
          </p:cNvPr>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r>
              <a:rPr lang="en-US" sz="3600" noProof="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ợi</a:t>
            </a:r>
            <a:r>
              <a:rPr lang="en-US" sz="3600" noProof="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ý</a:t>
            </a: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có suy nghĩ gì sau khi giúp đỡ (hoặc được giúp đỡ?)</a:t>
            </a:r>
          </a:p>
        </p:txBody>
      </p:sp>
      <p:sp>
        <p:nvSpPr>
          <p:cNvPr id="5" name="Rectangle 4">
            <a:extLst>
              <a:ext uri="{FF2B5EF4-FFF2-40B4-BE49-F238E27FC236}">
                <a16:creationId xmlns:a16="http://schemas.microsoft.com/office/drawing/2014/main" id="{C70317C2-85C9-475A-ACC6-731C43B3A703}"/>
              </a:ext>
            </a:extLst>
          </p:cNvPr>
          <p:cNvSpPr/>
          <p:nvPr/>
        </p:nvSpPr>
        <p:spPr>
          <a:xfrm>
            <a:off x="643244" y="1553496"/>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cho đôi tất chân và một chiếc áo khoác. Em liền đưa cho cụ và nói: “ Cháu còn nhỏ nên cũng không có tiền để giúp </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cháu chỉ có đôi tất và chiếc áo khoác đã cụ của cháu, cụ cầm ấy và mặc tạm cho đỡ lạnh nhé cụ”. Em không hiểu ấm tình người là gì nhưng em cảm thấy rất vui.</a:t>
            </a:r>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670440" y="5765400"/>
              <a:ext cx="2566080" cy="14040"/>
            </p14:xfrm>
          </p:contentPart>
        </mc:Choice>
        <mc:Fallback>
          <p:pic>
            <p:nvPicPr>
              <p:cNvPr id="3" name="Ink 2"/>
              <p:cNvPicPr/>
              <p:nvPr/>
            </p:nvPicPr>
            <p:blipFill>
              <a:blip r:embed="rId3"/>
              <a:stretch>
                <a:fillRect/>
              </a:stretch>
            </p:blipFill>
            <p:spPr>
              <a:xfrm>
                <a:off x="6661080" y="5756040"/>
                <a:ext cx="2584800" cy="32760"/>
              </a:xfrm>
              <a:prstGeom prst="rect">
                <a:avLst/>
              </a:prstGeom>
            </p:spPr>
          </p:pic>
        </mc:Fallback>
      </mc:AlternateContent>
    </p:spTree>
    <p:extLst>
      <p:ext uri="{BB962C8B-B14F-4D97-AF65-F5344CB8AC3E}">
        <p14:creationId xmlns:p14="http://schemas.microsoft.com/office/powerpoint/2010/main" val="32013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5780b5834bf47cf6c2caf4c943587f544fa74d"/>
  <p:tag name="INKNOELEADERBOARD" val="-78019967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350</Words>
  <Application>Microsoft Office PowerPoint</Application>
  <PresentationFormat>Widescreen</PresentationFormat>
  <Paragraphs>36</Paragraphs>
  <Slides>11</Slides>
  <Notes>7</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11</vt:i4>
      </vt:variant>
    </vt:vector>
  </HeadingPairs>
  <TitlesOfParts>
    <vt:vector size="33" baseType="lpstr">
      <vt:lpstr>Microsoft YaHei</vt:lpstr>
      <vt:lpstr>Microsoft YaHei</vt:lpstr>
      <vt:lpstr>SimSun</vt:lpstr>
      <vt:lpstr>SimSun</vt:lpstr>
      <vt:lpstr>Arial</vt:lpstr>
      <vt:lpstr>Arial Black</vt:lpstr>
      <vt:lpstr>Arial-Rounded</vt:lpstr>
      <vt:lpstr>Calibri</vt:lpstr>
      <vt:lpstr>Calibri Light</vt:lpstr>
      <vt:lpstr>等线</vt:lpstr>
      <vt:lpstr>等线 Light</vt:lpstr>
      <vt:lpstr>Times New Roman</vt:lpstr>
      <vt:lpstr>字魂36号-正文宋楷</vt:lpstr>
      <vt:lpstr>思源黑体 CN Bold</vt:lpstr>
      <vt:lpstr>思源黑体 CN Regular</vt:lpstr>
      <vt:lpstr>2_Office Theme</vt:lpstr>
      <vt:lpstr>包图主题2</vt:lpstr>
      <vt:lpstr>1_Default Design</vt:lpstr>
      <vt:lpstr>千图网拥有20W+精美PPT模板 更多PPT模板下载至：www.58pic.com/office/ppt​​</vt:lpstr>
      <vt:lpstr>1_Office Theme</vt:lpstr>
      <vt:lpstr>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11</cp:revision>
  <dcterms:created xsi:type="dcterms:W3CDTF">2021-07-04T15:08:19Z</dcterms:created>
  <dcterms:modified xsi:type="dcterms:W3CDTF">2022-03-24T01:29:38Z</dcterms:modified>
</cp:coreProperties>
</file>