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04" r:id="rId5"/>
  </p:sldMasterIdLst>
  <p:notesMasterIdLst>
    <p:notesMasterId r:id="rId21"/>
  </p:notesMasterIdLst>
  <p:sldIdLst>
    <p:sldId id="2007577147" r:id="rId6"/>
    <p:sldId id="265" r:id="rId7"/>
    <p:sldId id="2007577138" r:id="rId8"/>
    <p:sldId id="268" r:id="rId9"/>
    <p:sldId id="262" r:id="rId10"/>
    <p:sldId id="2007577139" r:id="rId11"/>
    <p:sldId id="263" r:id="rId12"/>
    <p:sldId id="2007577140" r:id="rId13"/>
    <p:sldId id="2007577141" r:id="rId14"/>
    <p:sldId id="267" r:id="rId15"/>
    <p:sldId id="2007577142" r:id="rId16"/>
    <p:sldId id="2007577143" r:id="rId17"/>
    <p:sldId id="2007577144" r:id="rId18"/>
    <p:sldId id="2007577145" r:id="rId19"/>
    <p:sldId id="200757714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3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0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02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8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32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21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4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6830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1393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33592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5401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97152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9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83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221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68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2022/3/21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4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2022/3/21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2022/3/21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5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19" r:id="rId8"/>
    <p:sldLayoutId id="2147483718" r:id="rId9"/>
    <p:sldLayoutId id="2147483717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680" r:id="rId16"/>
    <p:sldLayoutId id="2147483681" r:id="rId17"/>
    <p:sldLayoutId id="2147483682" r:id="rId18"/>
    <p:sldLayoutId id="2147483683" r:id="rId19"/>
    <p:sldLayoutId id="2147483685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724" r:id="rId8"/>
    <p:sldLayoutId id="2147483723" r:id="rId9"/>
    <p:sldLayoutId id="2147483722" r:id="rId10"/>
    <p:sldLayoutId id="2147483721" r:id="rId11"/>
    <p:sldLayoutId id="2147483720" r:id="rId12"/>
    <p:sldLayoutId id="2147483694" r:id="rId13"/>
    <p:sldLayoutId id="2147483695" r:id="rId14"/>
    <p:sldLayoutId id="2147483696" r:id="rId15"/>
    <p:sldLayoutId id="2147483697" r:id="rId16"/>
  </p:sldLayoutIdLst>
  <p:transition spd="slow" advClick="0" advTm="1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9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1" r:id="rId6"/>
    <p:sldLayoutId id="214748371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2.gif"/><Relationship Id="rId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282072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26" y="4399427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giữa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kì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2 (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3-4)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419032" y="0"/>
            <a:ext cx="1606713" cy="288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2699657" y="119744"/>
            <a:ext cx="7010401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2" y="614741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74572" y="6182777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378765" y="5502802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10132290" y="0"/>
            <a:ext cx="2059709" cy="268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10224655" y="0"/>
            <a:ext cx="1681018" cy="3449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169236" y="0"/>
            <a:ext cx="1923612" cy="646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1723418" y="212436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6203"/>
              </p:ext>
            </p:extLst>
          </p:nvPr>
        </p:nvGraphicFramePr>
        <p:xfrm>
          <a:off x="2318439" y="1854402"/>
          <a:ext cx="787216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kêu</a:t>
                      </a:r>
                      <a:r>
                        <a:rPr lang="vi-VN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râm</a:t>
                      </a: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3327092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7138929" y="297903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3327091" y="354135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7138929" y="3568325"/>
            <a:ext cx="315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3327091" y="41456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962658" y="4205017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3327090" y="473740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7050797" y="480567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Rectangle 11"/>
          <p:cNvSpPr/>
          <p:nvPr/>
        </p:nvSpPr>
        <p:spPr>
          <a:xfrm>
            <a:off x="10289753" y="0"/>
            <a:ext cx="1735991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10400145" y="64655"/>
            <a:ext cx="1791855" cy="286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18995" y="363183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372436" y="0"/>
            <a:ext cx="1607368" cy="2309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 useBgFill="1">
        <p:nvSpPr>
          <p:cNvPr id="2" name="Rectangle 1"/>
          <p:cNvSpPr/>
          <p:nvPr/>
        </p:nvSpPr>
        <p:spPr>
          <a:xfrm>
            <a:off x="10386100" y="0"/>
            <a:ext cx="1748785" cy="3295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0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0f780b32cc2b5eea61dc2d3c8a89c3880af3d15"/>
  <p:tag name="INKNOELEADERBOARD" val="105185604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523</Words>
  <Application>Microsoft Office PowerPoint</Application>
  <PresentationFormat>Widescreen</PresentationFormat>
  <Paragraphs>83</Paragraphs>
  <Slides>15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Microsoft YaHei</vt:lpstr>
      <vt:lpstr>Microsoft YaHei</vt:lpstr>
      <vt:lpstr>Arial</vt:lpstr>
      <vt:lpstr>Arial Black</vt:lpstr>
      <vt:lpstr>Arial Rounded MT Bold</vt:lpstr>
      <vt:lpstr>Arial-Rounded</vt:lpstr>
      <vt:lpstr>Calibri</vt:lpstr>
      <vt:lpstr>Calibri Light</vt:lpstr>
      <vt:lpstr>等线</vt:lpstr>
      <vt:lpstr>等线 Light</vt:lpstr>
      <vt:lpstr>Times New Roman</vt:lpstr>
      <vt:lpstr>Wingdings</vt:lpstr>
      <vt:lpstr>思源黑体 CN Bold</vt:lpstr>
      <vt:lpstr>思源黑体 CN Regular</vt:lpstr>
      <vt:lpstr>1_Office Theme</vt:lpstr>
      <vt:lpstr>2_Office Theme</vt:lpstr>
      <vt:lpstr>千图网拥有20W+精美PPT模板 更多PPT模板下载至：www.58pic.com/office/ppt​​</vt:lpstr>
      <vt:lpstr>包图主题2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9</cp:revision>
  <dcterms:created xsi:type="dcterms:W3CDTF">2021-07-04T15:05:31Z</dcterms:created>
  <dcterms:modified xsi:type="dcterms:W3CDTF">2022-03-21T02:15:22Z</dcterms:modified>
</cp:coreProperties>
</file>