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89" r:id="rId3"/>
    <p:sldMasterId id="2147483692" r:id="rId4"/>
  </p:sldMasterIdLst>
  <p:notesMasterIdLst>
    <p:notesMasterId r:id="rId15"/>
  </p:notesMasterIdLst>
  <p:handoutMasterIdLst>
    <p:handoutMasterId r:id="rId16"/>
  </p:handoutMasterIdLst>
  <p:sldIdLst>
    <p:sldId id="2007577116" r:id="rId5"/>
    <p:sldId id="2007577095" r:id="rId6"/>
    <p:sldId id="2007577096" r:id="rId7"/>
    <p:sldId id="2007577110" r:id="rId8"/>
    <p:sldId id="2007577112" r:id="rId9"/>
    <p:sldId id="2007577113" r:id="rId10"/>
    <p:sldId id="2007577114" r:id="rId11"/>
    <p:sldId id="2007577111" r:id="rId12"/>
    <p:sldId id="2007577115" r:id="rId13"/>
    <p:sldId id="2007577094" r:id="rId14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93FF"/>
    <a:srgbClr val="E3AB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46" d="100"/>
          <a:sy n="46" d="100"/>
        </p:scale>
        <p:origin x="38" y="38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2-03-24T02:08:16.36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10100 14812 0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2-03-24T02:21:45.85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4047 7090 0,'0'38'157,"37"-38"-32,1 0-94,-1 0-16,0 0 1,0 0-16,0 0 31,0 0-15,0 0 15,75 0-15,-38 0-1,-37 0 1,37 0 0,38 0-16,-38 0 15,37 0-15,-73 0 0,36 0 16,0 0 0,-37 0-16,0 0 15,0 0-15,1 0 16,-1 0-16,0 0 15,37 0 1,0 0 0,-36 0-16,-1 0 15,0 0-15,74 0 16,-37 0-16,-36 0 16,110 0-16,-36 0 15,-75 0-15,37 0 16,-37 0-1,37 0-15,1 0 16,-1 0 0,-37 0-16,111 0 31,-110 0-15,36 0-16,0 0 15,-37 0-15,38 0 16,-1 0-16,-37 0 15,0 0-15,0 0 16,0 0-16,0 0 16,1 0-16,36 0 15,0 0-15,37 0 16,-73 0-16,73 0 16,0 0-16,1 0 15,73 0-15,-110 0 16,36 0-16,0 0 15,1 0-15,-75 0 16,74 0-16,-36 0 16,-1 0-16,-37 0 15,37 0-15,-37 0 16,38 0-16,73 0 16,-111 0-16,75 0 15,-38 0 1,-37 0-16,75 0 0,-75 0 15,111 0-15,-74 0 16,1 0-16,-1 0 16,0 0-1,-37 0-15,38 0 16,73 0-16,-111 0 16,38 0-16,-38 0 15,37 0-15,-37 74 16,37-74-16,-37 0 15,75 0-15,-38 0 16,-37 0 0,0 0-16,1 0 15,-1 0 1,0 0-16,0 0 109,0 0-109,74 0 16,-73 0 0,36 0-16,0 0 15,-37 0-15,0 0 16,38 0-1,-38 0 1</inkml:trace>
  <inkml:trace contextRef="#ctx0" brushRef="#br0" timeOffset="70069.0157">7872 16929 0</inkml:trace>
  <inkml:trace contextRef="#ctx0" brushRef="#br0" timeOffset="70707.9689">8652 14144 0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066AF-5B26-4EDD-8FAD-595EFBF60D7E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5F507-1483-497D-B293-80E7E228D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289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gi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76129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D616774-3438-47D7-81AB-B40EEBD5818D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8334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C8F1E24-5B7F-481A-86BE-BC8D3CC99D79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158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0" y="656013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2630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5" y="6517885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0926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=""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868546-2164-4C33-8F22-32B28A4FD9F0}"/>
              </a:ext>
            </a:extLst>
          </p:cNvPr>
          <p:cNvSpPr txBox="1"/>
          <p:nvPr userDrawn="1"/>
        </p:nvSpPr>
        <p:spPr>
          <a:xfrm>
            <a:off x="8942603" y="-31899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6983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=""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868546-2164-4C33-8F22-32B28A4FD9F0}"/>
              </a:ext>
            </a:extLst>
          </p:cNvPr>
          <p:cNvSpPr txBox="1"/>
          <p:nvPr userDrawn="1"/>
        </p:nvSpPr>
        <p:spPr>
          <a:xfrm>
            <a:off x="8942603" y="-31899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20151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=""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868546-2164-4C33-8F22-32B28A4FD9F0}"/>
              </a:ext>
            </a:extLst>
          </p:cNvPr>
          <p:cNvSpPr txBox="1"/>
          <p:nvPr userDrawn="1"/>
        </p:nvSpPr>
        <p:spPr>
          <a:xfrm>
            <a:off x="8942603" y="-31899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7480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=""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868546-2164-4C33-8F22-32B28A4FD9F0}"/>
              </a:ext>
            </a:extLst>
          </p:cNvPr>
          <p:cNvSpPr txBox="1"/>
          <p:nvPr userDrawn="1"/>
        </p:nvSpPr>
        <p:spPr>
          <a:xfrm>
            <a:off x="8942603" y="-31899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55806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=""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868546-2164-4C33-8F22-32B28A4FD9F0}"/>
              </a:ext>
            </a:extLst>
          </p:cNvPr>
          <p:cNvSpPr txBox="1"/>
          <p:nvPr userDrawn="1"/>
        </p:nvSpPr>
        <p:spPr>
          <a:xfrm>
            <a:off x="8942603" y="-31899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47688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014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BA24C5-7A23-4C04-A532-B0BAAA602ECA}"/>
              </a:ext>
            </a:extLst>
          </p:cNvPr>
          <p:cNvSpPr txBox="1"/>
          <p:nvPr userDrawn="1"/>
        </p:nvSpPr>
        <p:spPr>
          <a:xfrm>
            <a:off x="1943051" y="6278480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403240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15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19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346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73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32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004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446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23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095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1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BA24C5-7A23-4C04-A532-B0BAAA602ECA}"/>
              </a:ext>
            </a:extLst>
          </p:cNvPr>
          <p:cNvSpPr txBox="1"/>
          <p:nvPr userDrawn="1"/>
        </p:nvSpPr>
        <p:spPr>
          <a:xfrm>
            <a:off x="1943051" y="6278480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338205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1710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718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07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713">
        <p:random/>
      </p:transition>
    </mc:Choice>
    <mc:Fallback xmlns="">
      <p:transition spd="slow" advClick="0" advTm="3713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17242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713">
        <p:random/>
      </p:transition>
    </mc:Choice>
    <mc:Fallback xmlns="">
      <p:transition spd="slow" advClick="0" advTm="3713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2022/3/24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749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2022/3/24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43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2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AF1BE9-B57C-498F-AC7D-C05E3E7865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7A1E25-5442-4AB3-89FD-63405F2119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3553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AF1BE9-B57C-498F-AC7D-C05E3E7865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7A1E25-5442-4AB3-89FD-63405F2119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7851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03"/>
            <a:ext cx="10363200" cy="1362076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3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072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6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14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68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21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75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28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AF1BE9-B57C-498F-AC7D-C05E3E7865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7A1E25-5442-4AB3-89FD-63405F2119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3156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33501"/>
            <a:ext cx="5384800" cy="3771900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33501"/>
            <a:ext cx="5384800" cy="3771900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AF1BE9-B57C-498F-AC7D-C05E3E7865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7A1E25-5442-4AB3-89FD-63405F2119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207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68FBC2-A039-41A8-B368-926DE1556C72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2148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5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37" indent="0">
              <a:buNone/>
              <a:defRPr sz="2667" b="1"/>
            </a:lvl2pPr>
            <a:lvl3pPr marL="1219072" indent="0">
              <a:buNone/>
              <a:defRPr sz="2400" b="1"/>
            </a:lvl3pPr>
            <a:lvl4pPr marL="1828609" indent="0">
              <a:buNone/>
              <a:defRPr sz="2133" b="1"/>
            </a:lvl4pPr>
            <a:lvl5pPr marL="2438144" indent="0">
              <a:buNone/>
              <a:defRPr sz="2133" b="1"/>
            </a:lvl5pPr>
            <a:lvl6pPr marL="3047680" indent="0">
              <a:buNone/>
              <a:defRPr sz="2133" b="1"/>
            </a:lvl6pPr>
            <a:lvl7pPr marL="3657217" indent="0">
              <a:buNone/>
              <a:defRPr sz="2133" b="1"/>
            </a:lvl7pPr>
            <a:lvl8pPr marL="4266753" indent="0">
              <a:buNone/>
              <a:defRPr sz="2133" b="1"/>
            </a:lvl8pPr>
            <a:lvl9pPr marL="4876289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5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37" indent="0">
              <a:buNone/>
              <a:defRPr sz="2667" b="1"/>
            </a:lvl2pPr>
            <a:lvl3pPr marL="1219072" indent="0">
              <a:buNone/>
              <a:defRPr sz="2400" b="1"/>
            </a:lvl3pPr>
            <a:lvl4pPr marL="1828609" indent="0">
              <a:buNone/>
              <a:defRPr sz="2133" b="1"/>
            </a:lvl4pPr>
            <a:lvl5pPr marL="2438144" indent="0">
              <a:buNone/>
              <a:defRPr sz="2133" b="1"/>
            </a:lvl5pPr>
            <a:lvl6pPr marL="3047680" indent="0">
              <a:buNone/>
              <a:defRPr sz="2133" b="1"/>
            </a:lvl6pPr>
            <a:lvl7pPr marL="3657217" indent="0">
              <a:buNone/>
              <a:defRPr sz="2133" b="1"/>
            </a:lvl7pPr>
            <a:lvl8pPr marL="4266753" indent="0">
              <a:buNone/>
              <a:defRPr sz="2133" b="1"/>
            </a:lvl8pPr>
            <a:lvl9pPr marL="4876289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AF1BE9-B57C-498F-AC7D-C05E3E7865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7A1E25-5442-4AB3-89FD-63405F2119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0386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AF1BE9-B57C-498F-AC7D-C05E3E7865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7A1E25-5442-4AB3-89FD-63405F2119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1505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AF1BE9-B57C-498F-AC7D-C05E3E7865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7A1E25-5442-4AB3-89FD-63405F2119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9686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52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37" indent="0">
              <a:buNone/>
              <a:defRPr sz="1600"/>
            </a:lvl2pPr>
            <a:lvl3pPr marL="1219072" indent="0">
              <a:buNone/>
              <a:defRPr sz="1333"/>
            </a:lvl3pPr>
            <a:lvl4pPr marL="1828609" indent="0">
              <a:buNone/>
              <a:defRPr sz="1200"/>
            </a:lvl4pPr>
            <a:lvl5pPr marL="2438144" indent="0">
              <a:buNone/>
              <a:defRPr sz="1200"/>
            </a:lvl5pPr>
            <a:lvl6pPr marL="3047680" indent="0">
              <a:buNone/>
              <a:defRPr sz="1200"/>
            </a:lvl6pPr>
            <a:lvl7pPr marL="3657217" indent="0">
              <a:buNone/>
              <a:defRPr sz="1200"/>
            </a:lvl7pPr>
            <a:lvl8pPr marL="4266753" indent="0">
              <a:buNone/>
              <a:defRPr sz="1200"/>
            </a:lvl8pPr>
            <a:lvl9pPr marL="4876289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AF1BE9-B57C-498F-AC7D-C05E3E7865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7A1E25-5442-4AB3-89FD-63405F2119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4390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6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37" indent="0">
              <a:buNone/>
              <a:defRPr sz="3733"/>
            </a:lvl2pPr>
            <a:lvl3pPr marL="1219072" indent="0">
              <a:buNone/>
              <a:defRPr sz="3200"/>
            </a:lvl3pPr>
            <a:lvl4pPr marL="1828609" indent="0">
              <a:buNone/>
              <a:defRPr sz="2667"/>
            </a:lvl4pPr>
            <a:lvl5pPr marL="2438144" indent="0">
              <a:buNone/>
              <a:defRPr sz="2667"/>
            </a:lvl5pPr>
            <a:lvl6pPr marL="3047680" indent="0">
              <a:buNone/>
              <a:defRPr sz="2667"/>
            </a:lvl6pPr>
            <a:lvl7pPr marL="3657217" indent="0">
              <a:buNone/>
              <a:defRPr sz="2667"/>
            </a:lvl7pPr>
            <a:lvl8pPr marL="4266753" indent="0">
              <a:buNone/>
              <a:defRPr sz="2667"/>
            </a:lvl8pPr>
            <a:lvl9pPr marL="4876289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0"/>
            <a:ext cx="7315200" cy="804861"/>
          </a:xfrm>
        </p:spPr>
        <p:txBody>
          <a:bodyPr/>
          <a:lstStyle>
            <a:lvl1pPr marL="0" indent="0">
              <a:buNone/>
              <a:defRPr sz="1867"/>
            </a:lvl1pPr>
            <a:lvl2pPr marL="609537" indent="0">
              <a:buNone/>
              <a:defRPr sz="1600"/>
            </a:lvl2pPr>
            <a:lvl3pPr marL="1219072" indent="0">
              <a:buNone/>
              <a:defRPr sz="1333"/>
            </a:lvl3pPr>
            <a:lvl4pPr marL="1828609" indent="0">
              <a:buNone/>
              <a:defRPr sz="1200"/>
            </a:lvl4pPr>
            <a:lvl5pPr marL="2438144" indent="0">
              <a:buNone/>
              <a:defRPr sz="1200"/>
            </a:lvl5pPr>
            <a:lvl6pPr marL="3047680" indent="0">
              <a:buNone/>
              <a:defRPr sz="1200"/>
            </a:lvl6pPr>
            <a:lvl7pPr marL="3657217" indent="0">
              <a:buNone/>
              <a:defRPr sz="1200"/>
            </a:lvl7pPr>
            <a:lvl8pPr marL="4266753" indent="0">
              <a:buNone/>
              <a:defRPr sz="1200"/>
            </a:lvl8pPr>
            <a:lvl9pPr marL="4876289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AF1BE9-B57C-498F-AC7D-C05E3E7865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7A1E25-5442-4AB3-89FD-63405F2119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4301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AF1BE9-B57C-498F-AC7D-C05E3E7865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7A1E25-5442-4AB3-89FD-63405F2119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75136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28600"/>
            <a:ext cx="2743200" cy="4876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8026400" cy="4876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AF1BE9-B57C-498F-AC7D-C05E3E7865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7A1E25-5442-4AB3-89FD-63405F2119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0292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2010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7707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68FBC2-A039-41A8-B368-926DE1556C72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75929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2022/3/24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56D77B1-C2AC-4E51-885D-2E687FD792DE}"/>
              </a:ext>
            </a:extLst>
          </p:cNvPr>
          <p:cNvSpPr txBox="1"/>
          <p:nvPr userDrawn="1"/>
        </p:nvSpPr>
        <p:spPr>
          <a:xfrm>
            <a:off x="9201992" y="-18115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4281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9D82C2-117E-4A35-95BF-D458B26D688D}"/>
              </a:ext>
            </a:extLst>
          </p:cNvPr>
          <p:cNvSpPr txBox="1"/>
          <p:nvPr userDrawn="1"/>
        </p:nvSpPr>
        <p:spPr>
          <a:xfrm>
            <a:off x="8011749" y="0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3650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9D82C2-117E-4A35-95BF-D458B26D688D}"/>
              </a:ext>
            </a:extLst>
          </p:cNvPr>
          <p:cNvSpPr txBox="1"/>
          <p:nvPr userDrawn="1"/>
        </p:nvSpPr>
        <p:spPr>
          <a:xfrm>
            <a:off x="8011749" y="0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92018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733CB7-2EEC-42DC-9103-2D109DD1CFEE}"/>
              </a:ext>
            </a:extLst>
          </p:cNvPr>
          <p:cNvSpPr txBox="1"/>
          <p:nvPr userDrawn="1"/>
        </p:nvSpPr>
        <p:spPr>
          <a:xfrm>
            <a:off x="7320632" y="6524284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5717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278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706" r:id="rId3"/>
    <p:sldLayoutId id="2147483651" r:id="rId4"/>
    <p:sldLayoutId id="2147483708" r:id="rId5"/>
    <p:sldLayoutId id="2147483660" r:id="rId6"/>
    <p:sldLayoutId id="2147483652" r:id="rId7"/>
    <p:sldLayoutId id="2147483709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712" r:id="rId15"/>
    <p:sldLayoutId id="2147483711" r:id="rId16"/>
    <p:sldLayoutId id="2147483710" r:id="rId17"/>
    <p:sldLayoutId id="2147483707" r:id="rId18"/>
    <p:sldLayoutId id="2147483659" r:id="rId19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64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71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2022/3/24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277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33" tIns="45717" rIns="91433" bIns="45717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33" tIns="45717" rIns="91433" bIns="4571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 vert="horz" lIns="91433" tIns="45717" rIns="91433" bIns="45717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1AF1BE9-B57C-498F-AC7D-C05E3E7865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33" tIns="45717" rIns="91433" bIns="45717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33" tIns="45717" rIns="91433" bIns="45717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F7A1E25-5442-4AB3-89FD-63405F2119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192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p:timing>
    <p:tnLst>
      <p:par>
        <p:cTn id="1" dur="indefinite" restart="never" nodeType="tmRoot"/>
      </p:par>
    </p:tnLst>
  </p:timing>
  <p:txStyles>
    <p:titleStyle>
      <a:lvl1pPr algn="ctr" defTabSz="1219072" rtl="0" eaLnBrk="1" latinLnBrk="0" hangingPunct="1">
        <a:spcBef>
          <a:spcPct val="0"/>
        </a:spcBef>
        <a:buNone/>
        <a:defRPr sz="5867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53" indent="-457153" algn="l" defTabSz="1219072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495" indent="-380960" algn="l" defTabSz="1219072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523841" indent="-304768" algn="l" defTabSz="1219072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376" indent="-304768" algn="l" defTabSz="1219072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2913" indent="-304768" algn="l" defTabSz="1219072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448" indent="-304768" algn="l" defTabSz="1219072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1985" indent="-304768" algn="l" defTabSz="1219072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522" indent="-304768" algn="l" defTabSz="1219072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057" indent="-304768" algn="l" defTabSz="1219072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07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37" algn="l" defTabSz="121907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72" algn="l" defTabSz="121907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09" algn="l" defTabSz="121907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144" algn="l" defTabSz="121907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680" algn="l" defTabSz="121907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217" algn="l" defTabSz="121907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753" algn="l" defTabSz="121907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289" algn="l" defTabSz="121907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4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2819400" y="1676400"/>
            <a:ext cx="67818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99"/>
              </a:extrusionClr>
            </a:sp3d>
          </a:bodyPr>
          <a:lstStyle/>
          <a:p>
            <a:pPr algn="ctr">
              <a:defRPr/>
            </a:pPr>
            <a:endParaRPr lang="vi-VN" sz="1100" b="1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20000">
                    <a:srgbClr val="0A128C"/>
                  </a:gs>
                  <a:gs pos="35001">
                    <a:srgbClr val="181CC7"/>
                  </a:gs>
                  <a:gs pos="44000">
                    <a:srgbClr val="7005D4"/>
                  </a:gs>
                  <a:gs pos="50000">
                    <a:srgbClr val="8C3D91"/>
                  </a:gs>
                  <a:gs pos="56000">
                    <a:srgbClr val="7005D4"/>
                  </a:gs>
                  <a:gs pos="64999">
                    <a:srgbClr val="181CC7"/>
                  </a:gs>
                  <a:gs pos="80000">
                    <a:srgbClr val="0A128C"/>
                  </a:gs>
                  <a:gs pos="100000">
                    <a:srgbClr val="000000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909060" y="2785992"/>
            <a:ext cx="6173260" cy="7220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MÔN: TOÁN</a:t>
            </a:r>
          </a:p>
        </p:txBody>
      </p:sp>
      <p:grpSp>
        <p:nvGrpSpPr>
          <p:cNvPr id="2053" name="Group 13"/>
          <p:cNvGrpSpPr>
            <a:grpSpLocks/>
          </p:cNvGrpSpPr>
          <p:nvPr/>
        </p:nvGrpSpPr>
        <p:grpSpPr bwMode="auto">
          <a:xfrm>
            <a:off x="1" y="-14288"/>
            <a:ext cx="12256654" cy="6837363"/>
            <a:chOff x="14" y="-9"/>
            <a:chExt cx="5781" cy="4329"/>
          </a:xfrm>
        </p:grpSpPr>
        <p:pic>
          <p:nvPicPr>
            <p:cNvPr id="2057" name="Picture 1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" y="0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15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27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16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4267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7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1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4" name="TextBox 12"/>
          <p:cNvSpPr txBox="1">
            <a:spLocks noChangeArrowheads="1"/>
          </p:cNvSpPr>
          <p:nvPr/>
        </p:nvSpPr>
        <p:spPr bwMode="auto">
          <a:xfrm>
            <a:off x="1752600" y="533400"/>
            <a:ext cx="9331036" cy="130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  <a:defRPr/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ỦY BAN NHÂN DÂN QUẬN LONG BIÊN</a:t>
            </a:r>
          </a:p>
          <a:p>
            <a:pPr algn="ctr" eaLnBrk="1" hangingPunct="1">
              <a:lnSpc>
                <a:spcPct val="150000"/>
              </a:lnSpc>
              <a:defRPr/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TRƯỜNG TIỂU HỌC ÁI MỘ B</a:t>
            </a:r>
          </a:p>
        </p:txBody>
      </p:sp>
      <p:sp>
        <p:nvSpPr>
          <p:cNvPr id="2056" name="TextBox 14"/>
          <p:cNvSpPr txBox="1">
            <a:spLocks noChangeArrowheads="1"/>
          </p:cNvSpPr>
          <p:nvPr/>
        </p:nvSpPr>
        <p:spPr bwMode="auto">
          <a:xfrm>
            <a:off x="1977476" y="4145455"/>
            <a:ext cx="8534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en-US" sz="3600" b="1" dirty="0">
                <a:solidFill>
                  <a:srgbClr val="FF0000"/>
                </a:solidFill>
                <a:cs typeface="Times New Roman" pitchFamily="18" charset="0"/>
              </a:rPr>
              <a:t>LỚP 2</a:t>
            </a: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038EBA7F-34F2-4ECE-BCA6-B7BCB30B2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319" y="4975745"/>
            <a:ext cx="1157769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en-US" sz="3600" b="1" dirty="0" err="1" smtClean="0">
                <a:solidFill>
                  <a:srgbClr val="7030A0"/>
                </a:solidFill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: Ki </a:t>
            </a:r>
            <a:r>
              <a:rPr lang="vi-VN" sz="3600" b="1" dirty="0" smtClean="0">
                <a:solidFill>
                  <a:srgbClr val="7030A0"/>
                </a:solidFill>
                <a:cs typeface="Times New Roman" pitchFamily="18" charset="0"/>
              </a:rPr>
              <a:t>-</a:t>
            </a:r>
            <a:r>
              <a:rPr lang="en-US" sz="3600" b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lô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-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mét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C8C3591-1849-4523-A500-493EB0D6E0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05" y="178287"/>
            <a:ext cx="1523999" cy="152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402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2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23C01-F1C3-4F4A-A585-43D56DAAB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8108" y="1830197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6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6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6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6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A7052F-57EE-4025-9847-16EE610FAB80}"/>
              </a:ext>
            </a:extLst>
          </p:cNvPr>
          <p:cNvSpPr txBox="1"/>
          <p:nvPr/>
        </p:nvSpPr>
        <p:spPr>
          <a:xfrm>
            <a:off x="8942603" y="6581001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  <p:sp>
        <p:nvSpPr>
          <p:cNvPr id="4" name="Oval 3"/>
          <p:cNvSpPr/>
          <p:nvPr/>
        </p:nvSpPr>
        <p:spPr>
          <a:xfrm>
            <a:off x="10751127" y="785091"/>
            <a:ext cx="1071418" cy="3971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" name="Rectangle 4"/>
          <p:cNvSpPr/>
          <p:nvPr/>
        </p:nvSpPr>
        <p:spPr>
          <a:xfrm>
            <a:off x="9033164" y="6581001"/>
            <a:ext cx="3001818" cy="276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19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2023C8-03CC-4ED0-830D-BF606451F86B}"/>
              </a:ext>
            </a:extLst>
          </p:cNvPr>
          <p:cNvSpPr txBox="1"/>
          <p:nvPr/>
        </p:nvSpPr>
        <p:spPr>
          <a:xfrm>
            <a:off x="2891376" y="3235288"/>
            <a:ext cx="6805517" cy="171739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55: </a:t>
            </a:r>
            <a:r>
              <a:rPr lang="en-US" sz="4400" b="1" dirty="0" err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-xi-</a:t>
            </a:r>
            <a:r>
              <a:rPr lang="en-US" sz="4400" b="1" dirty="0" err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b="1" dirty="0" err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Ki-</a:t>
            </a:r>
            <a:r>
              <a:rPr lang="en-US" sz="4400" b="1" dirty="0" err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400" b="1" dirty="0" err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endParaRPr lang="vi-VN" sz="4400" b="1" dirty="0">
              <a:ln w="22225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CBC260D-FA70-43A2-A5AC-8FAC030EFAE9}"/>
              </a:ext>
            </a:extLst>
          </p:cNvPr>
          <p:cNvGrpSpPr/>
          <p:nvPr/>
        </p:nvGrpSpPr>
        <p:grpSpPr>
          <a:xfrm>
            <a:off x="-689399" y="2399615"/>
            <a:ext cx="2163960" cy="1242752"/>
            <a:chOff x="1523997" y="0"/>
            <a:chExt cx="2190752" cy="101532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0A336D1-6EAB-4D88-B050-1A664761CDAA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2CCECC4C-EFA0-4170-AF5B-8E735A0187EF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1600"/>
              </a:p>
            </p:txBody>
          </p:sp>
          <p:sp>
            <p:nvSpPr>
              <p:cNvPr id="7" name="Rectangle: Top Corners Rounded 6">
                <a:extLst>
                  <a:ext uri="{FF2B5EF4-FFF2-40B4-BE49-F238E27FC236}">
                    <a16:creationId xmlns:a16="http://schemas.microsoft.com/office/drawing/2014/main" id="{47C0B4B5-27EA-44D3-9621-0CB828F23E5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4D8ACC7-221E-48DD-83A2-16D3E6FF1490}"/>
                </a:ext>
              </a:extLst>
            </p:cNvPr>
            <p:cNvSpPr txBox="1"/>
            <p:nvPr/>
          </p:nvSpPr>
          <p:spPr>
            <a:xfrm>
              <a:off x="1523997" y="135240"/>
              <a:ext cx="1972089" cy="880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11</a:t>
              </a:r>
              <a:endParaRPr lang="vi-VN" sz="3200" dirty="0">
                <a:solidFill>
                  <a:schemeClr val="accent6">
                    <a:lumMod val="75000"/>
                  </a:schemeClr>
                </a:solidFill>
                <a:latin typeface="+mj-lt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9308AFA-8573-43EC-992F-FC51DD70C7E8}"/>
              </a:ext>
            </a:extLst>
          </p:cNvPr>
          <p:cNvSpPr txBox="1"/>
          <p:nvPr/>
        </p:nvSpPr>
        <p:spPr>
          <a:xfrm>
            <a:off x="3147238" y="1059621"/>
            <a:ext cx="79425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 DÀI VÀ ĐƠN VỊ ĐO ĐỘ DÀI.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 VIỆT NAM</a:t>
            </a:r>
          </a:p>
        </p:txBody>
      </p:sp>
      <p:sp>
        <p:nvSpPr>
          <p:cNvPr id="9" name="Oval 8"/>
          <p:cNvSpPr/>
          <p:nvPr/>
        </p:nvSpPr>
        <p:spPr>
          <a:xfrm>
            <a:off x="2992583" y="6160655"/>
            <a:ext cx="5347854" cy="591127"/>
          </a:xfrm>
          <a:prstGeom prst="ellipse">
            <a:avLst/>
          </a:prstGeom>
          <a:solidFill>
            <a:srgbClr val="E3AB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27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86FC1E2-E192-4684-8AC0-52155A0925FB}"/>
              </a:ext>
            </a:extLst>
          </p:cNvPr>
          <p:cNvSpPr txBox="1"/>
          <p:nvPr/>
        </p:nvSpPr>
        <p:spPr>
          <a:xfrm>
            <a:off x="3117773" y="2412694"/>
            <a:ext cx="62135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</a:rPr>
              <a:t>TIẾT 3</a:t>
            </a:r>
          </a:p>
          <a:p>
            <a:pPr algn="ctr"/>
            <a:r>
              <a:rPr lang="en-US" sz="7200" b="1" dirty="0">
                <a:solidFill>
                  <a:schemeClr val="bg1"/>
                </a:solidFill>
              </a:rPr>
              <a:t>KI-LÔ-MÉT</a:t>
            </a:r>
          </a:p>
        </p:txBody>
      </p:sp>
      <p:sp useBgFill="1">
        <p:nvSpPr>
          <p:cNvPr id="2" name="Rectangle 1"/>
          <p:cNvSpPr/>
          <p:nvPr/>
        </p:nvSpPr>
        <p:spPr>
          <a:xfrm>
            <a:off x="9058275" y="0"/>
            <a:ext cx="3133725" cy="285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11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531;p17">
            <a:extLst>
              <a:ext uri="{FF2B5EF4-FFF2-40B4-BE49-F238E27FC236}">
                <a16:creationId xmlns:a16="http://schemas.microsoft.com/office/drawing/2014/main" id="{BCD17965-02D2-4E0F-AD8A-5D384CDA885A}"/>
              </a:ext>
            </a:extLst>
          </p:cNvPr>
          <p:cNvSpPr txBox="1"/>
          <p:nvPr/>
        </p:nvSpPr>
        <p:spPr>
          <a:xfrm>
            <a:off x="5184532" y="364806"/>
            <a:ext cx="182293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Ki-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lô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-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mét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oogle Shape;4532;p17">
            <a:extLst>
              <a:ext uri="{FF2B5EF4-FFF2-40B4-BE49-F238E27FC236}">
                <a16:creationId xmlns:a16="http://schemas.microsoft.com/office/drawing/2014/main" id="{F2073257-68CB-4BFB-A645-FF2C02E347B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2038"/>
          <a:stretch/>
        </p:blipFill>
        <p:spPr>
          <a:xfrm>
            <a:off x="1057982" y="783091"/>
            <a:ext cx="10076033" cy="327374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4533;p17">
            <a:extLst>
              <a:ext uri="{FF2B5EF4-FFF2-40B4-BE49-F238E27FC236}">
                <a16:creationId xmlns:a16="http://schemas.microsoft.com/office/drawing/2014/main" id="{E56ADB6A-183D-42FA-AED3-80AEEF89D2EE}"/>
              </a:ext>
            </a:extLst>
          </p:cNvPr>
          <p:cNvSpPr/>
          <p:nvPr/>
        </p:nvSpPr>
        <p:spPr>
          <a:xfrm>
            <a:off x="1296411" y="4173794"/>
            <a:ext cx="9599177" cy="222021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71CFE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175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Ki-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lô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-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mét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là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một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đơn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vị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đo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độ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dài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75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Ki-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lô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-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mét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viết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là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km.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75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1 km = 1000 m; 1000 m = 1 km 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75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Từ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một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cột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cây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số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đến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cây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cột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cây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số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tiếp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theo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là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dài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1 km.</a:t>
            </a:r>
            <a:endParaRPr sz="1800" dirty="0">
              <a:solidFill>
                <a:schemeClr val="lt1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042400" y="0"/>
            <a:ext cx="3149600" cy="230909"/>
          </a:xfrm>
          <a:prstGeom prst="rect">
            <a:avLst/>
          </a:prstGeom>
          <a:solidFill>
            <a:srgbClr val="DB9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815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7287491" y="6465455"/>
            <a:ext cx="3149600" cy="392545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346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4542;p19">
            <a:extLst>
              <a:ext uri="{FF2B5EF4-FFF2-40B4-BE49-F238E27FC236}">
                <a16:creationId xmlns:a16="http://schemas.microsoft.com/office/drawing/2014/main" id="{1CF6C78D-8C7D-40B5-AB3D-099AE8473541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87604" y="475221"/>
            <a:ext cx="2325467" cy="116273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4543;p19">
            <a:extLst>
              <a:ext uri="{FF2B5EF4-FFF2-40B4-BE49-F238E27FC236}">
                <a16:creationId xmlns:a16="http://schemas.microsoft.com/office/drawing/2014/main" id="{2EB3D846-A15C-4B83-AAE7-82B7C7574BCA}"/>
              </a:ext>
            </a:extLst>
          </p:cNvPr>
          <p:cNvSpPr/>
          <p:nvPr/>
        </p:nvSpPr>
        <p:spPr>
          <a:xfrm>
            <a:off x="2398638" y="1663324"/>
            <a:ext cx="1034386" cy="523220"/>
          </a:xfrm>
          <a:prstGeom prst="roundRect">
            <a:avLst>
              <a:gd name="adj" fmla="val 16667"/>
            </a:avLst>
          </a:prstGeom>
          <a:solidFill>
            <a:srgbClr val="FFC000">
              <a:alpha val="7882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" name="Google Shape;4544;p19">
            <a:extLst>
              <a:ext uri="{FF2B5EF4-FFF2-40B4-BE49-F238E27FC236}">
                <a16:creationId xmlns:a16="http://schemas.microsoft.com/office/drawing/2014/main" id="{DFE836B8-786D-4CA7-A196-8A02145E24C9}"/>
              </a:ext>
            </a:extLst>
          </p:cNvPr>
          <p:cNvGrpSpPr/>
          <p:nvPr/>
        </p:nvGrpSpPr>
        <p:grpSpPr>
          <a:xfrm>
            <a:off x="1234993" y="1637956"/>
            <a:ext cx="2633886" cy="570588"/>
            <a:chOff x="1183343" y="1493800"/>
            <a:chExt cx="2633886" cy="570588"/>
          </a:xfrm>
        </p:grpSpPr>
        <p:sp>
          <p:nvSpPr>
            <p:cNvPr id="5" name="Google Shape;4545;p19">
              <a:extLst>
                <a:ext uri="{FF2B5EF4-FFF2-40B4-BE49-F238E27FC236}">
                  <a16:creationId xmlns:a16="http://schemas.microsoft.com/office/drawing/2014/main" id="{E7552E67-FCFA-4595-8376-9C962A9AB5A5}"/>
                </a:ext>
              </a:extLst>
            </p:cNvPr>
            <p:cNvSpPr txBox="1"/>
            <p:nvPr/>
          </p:nvSpPr>
          <p:spPr>
            <a:xfrm>
              <a:off x="1834335" y="1541167"/>
              <a:ext cx="1982894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a)  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Số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?</a:t>
              </a:r>
              <a:endParaRPr dirty="0"/>
            </a:p>
          </p:txBody>
        </p:sp>
        <p:sp>
          <p:nvSpPr>
            <p:cNvPr id="6" name="Google Shape;4546;p19">
              <a:extLst>
                <a:ext uri="{FF2B5EF4-FFF2-40B4-BE49-F238E27FC236}">
                  <a16:creationId xmlns:a16="http://schemas.microsoft.com/office/drawing/2014/main" id="{310AC024-0649-405B-9989-3ED1D67142D5}"/>
                </a:ext>
              </a:extLst>
            </p:cNvPr>
            <p:cNvSpPr/>
            <p:nvPr/>
          </p:nvSpPr>
          <p:spPr>
            <a:xfrm>
              <a:off x="1183343" y="1493800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/>
            </a:p>
          </p:txBody>
        </p:sp>
      </p:grpSp>
      <p:grpSp>
        <p:nvGrpSpPr>
          <p:cNvPr id="7" name="Google Shape;4547;p19">
            <a:extLst>
              <a:ext uri="{FF2B5EF4-FFF2-40B4-BE49-F238E27FC236}">
                <a16:creationId xmlns:a16="http://schemas.microsoft.com/office/drawing/2014/main" id="{FF292BBB-FFD7-4A14-A6D2-97665CE3101A}"/>
              </a:ext>
            </a:extLst>
          </p:cNvPr>
          <p:cNvGrpSpPr/>
          <p:nvPr/>
        </p:nvGrpSpPr>
        <p:grpSpPr>
          <a:xfrm>
            <a:off x="1885985" y="2469009"/>
            <a:ext cx="9180576" cy="3270684"/>
            <a:chOff x="1822189" y="2043406"/>
            <a:chExt cx="9180576" cy="3270684"/>
          </a:xfrm>
        </p:grpSpPr>
        <p:grpSp>
          <p:nvGrpSpPr>
            <p:cNvPr id="8" name="Google Shape;4548;p19">
              <a:extLst>
                <a:ext uri="{FF2B5EF4-FFF2-40B4-BE49-F238E27FC236}">
                  <a16:creationId xmlns:a16="http://schemas.microsoft.com/office/drawing/2014/main" id="{C6DBF32C-2956-44E5-80AA-526B6CC6466C}"/>
                </a:ext>
              </a:extLst>
            </p:cNvPr>
            <p:cNvGrpSpPr/>
            <p:nvPr/>
          </p:nvGrpSpPr>
          <p:grpSpPr>
            <a:xfrm>
              <a:off x="1822189" y="2043406"/>
              <a:ext cx="9180576" cy="820353"/>
              <a:chOff x="2087589" y="2019849"/>
              <a:chExt cx="9180576" cy="820353"/>
            </a:xfrm>
          </p:grpSpPr>
          <p:sp>
            <p:nvSpPr>
              <p:cNvPr id="11" name="Google Shape;4549;p19">
                <a:extLst>
                  <a:ext uri="{FF2B5EF4-FFF2-40B4-BE49-F238E27FC236}">
                    <a16:creationId xmlns:a16="http://schemas.microsoft.com/office/drawing/2014/main" id="{7A6A0EEA-ADCC-4885-830A-8E2C4AF6E71D}"/>
                  </a:ext>
                </a:extLst>
              </p:cNvPr>
              <p:cNvSpPr txBox="1"/>
              <p:nvPr/>
            </p:nvSpPr>
            <p:spPr>
              <a:xfrm>
                <a:off x="2087589" y="2019849"/>
                <a:ext cx="9180576" cy="82035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2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 km =               m 	                     m = 1 km.		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" name="Google Shape;4550;p19">
                <a:extLst>
                  <a:ext uri="{FF2B5EF4-FFF2-40B4-BE49-F238E27FC236}">
                    <a16:creationId xmlns:a16="http://schemas.microsoft.com/office/drawing/2014/main" id="{5BDC3E5C-A525-44B0-A7BE-88F3C834302E}"/>
                  </a:ext>
                </a:extLst>
              </p:cNvPr>
              <p:cNvSpPr/>
              <p:nvPr/>
            </p:nvSpPr>
            <p:spPr>
              <a:xfrm>
                <a:off x="3441120" y="2231281"/>
                <a:ext cx="1044956" cy="586885"/>
              </a:xfrm>
              <a:prstGeom prst="roundRect">
                <a:avLst>
                  <a:gd name="adj" fmla="val 16667"/>
                </a:avLst>
              </a:prstGeom>
              <a:solidFill>
                <a:schemeClr val="lt1"/>
              </a:solidFill>
              <a:ln w="28575" cap="flat" cmpd="sng">
                <a:solidFill>
                  <a:srgbClr val="FFC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2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?</a:t>
                </a:r>
                <a:endParaRPr/>
              </a:p>
            </p:txBody>
          </p:sp>
          <p:sp>
            <p:nvSpPr>
              <p:cNvPr id="13" name="Google Shape;4551;p19">
                <a:extLst>
                  <a:ext uri="{FF2B5EF4-FFF2-40B4-BE49-F238E27FC236}">
                    <a16:creationId xmlns:a16="http://schemas.microsoft.com/office/drawing/2014/main" id="{92F9BC9C-8784-4FCA-AE0D-518163B1091F}"/>
                  </a:ext>
                </a:extLst>
              </p:cNvPr>
              <p:cNvSpPr/>
              <p:nvPr/>
            </p:nvSpPr>
            <p:spPr>
              <a:xfrm>
                <a:off x="6691349" y="2231281"/>
                <a:ext cx="1044956" cy="586885"/>
              </a:xfrm>
              <a:prstGeom prst="roundRect">
                <a:avLst>
                  <a:gd name="adj" fmla="val 16667"/>
                </a:avLst>
              </a:prstGeom>
              <a:solidFill>
                <a:schemeClr val="lt1"/>
              </a:solidFill>
              <a:ln w="28575" cap="flat" cmpd="sng">
                <a:solidFill>
                  <a:srgbClr val="FFC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2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?</a:t>
                </a:r>
                <a:endParaRPr/>
              </a:p>
            </p:txBody>
          </p:sp>
        </p:grpSp>
        <p:sp>
          <p:nvSpPr>
            <p:cNvPr id="9" name="Google Shape;4552;p19">
              <a:extLst>
                <a:ext uri="{FF2B5EF4-FFF2-40B4-BE49-F238E27FC236}">
                  <a16:creationId xmlns:a16="http://schemas.microsoft.com/office/drawing/2014/main" id="{C86222AB-5104-4A9C-A7D4-EA84020256E6}"/>
                </a:ext>
              </a:extLst>
            </p:cNvPr>
            <p:cNvSpPr txBox="1"/>
            <p:nvPr/>
          </p:nvSpPr>
          <p:spPr>
            <a:xfrm>
              <a:off x="1860587" y="3167390"/>
              <a:ext cx="8935231" cy="13051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b)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Chọn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câu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trả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lời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thích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hợp</a:t>
              </a:r>
              <a:endParaRPr dirty="0"/>
            </a:p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Quãng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đường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từ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nhà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Mai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đến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trường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dài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khoảng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:</a:t>
              </a:r>
              <a:endParaRPr dirty="0"/>
            </a:p>
          </p:txBody>
        </p:sp>
        <p:sp>
          <p:nvSpPr>
            <p:cNvPr id="10" name="Google Shape;4553;p19">
              <a:extLst>
                <a:ext uri="{FF2B5EF4-FFF2-40B4-BE49-F238E27FC236}">
                  <a16:creationId xmlns:a16="http://schemas.microsoft.com/office/drawing/2014/main" id="{21B5175C-F747-4C7B-A1CF-DF94B8AEC13A}"/>
                </a:ext>
              </a:extLst>
            </p:cNvPr>
            <p:cNvSpPr txBox="1"/>
            <p:nvPr/>
          </p:nvSpPr>
          <p:spPr>
            <a:xfrm>
              <a:off x="1860587" y="4790870"/>
              <a:ext cx="7061549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dirty="0">
                  <a:solidFill>
                    <a:srgbClr val="DF3C7E"/>
                  </a:solidFill>
                  <a:latin typeface="Arial"/>
                  <a:ea typeface="Arial"/>
                  <a:cs typeface="Arial"/>
                  <a:sym typeface="Arial"/>
                </a:rPr>
                <a:t>A. 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dm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		</a:t>
              </a:r>
              <a:r>
                <a:rPr lang="en-US" sz="2800" dirty="0">
                  <a:solidFill>
                    <a:srgbClr val="DF3C7E"/>
                  </a:solidFill>
                  <a:latin typeface="Arial"/>
                  <a:ea typeface="Arial"/>
                  <a:cs typeface="Arial"/>
                  <a:sym typeface="Arial"/>
                </a:rPr>
                <a:t>B. 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 m		</a:t>
              </a:r>
              <a:r>
                <a:rPr lang="en-US" sz="2800" dirty="0">
                  <a:solidFill>
                    <a:srgbClr val="DF3C7E"/>
                  </a:solidFill>
                  <a:latin typeface="Arial"/>
                  <a:ea typeface="Arial"/>
                  <a:cs typeface="Arial"/>
                  <a:sym typeface="Arial"/>
                </a:rPr>
                <a:t>C. 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 km </a:t>
              </a:r>
              <a:endParaRPr dirty="0"/>
            </a:p>
          </p:txBody>
        </p:sp>
      </p:grpSp>
      <p:sp>
        <p:nvSpPr>
          <p:cNvPr id="14" name="Google Shape;4554;p19">
            <a:extLst>
              <a:ext uri="{FF2B5EF4-FFF2-40B4-BE49-F238E27FC236}">
                <a16:creationId xmlns:a16="http://schemas.microsoft.com/office/drawing/2014/main" id="{C686F3DA-5E88-42E8-9C6D-1B459A591925}"/>
              </a:ext>
            </a:extLst>
          </p:cNvPr>
          <p:cNvSpPr txBox="1"/>
          <p:nvPr/>
        </p:nvSpPr>
        <p:spPr>
          <a:xfrm>
            <a:off x="3359284" y="2616280"/>
            <a:ext cx="1054769" cy="52318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100</a:t>
            </a:r>
            <a:r>
              <a:rPr lang="vi-VN" sz="280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 dirty="0"/>
          </a:p>
        </p:txBody>
      </p:sp>
      <p:sp>
        <p:nvSpPr>
          <p:cNvPr id="15" name="Google Shape;4555;p19">
            <a:extLst>
              <a:ext uri="{FF2B5EF4-FFF2-40B4-BE49-F238E27FC236}">
                <a16:creationId xmlns:a16="http://schemas.microsoft.com/office/drawing/2014/main" id="{0D50A16A-2D10-451E-8140-25DA02C48C75}"/>
              </a:ext>
            </a:extLst>
          </p:cNvPr>
          <p:cNvSpPr txBox="1"/>
          <p:nvPr/>
        </p:nvSpPr>
        <p:spPr>
          <a:xfrm>
            <a:off x="6489745" y="2700809"/>
            <a:ext cx="1144761" cy="52318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r>
              <a:rPr lang="vi-VN" sz="280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r>
              <a:rPr lang="en-US" sz="280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 dirty="0"/>
          </a:p>
        </p:txBody>
      </p:sp>
      <p:sp>
        <p:nvSpPr>
          <p:cNvPr id="16" name="Google Shape;4556;p19">
            <a:extLst>
              <a:ext uri="{FF2B5EF4-FFF2-40B4-BE49-F238E27FC236}">
                <a16:creationId xmlns:a16="http://schemas.microsoft.com/office/drawing/2014/main" id="{E37D2ECE-7DB6-444A-9D7B-0C222DA7A2A8}"/>
              </a:ext>
            </a:extLst>
          </p:cNvPr>
          <p:cNvSpPr/>
          <p:nvPr/>
        </p:nvSpPr>
        <p:spPr>
          <a:xfrm>
            <a:off x="7236089" y="5024486"/>
            <a:ext cx="715207" cy="715207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315200" y="6502400"/>
            <a:ext cx="3454400" cy="2586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524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4561;p20">
            <a:extLst>
              <a:ext uri="{FF2B5EF4-FFF2-40B4-BE49-F238E27FC236}">
                <a16:creationId xmlns:a16="http://schemas.microsoft.com/office/drawing/2014/main" id="{8B9C7E4F-89A1-4CC1-9F2A-78A69E4D52D5}"/>
              </a:ext>
            </a:extLst>
          </p:cNvPr>
          <p:cNvGrpSpPr/>
          <p:nvPr/>
        </p:nvGrpSpPr>
        <p:grpSpPr>
          <a:xfrm>
            <a:off x="1704619" y="1925821"/>
            <a:ext cx="1630997" cy="570588"/>
            <a:chOff x="1183343" y="1493800"/>
            <a:chExt cx="1630997" cy="570588"/>
          </a:xfrm>
        </p:grpSpPr>
        <p:sp>
          <p:nvSpPr>
            <p:cNvPr id="3" name="Google Shape;4562;p20">
              <a:extLst>
                <a:ext uri="{FF2B5EF4-FFF2-40B4-BE49-F238E27FC236}">
                  <a16:creationId xmlns:a16="http://schemas.microsoft.com/office/drawing/2014/main" id="{B314088F-7B2D-46D7-9594-EA05ED9E859F}"/>
                </a:ext>
              </a:extLst>
            </p:cNvPr>
            <p:cNvSpPr/>
            <p:nvPr/>
          </p:nvSpPr>
          <p:spPr>
            <a:xfrm>
              <a:off x="1834335" y="1541167"/>
              <a:ext cx="980005" cy="510778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Số ?</a:t>
              </a:r>
              <a:endParaRPr/>
            </a:p>
          </p:txBody>
        </p:sp>
        <p:sp>
          <p:nvSpPr>
            <p:cNvPr id="4" name="Google Shape;4563;p20">
              <a:extLst>
                <a:ext uri="{FF2B5EF4-FFF2-40B4-BE49-F238E27FC236}">
                  <a16:creationId xmlns:a16="http://schemas.microsoft.com/office/drawing/2014/main" id="{FF42D62E-A667-4153-A5FD-55F4314B97C4}"/>
                </a:ext>
              </a:extLst>
            </p:cNvPr>
            <p:cNvSpPr/>
            <p:nvPr/>
          </p:nvSpPr>
          <p:spPr>
            <a:xfrm>
              <a:off x="1183343" y="1493800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/>
            </a:p>
          </p:txBody>
        </p:sp>
      </p:grpSp>
      <p:sp>
        <p:nvSpPr>
          <p:cNvPr id="5" name="Google Shape;4564;p20">
            <a:extLst>
              <a:ext uri="{FF2B5EF4-FFF2-40B4-BE49-F238E27FC236}">
                <a16:creationId xmlns:a16="http://schemas.microsoft.com/office/drawing/2014/main" id="{F5918845-F302-4CD6-BAFA-8527951CDE58}"/>
              </a:ext>
            </a:extLst>
          </p:cNvPr>
          <p:cNvSpPr txBox="1"/>
          <p:nvPr/>
        </p:nvSpPr>
        <p:spPr>
          <a:xfrm>
            <a:off x="1704619" y="2515065"/>
            <a:ext cx="8602035" cy="577850"/>
          </a:xfrm>
          <a:prstGeom prst="rect">
            <a:avLst/>
          </a:prstGeom>
          <a:solidFill>
            <a:srgbClr val="FFFAC2"/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Mẫu: 	      4 km + 3 km = 7 km	      25 km – 10 km = 15 km 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" name="Google Shape;4565;p20">
            <a:extLst>
              <a:ext uri="{FF2B5EF4-FFF2-40B4-BE49-F238E27FC236}">
                <a16:creationId xmlns:a16="http://schemas.microsoft.com/office/drawing/2014/main" id="{80CD2C77-C8A3-432A-AFF5-8E2B6A3C4CA2}"/>
              </a:ext>
            </a:extLst>
          </p:cNvPr>
          <p:cNvGrpSpPr/>
          <p:nvPr/>
        </p:nvGrpSpPr>
        <p:grpSpPr>
          <a:xfrm>
            <a:off x="3185100" y="3070825"/>
            <a:ext cx="10693773" cy="716350"/>
            <a:chOff x="3356585" y="996189"/>
            <a:chExt cx="10693773" cy="716350"/>
          </a:xfrm>
        </p:grpSpPr>
        <p:sp>
          <p:nvSpPr>
            <p:cNvPr id="7" name="Google Shape;4566;p20">
              <a:extLst>
                <a:ext uri="{FF2B5EF4-FFF2-40B4-BE49-F238E27FC236}">
                  <a16:creationId xmlns:a16="http://schemas.microsoft.com/office/drawing/2014/main" id="{FDEC7EB5-A478-4D58-9CD6-EA56C6E27B69}"/>
                </a:ext>
              </a:extLst>
            </p:cNvPr>
            <p:cNvSpPr txBox="1"/>
            <p:nvPr/>
          </p:nvSpPr>
          <p:spPr>
            <a:xfrm>
              <a:off x="3356585" y="996189"/>
              <a:ext cx="10693773" cy="7163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8 km + 9 km =           km	32 km – 14 km =          km</a:t>
              </a:r>
              <a:endParaRPr/>
            </a:p>
          </p:txBody>
        </p:sp>
        <p:sp>
          <p:nvSpPr>
            <p:cNvPr id="8" name="Google Shape;4567;p20">
              <a:extLst>
                <a:ext uri="{FF2B5EF4-FFF2-40B4-BE49-F238E27FC236}">
                  <a16:creationId xmlns:a16="http://schemas.microsoft.com/office/drawing/2014/main" id="{BD6EE1E4-E83A-4891-B658-6106FED8B5C5}"/>
                </a:ext>
              </a:extLst>
            </p:cNvPr>
            <p:cNvSpPr/>
            <p:nvPr/>
          </p:nvSpPr>
          <p:spPr>
            <a:xfrm>
              <a:off x="5470275" y="1102156"/>
              <a:ext cx="785091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9" name="Google Shape;4568;p20">
              <a:extLst>
                <a:ext uri="{FF2B5EF4-FFF2-40B4-BE49-F238E27FC236}">
                  <a16:creationId xmlns:a16="http://schemas.microsoft.com/office/drawing/2014/main" id="{2C976DE0-0C94-4E36-A8E9-15F44C73D7B5}"/>
                </a:ext>
              </a:extLst>
            </p:cNvPr>
            <p:cNvSpPr/>
            <p:nvPr/>
          </p:nvSpPr>
          <p:spPr>
            <a:xfrm>
              <a:off x="9382518" y="1102155"/>
              <a:ext cx="785091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</p:grpSp>
      <p:sp>
        <p:nvSpPr>
          <p:cNvPr id="10" name="Google Shape;4569;p20">
            <a:extLst>
              <a:ext uri="{FF2B5EF4-FFF2-40B4-BE49-F238E27FC236}">
                <a16:creationId xmlns:a16="http://schemas.microsoft.com/office/drawing/2014/main" id="{EECBFB11-795C-41CA-B9CE-05734E4E9BA7}"/>
              </a:ext>
            </a:extLst>
          </p:cNvPr>
          <p:cNvSpPr txBox="1"/>
          <p:nvPr/>
        </p:nvSpPr>
        <p:spPr>
          <a:xfrm>
            <a:off x="5421409" y="3235309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17</a:t>
            </a:r>
            <a:endParaRPr/>
          </a:p>
        </p:txBody>
      </p:sp>
      <p:sp>
        <p:nvSpPr>
          <p:cNvPr id="11" name="Google Shape;4570;p20">
            <a:extLst>
              <a:ext uri="{FF2B5EF4-FFF2-40B4-BE49-F238E27FC236}">
                <a16:creationId xmlns:a16="http://schemas.microsoft.com/office/drawing/2014/main" id="{E8B2B54A-B2DB-46B8-B843-3F6138A8F418}"/>
              </a:ext>
            </a:extLst>
          </p:cNvPr>
          <p:cNvSpPr txBox="1"/>
          <p:nvPr/>
        </p:nvSpPr>
        <p:spPr>
          <a:xfrm>
            <a:off x="9310869" y="3223371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18</a:t>
            </a:r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01000" y="0"/>
            <a:ext cx="3019425" cy="504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596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oogle Shape;4571;p20">
            <a:extLst>
              <a:ext uri="{FF2B5EF4-FFF2-40B4-BE49-F238E27FC236}">
                <a16:creationId xmlns:a16="http://schemas.microsoft.com/office/drawing/2014/main" id="{E33C4FD9-77E7-4092-9BC5-FD41D6C1972F}"/>
              </a:ext>
            </a:extLst>
          </p:cNvPr>
          <p:cNvGrpSpPr/>
          <p:nvPr/>
        </p:nvGrpSpPr>
        <p:grpSpPr>
          <a:xfrm>
            <a:off x="745967" y="376399"/>
            <a:ext cx="10166566" cy="1077347"/>
            <a:chOff x="1183343" y="1400495"/>
            <a:chExt cx="10166566" cy="1077347"/>
          </a:xfrm>
        </p:grpSpPr>
        <p:sp>
          <p:nvSpPr>
            <p:cNvPr id="13" name="Google Shape;4572;p20">
              <a:extLst>
                <a:ext uri="{FF2B5EF4-FFF2-40B4-BE49-F238E27FC236}">
                  <a16:creationId xmlns:a16="http://schemas.microsoft.com/office/drawing/2014/main" id="{2FCFB873-7195-4B71-9448-A59CF3112937}"/>
                </a:ext>
              </a:extLst>
            </p:cNvPr>
            <p:cNvSpPr/>
            <p:nvPr/>
          </p:nvSpPr>
          <p:spPr>
            <a:xfrm>
              <a:off x="1834335" y="1422279"/>
              <a:ext cx="9515574" cy="1055563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Biết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chiều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dài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đoạn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đường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bộ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từ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Hà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Nội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đến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một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số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tỉnh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như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sau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:</a:t>
              </a:r>
              <a:endParaRPr sz="2000" dirty="0"/>
            </a:p>
          </p:txBody>
        </p:sp>
        <p:sp>
          <p:nvSpPr>
            <p:cNvPr id="14" name="Google Shape;4573;p20">
              <a:extLst>
                <a:ext uri="{FF2B5EF4-FFF2-40B4-BE49-F238E27FC236}">
                  <a16:creationId xmlns:a16="http://schemas.microsoft.com/office/drawing/2014/main" id="{26754881-B061-4A45-9238-0FCCDE895D5F}"/>
                </a:ext>
              </a:extLst>
            </p:cNvPr>
            <p:cNvSpPr/>
            <p:nvPr/>
          </p:nvSpPr>
          <p:spPr>
            <a:xfrm>
              <a:off x="1183343" y="1400495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2000"/>
            </a:p>
          </p:txBody>
        </p:sp>
      </p:grpSp>
      <p:graphicFrame>
        <p:nvGraphicFramePr>
          <p:cNvPr id="15" name="Google Shape;4574;p20">
            <a:extLst>
              <a:ext uri="{FF2B5EF4-FFF2-40B4-BE49-F238E27FC236}">
                <a16:creationId xmlns:a16="http://schemas.microsoft.com/office/drawing/2014/main" id="{595D8100-7BD2-4D6B-A070-9EF05F1F62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74501776"/>
              </p:ext>
            </p:extLst>
          </p:nvPr>
        </p:nvGraphicFramePr>
        <p:xfrm>
          <a:off x="745967" y="1976926"/>
          <a:ext cx="5438025" cy="33698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27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8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56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olidFill>
                            <a:schemeClr val="dk1"/>
                          </a:solidFill>
                        </a:rPr>
                        <a:t>Đoạn đường bộ</a:t>
                      </a:r>
                      <a:endParaRPr/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solidFill>
                            <a:schemeClr val="dk1"/>
                          </a:solidFill>
                        </a:rPr>
                        <a:t>Chiều dài</a:t>
                      </a:r>
                      <a:endParaRPr/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4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Hà Nội – Hà Nam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54 km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0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Hà Nội – Thái Bình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106 km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6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Hà Nội – Cao Bằng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240 km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3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Hà Nội – Lạng Sơn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155 km</a:t>
                      </a:r>
                      <a:endParaRPr sz="24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6" name="Google Shape;4575;p20">
            <a:extLst>
              <a:ext uri="{FF2B5EF4-FFF2-40B4-BE49-F238E27FC236}">
                <a16:creationId xmlns:a16="http://schemas.microsoft.com/office/drawing/2014/main" id="{93FC7E18-DABF-431E-ADDF-7A43303DAF99}"/>
              </a:ext>
            </a:extLst>
          </p:cNvPr>
          <p:cNvSpPr/>
          <p:nvPr/>
        </p:nvSpPr>
        <p:spPr>
          <a:xfrm>
            <a:off x="6217881" y="1165160"/>
            <a:ext cx="5228152" cy="1565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a)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Trong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các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tỉnh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trên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tỉnh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nào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xa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Hà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Nội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nhất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tỉnh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nào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gần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Hà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Nội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nhất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 </a:t>
            </a:r>
            <a:endParaRPr sz="2000" dirty="0"/>
          </a:p>
        </p:txBody>
      </p:sp>
      <p:sp>
        <p:nvSpPr>
          <p:cNvPr id="17" name="Google Shape;4576;p20">
            <a:extLst>
              <a:ext uri="{FF2B5EF4-FFF2-40B4-BE49-F238E27FC236}">
                <a16:creationId xmlns:a16="http://schemas.microsoft.com/office/drawing/2014/main" id="{887FBAFC-BFF7-4582-B69F-7100CEC82D41}"/>
              </a:ext>
            </a:extLst>
          </p:cNvPr>
          <p:cNvSpPr txBox="1"/>
          <p:nvPr/>
        </p:nvSpPr>
        <p:spPr>
          <a:xfrm>
            <a:off x="6183977" y="2712293"/>
            <a:ext cx="5637122" cy="1074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Char char="🡪"/>
            </a:pPr>
            <a:r>
              <a:rPr lang="en-US" sz="2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Cao </a:t>
            </a:r>
            <a:r>
              <a:rPr lang="en-US" sz="28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Bằng</a:t>
            </a:r>
            <a:r>
              <a:rPr lang="en-US" sz="2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xa</a:t>
            </a:r>
            <a:r>
              <a:rPr lang="en-US" sz="2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Hà</a:t>
            </a:r>
            <a:r>
              <a:rPr lang="en-US" sz="2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Nội</a:t>
            </a:r>
            <a:r>
              <a:rPr lang="en-US" sz="2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nhất</a:t>
            </a:r>
            <a:r>
              <a:rPr lang="en-US" sz="2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000" dirty="0"/>
          </a:p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r>
              <a:rPr lang="en-US" sz="28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Hà</a:t>
            </a:r>
            <a:r>
              <a:rPr lang="en-US" sz="2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Nam </a:t>
            </a:r>
            <a:r>
              <a:rPr lang="en-US" sz="28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gần</a:t>
            </a:r>
            <a:r>
              <a:rPr lang="en-US" sz="2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Hà</a:t>
            </a:r>
            <a:r>
              <a:rPr lang="en-US" sz="2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Nội</a:t>
            </a:r>
            <a:r>
              <a:rPr lang="en-US" sz="2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nhất</a:t>
            </a:r>
            <a:r>
              <a:rPr lang="en-US" sz="2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8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4577;p20">
            <a:extLst>
              <a:ext uri="{FF2B5EF4-FFF2-40B4-BE49-F238E27FC236}">
                <a16:creationId xmlns:a16="http://schemas.microsoft.com/office/drawing/2014/main" id="{972ED252-330E-4677-B075-443F180FE7B6}"/>
              </a:ext>
            </a:extLst>
          </p:cNvPr>
          <p:cNvSpPr/>
          <p:nvPr/>
        </p:nvSpPr>
        <p:spPr>
          <a:xfrm>
            <a:off x="6183977" y="3602583"/>
            <a:ext cx="5537970" cy="1565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b)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Trong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các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tỉnh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trên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đường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bộ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từ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Hà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Nội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đến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những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tỉnh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nào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dài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hơn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100 km? </a:t>
            </a:r>
            <a:endParaRPr sz="2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4578;p20">
            <a:extLst>
              <a:ext uri="{FF2B5EF4-FFF2-40B4-BE49-F238E27FC236}">
                <a16:creationId xmlns:a16="http://schemas.microsoft.com/office/drawing/2014/main" id="{3B032A7E-3E7C-47F0-89B6-5D896BB6A5AC}"/>
              </a:ext>
            </a:extLst>
          </p:cNvPr>
          <p:cNvSpPr txBox="1"/>
          <p:nvPr/>
        </p:nvSpPr>
        <p:spPr>
          <a:xfrm>
            <a:off x="6217881" y="5033979"/>
            <a:ext cx="4279779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Char char="🡪"/>
            </a:pPr>
            <a:r>
              <a:rPr lang="en-US" sz="2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Hà</a:t>
            </a:r>
            <a:r>
              <a:rPr lang="en-US" sz="2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Nội</a:t>
            </a:r>
            <a:r>
              <a:rPr lang="en-US" sz="2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– </a:t>
            </a:r>
            <a:r>
              <a:rPr lang="en-US" sz="28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Thái</a:t>
            </a:r>
            <a:r>
              <a:rPr lang="en-US" sz="2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Bình</a:t>
            </a:r>
            <a:r>
              <a:rPr lang="en-US" sz="2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  <a:endParaRPr sz="28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4579;p20">
            <a:extLst>
              <a:ext uri="{FF2B5EF4-FFF2-40B4-BE49-F238E27FC236}">
                <a16:creationId xmlns:a16="http://schemas.microsoft.com/office/drawing/2014/main" id="{62BE41AA-CC56-4842-B349-C1A21622F432}"/>
              </a:ext>
            </a:extLst>
          </p:cNvPr>
          <p:cNvSpPr txBox="1"/>
          <p:nvPr/>
        </p:nvSpPr>
        <p:spPr>
          <a:xfrm>
            <a:off x="6183977" y="5557159"/>
            <a:ext cx="3452628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HN – Cao </a:t>
            </a:r>
            <a:r>
              <a:rPr lang="en-US" sz="28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Bằng</a:t>
            </a:r>
            <a:r>
              <a:rPr lang="en-US" sz="2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  <a:endParaRPr sz="28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4580;p20">
            <a:extLst>
              <a:ext uri="{FF2B5EF4-FFF2-40B4-BE49-F238E27FC236}">
                <a16:creationId xmlns:a16="http://schemas.microsoft.com/office/drawing/2014/main" id="{476E3231-35BF-41A1-A6EE-B861E2217380}"/>
              </a:ext>
            </a:extLst>
          </p:cNvPr>
          <p:cNvSpPr txBox="1"/>
          <p:nvPr/>
        </p:nvSpPr>
        <p:spPr>
          <a:xfrm>
            <a:off x="9039604" y="5557159"/>
            <a:ext cx="3152395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HN – </a:t>
            </a:r>
            <a:r>
              <a:rPr lang="en-US" sz="28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Lạng</a:t>
            </a:r>
            <a:r>
              <a:rPr lang="en-US" sz="2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Sơn</a:t>
            </a:r>
            <a:r>
              <a:rPr lang="en-US" sz="2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8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 useBgFill="1">
        <p:nvSpPr>
          <p:cNvPr id="2" name="Rectangle 1"/>
          <p:cNvSpPr/>
          <p:nvPr/>
        </p:nvSpPr>
        <p:spPr>
          <a:xfrm>
            <a:off x="8831957" y="0"/>
            <a:ext cx="3203025" cy="21243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3636000" y="5332320"/>
              <a:ext cx="360" cy="3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26640" y="532296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5815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4586;p21">
            <a:extLst>
              <a:ext uri="{FF2B5EF4-FFF2-40B4-BE49-F238E27FC236}">
                <a16:creationId xmlns:a16="http://schemas.microsoft.com/office/drawing/2014/main" id="{C042B874-70C3-4ECD-93F6-2059A0011E00}"/>
              </a:ext>
            </a:extLst>
          </p:cNvPr>
          <p:cNvGrpSpPr/>
          <p:nvPr/>
        </p:nvGrpSpPr>
        <p:grpSpPr>
          <a:xfrm>
            <a:off x="356691" y="174981"/>
            <a:ext cx="11429106" cy="2553846"/>
            <a:chOff x="1308292" y="1254328"/>
            <a:chExt cx="10120261" cy="2553846"/>
          </a:xfrm>
        </p:grpSpPr>
        <p:sp>
          <p:nvSpPr>
            <p:cNvPr id="3" name="Google Shape;4587;p21">
              <a:extLst>
                <a:ext uri="{FF2B5EF4-FFF2-40B4-BE49-F238E27FC236}">
                  <a16:creationId xmlns:a16="http://schemas.microsoft.com/office/drawing/2014/main" id="{5EE19713-9891-49AB-A76D-125CA2472738}"/>
                </a:ext>
              </a:extLst>
            </p:cNvPr>
            <p:cNvSpPr/>
            <p:nvPr/>
          </p:nvSpPr>
          <p:spPr>
            <a:xfrm>
              <a:off x="1753930" y="1254328"/>
              <a:ext cx="9674623" cy="2553846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Hành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trình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cóc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lên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Thiên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Đình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kiện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Trời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làm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mưa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cứu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muôn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dirty="0" smtClean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</a:t>
              </a:r>
              <a:r>
                <a:rPr lang="vi-VN" sz="2400" dirty="0" smtClean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oài</a:t>
              </a:r>
              <a:r>
                <a:rPr lang="en-US" sz="2400" dirty="0" smtClean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được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cho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như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sau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:</a:t>
              </a:r>
              <a:endParaRPr sz="2000" dirty="0"/>
            </a:p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Cóc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đi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28 km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thì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gặp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cua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.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Cóc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và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cua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đi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thêm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36 km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nữa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thì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gặp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hổ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và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gấu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. </a:t>
              </a:r>
              <a:endParaRPr sz="2000" dirty="0"/>
            </a:p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Cóc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,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cua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,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hổ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và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gấu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đi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thêm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46 km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nữa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thì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gặp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ong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mật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và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cáo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.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Hỏi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:</a:t>
              </a:r>
              <a:endParaRPr sz="2000" dirty="0"/>
            </a:p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a)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Cóc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đi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bao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nhiêu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ki-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lô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mét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thì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gặp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hổ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và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gấu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b)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Tính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từ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chỗ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gặp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cua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,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cóc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đi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bao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nhiêu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ki-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lô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mét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thì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gặp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ong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mật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và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cáo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" name="Google Shape;4588;p21">
              <a:extLst>
                <a:ext uri="{FF2B5EF4-FFF2-40B4-BE49-F238E27FC236}">
                  <a16:creationId xmlns:a16="http://schemas.microsoft.com/office/drawing/2014/main" id="{A6CF6098-E367-4C53-92DA-36F582025D73}"/>
                </a:ext>
              </a:extLst>
            </p:cNvPr>
            <p:cNvSpPr/>
            <p:nvPr/>
          </p:nvSpPr>
          <p:spPr>
            <a:xfrm>
              <a:off x="1308292" y="1549351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b="1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sz="2000" dirty="0"/>
            </a:p>
          </p:txBody>
        </p:sp>
      </p:grpSp>
      <p:pic>
        <p:nvPicPr>
          <p:cNvPr id="5" name="Google Shape;4589;p21">
            <a:extLst>
              <a:ext uri="{FF2B5EF4-FFF2-40B4-BE49-F238E27FC236}">
                <a16:creationId xmlns:a16="http://schemas.microsoft.com/office/drawing/2014/main" id="{2C51B823-D7E2-41C8-9F14-495DABCC4C1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b="20816"/>
          <a:stretch/>
        </p:blipFill>
        <p:spPr>
          <a:xfrm>
            <a:off x="406202" y="3589654"/>
            <a:ext cx="5312469" cy="309336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4590;p21">
            <a:extLst>
              <a:ext uri="{FF2B5EF4-FFF2-40B4-BE49-F238E27FC236}">
                <a16:creationId xmlns:a16="http://schemas.microsoft.com/office/drawing/2014/main" id="{A055D89B-40EB-4053-837C-9593EF790A01}"/>
              </a:ext>
            </a:extLst>
          </p:cNvPr>
          <p:cNvSpPr txBox="1"/>
          <p:nvPr/>
        </p:nvSpPr>
        <p:spPr>
          <a:xfrm>
            <a:off x="5146156" y="3140755"/>
            <a:ext cx="6794205" cy="3046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Bài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giải</a:t>
            </a:r>
            <a:endParaRPr sz="20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a)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Cóc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cần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đi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số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ki-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lô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mét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để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gặp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hổ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và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gấu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là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20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28 + 36 = 64 (km)</a:t>
            </a:r>
            <a:endParaRPr sz="2000"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b)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Tính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từ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chỗ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gặp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cua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cóc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đi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số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ki-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lô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mét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thì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gặp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ong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mật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và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cáo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là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20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36 + 46 = 82 (km)</a:t>
            </a:r>
            <a:endParaRPr sz="20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Đáp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số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a) </a:t>
            </a:r>
            <a:r>
              <a:rPr lang="en-US" sz="24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64 km.</a:t>
            </a:r>
            <a:endParaRPr sz="20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			   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b) </a:t>
            </a:r>
            <a:r>
              <a:rPr lang="en-US" sz="24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82 km.</a:t>
            </a:r>
            <a:endParaRPr sz="24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 useBgFill="1">
        <p:nvSpPr>
          <p:cNvPr id="7" name="Rectangle 6"/>
          <p:cNvSpPr/>
          <p:nvPr/>
        </p:nvSpPr>
        <p:spPr>
          <a:xfrm>
            <a:off x="8959273" y="0"/>
            <a:ext cx="3048000" cy="2863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8" name="Ink 7"/>
              <p14:cNvContentPartPr/>
              <p14:nvPr/>
            </p14:nvContentPartPr>
            <p14:xfrm>
              <a:off x="1456920" y="2552400"/>
              <a:ext cx="2700720" cy="354240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47560" y="2543040"/>
                <a:ext cx="2719440" cy="3561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26516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2d34aba59b123d23b8932aa242603ddbb7010"/>
  <p:tag name="INKNOELEADERBOARD" val="62085841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Te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446</Words>
  <Application>Microsoft Office PowerPoint</Application>
  <PresentationFormat>Widescreen</PresentationFormat>
  <Paragraphs>68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微软雅黑</vt:lpstr>
      <vt:lpstr>微软雅黑</vt:lpstr>
      <vt:lpstr>Arial</vt:lpstr>
      <vt:lpstr>Arial-Rounded</vt:lpstr>
      <vt:lpstr>Calibri</vt:lpstr>
      <vt:lpstr>等线</vt:lpstr>
      <vt:lpstr>Noto Sans Symbols</vt:lpstr>
      <vt:lpstr>Times New Roman</vt:lpstr>
      <vt:lpstr>Office Theme</vt:lpstr>
      <vt:lpstr>5_Office Theme</vt:lpstr>
      <vt:lpstr>自定义设计方案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bài học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Huyen</cp:lastModifiedBy>
  <cp:revision>35</cp:revision>
  <dcterms:created xsi:type="dcterms:W3CDTF">2021-07-24T01:07:49Z</dcterms:created>
  <dcterms:modified xsi:type="dcterms:W3CDTF">2022-03-24T02:23:57Z</dcterms:modified>
</cp:coreProperties>
</file>