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9" r:id="rId3"/>
    <p:sldId id="257" r:id="rId4"/>
    <p:sldId id="259" r:id="rId5"/>
    <p:sldId id="267" r:id="rId6"/>
    <p:sldId id="260" r:id="rId7"/>
    <p:sldId id="261" r:id="rId8"/>
    <p:sldId id="266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/>
            <a:t>Ống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</dgm:pt>
    <dgm:pt modelId="{58FDDADB-39EF-4A53-8C35-34D724B9865D}" type="pres">
      <dgm:prSet presAssocID="{B3CDE2A6-3465-4371-BD13-E390009E3B6D}" presName="sibTrans" presStyleLbl="sibTrans2D1" presStyleIdx="0" presStyleCnt="2"/>
      <dgm:spPr/>
    </dgm:pt>
    <dgm:pt modelId="{282B1E57-83B4-4E3C-B62D-A2D388BDFB01}" type="pres">
      <dgm:prSet presAssocID="{B3CDE2A6-3465-4371-BD13-E390009E3B6D}" presName="connectorText" presStyleLbl="sibTrans2D1" presStyleIdx="0" presStyleCnt="2"/>
      <dgm:spPr/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</dgm:pt>
    <dgm:pt modelId="{B7113144-DBEC-4962-96A1-FCA7D3566587}" type="pres">
      <dgm:prSet presAssocID="{F6C70966-7671-4EB3-A86C-4CC45A71170C}" presName="sibTrans" presStyleLbl="sibTrans2D1" presStyleIdx="1" presStyleCnt="2"/>
      <dgm:spPr/>
    </dgm:pt>
    <dgm:pt modelId="{531F5EDA-EEB6-4544-8529-23C05F70A71A}" type="pres">
      <dgm:prSet presAssocID="{F6C70966-7671-4EB3-A86C-4CC45A71170C}" presName="connectorText" presStyleLbl="sibTrans2D1" presStyleIdx="1" presStyleCnt="2"/>
      <dgm:spPr/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Thận</a:t>
          </a:r>
          <a:endParaRPr lang="en-US" sz="22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Bóng</a:t>
          </a:r>
          <a:r>
            <a:rPr lang="en-US" sz="2200" kern="1200" dirty="0"/>
            <a:t> </a:t>
          </a:r>
          <a:r>
            <a:rPr lang="en-US" sz="2200" kern="1200" dirty="0" err="1"/>
            <a:t>đái</a:t>
          </a:r>
          <a:endParaRPr lang="en-US" sz="22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Ống</a:t>
          </a:r>
          <a:r>
            <a:rPr lang="en-US" sz="2200" kern="1200" dirty="0"/>
            <a:t> </a:t>
          </a:r>
          <a:r>
            <a:rPr lang="en-US" sz="2200" kern="1200" dirty="0" err="1"/>
            <a:t>đái</a:t>
          </a:r>
          <a:endParaRPr lang="en-US" sz="22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704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01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6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64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125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7832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57251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54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1840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32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90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6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50" r:id="rId4"/>
    <p:sldLayoutId id="2147483654" r:id="rId5"/>
    <p:sldLayoutId id="2147483675" r:id="rId6"/>
    <p:sldLayoutId id="2147483657" r:id="rId7"/>
    <p:sldLayoutId id="2147483655" r:id="rId8"/>
    <p:sldLayoutId id="2147483677" r:id="rId9"/>
    <p:sldLayoutId id="2147483658" r:id="rId10"/>
    <p:sldLayoutId id="2147483656" r:id="rId11"/>
    <p:sldLayoutId id="2147483678" r:id="rId12"/>
    <p:sldLayoutId id="2147483659" r:id="rId13"/>
    <p:sldLayoutId id="2147483679" r:id="rId14"/>
    <p:sldLayoutId id="214748366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0925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>
              <a:defRPr/>
            </a:pPr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Tìm hiểu cơ quan bài tiết nước tiểu.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" name="Rectangle 1"/>
          <p:cNvSpPr/>
          <p:nvPr/>
        </p:nvSpPr>
        <p:spPr>
          <a:xfrm>
            <a:off x="9756152" y="6332124"/>
            <a:ext cx="1829712" cy="39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Chức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năng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thận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5D5D"/>
                </a:solidFill>
              </a:rPr>
              <a:t>Đường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đi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 useBgFill="1">
        <p:nvSpPr>
          <p:cNvPr id="4" name="Rectangle 3"/>
          <p:cNvSpPr/>
          <p:nvPr/>
        </p:nvSpPr>
        <p:spPr>
          <a:xfrm>
            <a:off x="10214264" y="6296891"/>
            <a:ext cx="1278082" cy="561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Sắp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xếp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thẻ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chữ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722374"/>
            <a:ext cx="12192000" cy="113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8" b="12660"/>
          <a:stretch/>
        </p:blipFill>
        <p:spPr bwMode="auto">
          <a:xfrm>
            <a:off x="3317787" y="1120506"/>
            <a:ext cx="8315413" cy="5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2386" y="2106613"/>
            <a:ext cx="2576514" cy="762000"/>
            <a:chOff x="2171700" y="2603500"/>
            <a:chExt cx="13335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Chứa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98813" y="2638425"/>
              <a:ext cx="1274857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385" y="3040440"/>
            <a:ext cx="2846301" cy="998160"/>
            <a:chOff x="2171700" y="2603500"/>
            <a:chExt cx="13335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endParaRPr lang="en-US" sz="2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385" y="4259640"/>
            <a:ext cx="2846301" cy="998160"/>
            <a:chOff x="2171700" y="2603500"/>
            <a:chExt cx="1333500" cy="762000"/>
          </a:xfrm>
        </p:grpSpPr>
        <p:sp>
          <p:nvSpPr>
            <p:cNvPr id="16" name="Rounded Rectangle 15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385" y="5459454"/>
            <a:ext cx="2846301" cy="998160"/>
            <a:chOff x="2171700" y="2603500"/>
            <a:chExt cx="1333500" cy="762000"/>
          </a:xfrm>
        </p:grpSpPr>
        <p:sp>
          <p:nvSpPr>
            <p:cNvPr id="19" name="Rounded Rectangle 18"/>
            <p:cNvSpPr/>
            <p:nvPr/>
          </p:nvSpPr>
          <p:spPr>
            <a:xfrm>
              <a:off x="2171700" y="2603500"/>
              <a:ext cx="1333500" cy="762000"/>
            </a:xfrm>
            <a:prstGeom prst="roundRect">
              <a:avLst/>
            </a:prstGeom>
            <a:solidFill>
              <a:srgbClr val="8DC73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endParaRPr lang="en-US" sz="2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202193" y="2638425"/>
              <a:ext cx="1270856" cy="681038"/>
            </a:xfrm>
            <a:prstGeom prst="roundRect">
              <a:avLst>
                <a:gd name="adj" fmla="val 2226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1773" y="3582262"/>
            <a:ext cx="3829227" cy="1244600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rgbClr val="F79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tiểu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3593 0.52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21237 -0.13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045E-16 L 0.75092 0.221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39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0.75821 -0.288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0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3909" y="390433"/>
            <a:ext cx="90656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        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đái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thải</a:t>
            </a:r>
            <a:r>
              <a:rPr lang="en-US" sz="2800" dirty="0"/>
              <a:t> </a:t>
            </a:r>
            <a:r>
              <a:rPr lang="en-US" sz="2800" dirty="0" err="1"/>
              <a:t>ra.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rabicPeriod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cản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ống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8116" y="2664824"/>
            <a:ext cx="8968651" cy="4193176"/>
            <a:chOff x="3223349" y="2664824"/>
            <a:chExt cx="8968651" cy="4193176"/>
          </a:xfrm>
        </p:grpSpPr>
        <p:grpSp>
          <p:nvGrpSpPr>
            <p:cNvPr id="6" name="Group 5"/>
            <p:cNvGrpSpPr/>
            <p:nvPr/>
          </p:nvGrpSpPr>
          <p:grpSpPr>
            <a:xfrm>
              <a:off x="3223349" y="2664824"/>
              <a:ext cx="7165975" cy="4193176"/>
              <a:chOff x="5026025" y="2664824"/>
              <a:chExt cx="7165975" cy="4193176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6" t="11250" r="8070" b="62000"/>
              <a:stretch/>
            </p:blipFill>
            <p:spPr bwMode="auto">
              <a:xfrm>
                <a:off x="5026025" y="2781300"/>
                <a:ext cx="7165975" cy="407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026025" y="2664824"/>
                <a:ext cx="367383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71017" y="5812971"/>
              <a:ext cx="2420983" cy="1045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7681" y="2781300"/>
            <a:ext cx="4187645" cy="2241368"/>
            <a:chOff x="867681" y="2781300"/>
            <a:chExt cx="4187645" cy="2241368"/>
          </a:xfrm>
        </p:grpSpPr>
        <p:sp>
          <p:nvSpPr>
            <p:cNvPr id="9" name="Oval 8"/>
            <p:cNvSpPr/>
            <p:nvPr/>
          </p:nvSpPr>
          <p:spPr>
            <a:xfrm>
              <a:off x="867681" y="2781300"/>
              <a:ext cx="4187645" cy="22413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Premium Vector | Set of man pee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" t="17100" r="3588" b="28902"/>
            <a:stretch/>
          </p:blipFill>
          <p:spPr bwMode="auto">
            <a:xfrm>
              <a:off x="1142614" y="3122024"/>
              <a:ext cx="3648028" cy="1541420"/>
            </a:xfrm>
            <a:prstGeom prst="roundRect">
              <a:avLst>
                <a:gd name="adj" fmla="val 3954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634751" y="3122024"/>
            <a:ext cx="881275" cy="552282"/>
            <a:chOff x="4479561" y="3009900"/>
            <a:chExt cx="881275" cy="552282"/>
          </a:xfrm>
        </p:grpSpPr>
        <p:sp>
          <p:nvSpPr>
            <p:cNvPr id="13" name="Oval 12"/>
            <p:cNvSpPr/>
            <p:nvPr/>
          </p:nvSpPr>
          <p:spPr>
            <a:xfrm>
              <a:off x="4479561" y="3009900"/>
              <a:ext cx="295188" cy="30843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07732" y="3162292"/>
              <a:ext cx="220528" cy="2304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18789" y="3413760"/>
              <a:ext cx="142047" cy="1484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A8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51374" y="5363392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Vỡ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9557" y="5507083"/>
            <a:ext cx="369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không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xuống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được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bóng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đái</a:t>
            </a: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 b="2258"/>
          <a:stretch/>
        </p:blipFill>
        <p:spPr bwMode="auto">
          <a:xfrm>
            <a:off x="0" y="-196387"/>
            <a:ext cx="12192000" cy="7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43200" y="390065"/>
            <a:ext cx="3352800" cy="1084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3199" y="346949"/>
            <a:ext cx="34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ống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4485" y="2056742"/>
            <a:ext cx="5967795" cy="3140330"/>
            <a:chOff x="13115098" y="1088770"/>
            <a:chExt cx="5967795" cy="3140330"/>
          </a:xfrm>
        </p:grpSpPr>
        <p:grpSp>
          <p:nvGrpSpPr>
            <p:cNvPr id="29" name="Group 28"/>
            <p:cNvGrpSpPr/>
            <p:nvPr/>
          </p:nvGrpSpPr>
          <p:grpSpPr>
            <a:xfrm>
              <a:off x="13115098" y="1088770"/>
              <a:ext cx="5967795" cy="3140330"/>
              <a:chOff x="13008418" y="974470"/>
              <a:chExt cx="5967795" cy="314033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3072735" y="1399802"/>
                <a:ext cx="5777760" cy="2704648"/>
              </a:xfrm>
              <a:custGeom>
                <a:avLst/>
                <a:gdLst>
                  <a:gd name="connsiteX0" fmla="*/ 0 w 5711059"/>
                  <a:gd name="connsiteY0" fmla="*/ 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0 w 5711059"/>
                  <a:gd name="connsiteY4" fmla="*/ 0 h 2658470"/>
                  <a:gd name="connsiteX0" fmla="*/ 266700 w 5711059"/>
                  <a:gd name="connsiteY0" fmla="*/ 19050 h 2658470"/>
                  <a:gd name="connsiteX1" fmla="*/ 5711059 w 5711059"/>
                  <a:gd name="connsiteY1" fmla="*/ 0 h 2658470"/>
                  <a:gd name="connsiteX2" fmla="*/ 5711059 w 5711059"/>
                  <a:gd name="connsiteY2" fmla="*/ 2658470 h 2658470"/>
                  <a:gd name="connsiteX3" fmla="*/ 0 w 5711059"/>
                  <a:gd name="connsiteY3" fmla="*/ 2658470 h 2658470"/>
                  <a:gd name="connsiteX4" fmla="*/ 266700 w 5711059"/>
                  <a:gd name="connsiteY4" fmla="*/ 19050 h 2658470"/>
                  <a:gd name="connsiteX0" fmla="*/ 137160 w 5711059"/>
                  <a:gd name="connsiteY0" fmla="*/ 0 h 2669900"/>
                  <a:gd name="connsiteX1" fmla="*/ 5711059 w 5711059"/>
                  <a:gd name="connsiteY1" fmla="*/ 11430 h 2669900"/>
                  <a:gd name="connsiteX2" fmla="*/ 5711059 w 5711059"/>
                  <a:gd name="connsiteY2" fmla="*/ 2669900 h 2669900"/>
                  <a:gd name="connsiteX3" fmla="*/ 0 w 5711059"/>
                  <a:gd name="connsiteY3" fmla="*/ 2669900 h 2669900"/>
                  <a:gd name="connsiteX4" fmla="*/ 137160 w 5711059"/>
                  <a:gd name="connsiteY4" fmla="*/ 0 h 2669900"/>
                  <a:gd name="connsiteX0" fmla="*/ 30480 w 5604379"/>
                  <a:gd name="connsiteY0" fmla="*/ 0 h 2669900"/>
                  <a:gd name="connsiteX1" fmla="*/ 5604379 w 5604379"/>
                  <a:gd name="connsiteY1" fmla="*/ 11430 h 2669900"/>
                  <a:gd name="connsiteX2" fmla="*/ 5604379 w 5604379"/>
                  <a:gd name="connsiteY2" fmla="*/ 2669900 h 2669900"/>
                  <a:gd name="connsiteX3" fmla="*/ 0 w 5604379"/>
                  <a:gd name="connsiteY3" fmla="*/ 2662280 h 2669900"/>
                  <a:gd name="connsiteX4" fmla="*/ 30480 w 5604379"/>
                  <a:gd name="connsiteY4" fmla="*/ 0 h 2669900"/>
                  <a:gd name="connsiteX0" fmla="*/ 45720 w 5619619"/>
                  <a:gd name="connsiteY0" fmla="*/ 0 h 2669900"/>
                  <a:gd name="connsiteX1" fmla="*/ 5619619 w 5619619"/>
                  <a:gd name="connsiteY1" fmla="*/ 11430 h 2669900"/>
                  <a:gd name="connsiteX2" fmla="*/ 5619619 w 5619619"/>
                  <a:gd name="connsiteY2" fmla="*/ 2669900 h 2669900"/>
                  <a:gd name="connsiteX3" fmla="*/ 0 w 5619619"/>
                  <a:gd name="connsiteY3" fmla="*/ 2593700 h 2669900"/>
                  <a:gd name="connsiteX4" fmla="*/ 45720 w 5619619"/>
                  <a:gd name="connsiteY4" fmla="*/ 0 h 2669900"/>
                  <a:gd name="connsiteX0" fmla="*/ 7620 w 5581519"/>
                  <a:gd name="connsiteY0" fmla="*/ 0 h 2669900"/>
                  <a:gd name="connsiteX1" fmla="*/ 5581519 w 5581519"/>
                  <a:gd name="connsiteY1" fmla="*/ 11430 h 2669900"/>
                  <a:gd name="connsiteX2" fmla="*/ 5581519 w 5581519"/>
                  <a:gd name="connsiteY2" fmla="*/ 2669900 h 2669900"/>
                  <a:gd name="connsiteX3" fmla="*/ 0 w 5581519"/>
                  <a:gd name="connsiteY3" fmla="*/ 2639420 h 2669900"/>
                  <a:gd name="connsiteX4" fmla="*/ 7620 w 5581519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69900"/>
                  <a:gd name="connsiteX1" fmla="*/ 5646743 w 5646743"/>
                  <a:gd name="connsiteY1" fmla="*/ 11430 h 2669900"/>
                  <a:gd name="connsiteX2" fmla="*/ 5646743 w 5646743"/>
                  <a:gd name="connsiteY2" fmla="*/ 2669900 h 2669900"/>
                  <a:gd name="connsiteX3" fmla="*/ 65224 w 5646743"/>
                  <a:gd name="connsiteY3" fmla="*/ 2639420 h 2669900"/>
                  <a:gd name="connsiteX4" fmla="*/ 72844 w 5646743"/>
                  <a:gd name="connsiteY4" fmla="*/ 0 h 2669900"/>
                  <a:gd name="connsiteX0" fmla="*/ 72844 w 5646743"/>
                  <a:gd name="connsiteY0" fmla="*/ 0 h 2694433"/>
                  <a:gd name="connsiteX1" fmla="*/ 5646743 w 5646743"/>
                  <a:gd name="connsiteY1" fmla="*/ 11430 h 2694433"/>
                  <a:gd name="connsiteX2" fmla="*/ 5646743 w 5646743"/>
                  <a:gd name="connsiteY2" fmla="*/ 2669900 h 2694433"/>
                  <a:gd name="connsiteX3" fmla="*/ 65224 w 5646743"/>
                  <a:gd name="connsiteY3" fmla="*/ 2639420 h 2694433"/>
                  <a:gd name="connsiteX4" fmla="*/ 72844 w 5646743"/>
                  <a:gd name="connsiteY4" fmla="*/ 0 h 2694433"/>
                  <a:gd name="connsiteX0" fmla="*/ 72844 w 5661983"/>
                  <a:gd name="connsiteY0" fmla="*/ 0 h 2673652"/>
                  <a:gd name="connsiteX1" fmla="*/ 5646743 w 5661983"/>
                  <a:gd name="connsiteY1" fmla="*/ 11430 h 2673652"/>
                  <a:gd name="connsiteX2" fmla="*/ 5661983 w 5661983"/>
                  <a:gd name="connsiteY2" fmla="*/ 2570840 h 2673652"/>
                  <a:gd name="connsiteX3" fmla="*/ 65224 w 5661983"/>
                  <a:gd name="connsiteY3" fmla="*/ 2639420 h 2673652"/>
                  <a:gd name="connsiteX4" fmla="*/ 72844 w 5661983"/>
                  <a:gd name="connsiteY4" fmla="*/ 0 h 2673652"/>
                  <a:gd name="connsiteX0" fmla="*/ 72844 w 5646743"/>
                  <a:gd name="connsiteY0" fmla="*/ 0 h 2671769"/>
                  <a:gd name="connsiteX1" fmla="*/ 5646743 w 5646743"/>
                  <a:gd name="connsiteY1" fmla="*/ 11430 h 2671769"/>
                  <a:gd name="connsiteX2" fmla="*/ 5639123 w 5646743"/>
                  <a:gd name="connsiteY2" fmla="*/ 2555600 h 2671769"/>
                  <a:gd name="connsiteX3" fmla="*/ 65224 w 5646743"/>
                  <a:gd name="connsiteY3" fmla="*/ 2639420 h 2671769"/>
                  <a:gd name="connsiteX4" fmla="*/ 72844 w 5646743"/>
                  <a:gd name="connsiteY4" fmla="*/ 0 h 2671769"/>
                  <a:gd name="connsiteX0" fmla="*/ 72844 w 5646743"/>
                  <a:gd name="connsiteY0" fmla="*/ 0 h 2704648"/>
                  <a:gd name="connsiteX1" fmla="*/ 5646743 w 5646743"/>
                  <a:gd name="connsiteY1" fmla="*/ 11430 h 2704648"/>
                  <a:gd name="connsiteX2" fmla="*/ 5639123 w 5646743"/>
                  <a:gd name="connsiteY2" fmla="*/ 2555600 h 2704648"/>
                  <a:gd name="connsiteX3" fmla="*/ 65224 w 5646743"/>
                  <a:gd name="connsiteY3" fmla="*/ 2639420 h 2704648"/>
                  <a:gd name="connsiteX4" fmla="*/ 72844 w 5646743"/>
                  <a:gd name="connsiteY4" fmla="*/ 0 h 2704648"/>
                  <a:gd name="connsiteX0" fmla="*/ 72844 w 5716198"/>
                  <a:gd name="connsiteY0" fmla="*/ 0 h 2704648"/>
                  <a:gd name="connsiteX1" fmla="*/ 5646743 w 5716198"/>
                  <a:gd name="connsiteY1" fmla="*/ 11430 h 2704648"/>
                  <a:gd name="connsiteX2" fmla="*/ 5639123 w 5716198"/>
                  <a:gd name="connsiteY2" fmla="*/ 2555600 h 2704648"/>
                  <a:gd name="connsiteX3" fmla="*/ 65224 w 5716198"/>
                  <a:gd name="connsiteY3" fmla="*/ 2639420 h 2704648"/>
                  <a:gd name="connsiteX4" fmla="*/ 72844 w 5716198"/>
                  <a:gd name="connsiteY4" fmla="*/ 0 h 2704648"/>
                  <a:gd name="connsiteX0" fmla="*/ 72844 w 5777760"/>
                  <a:gd name="connsiteY0" fmla="*/ 0 h 2704648"/>
                  <a:gd name="connsiteX1" fmla="*/ 5776283 w 5777760"/>
                  <a:gd name="connsiteY1" fmla="*/ 19050 h 2704648"/>
                  <a:gd name="connsiteX2" fmla="*/ 5639123 w 5777760"/>
                  <a:gd name="connsiteY2" fmla="*/ 2555600 h 2704648"/>
                  <a:gd name="connsiteX3" fmla="*/ 65224 w 5777760"/>
                  <a:gd name="connsiteY3" fmla="*/ 2639420 h 2704648"/>
                  <a:gd name="connsiteX4" fmla="*/ 72844 w 5777760"/>
                  <a:gd name="connsiteY4" fmla="*/ 0 h 27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7760" h="2704648">
                    <a:moveTo>
                      <a:pt x="72844" y="0"/>
                    </a:moveTo>
                    <a:lnTo>
                      <a:pt x="5776283" y="19050"/>
                    </a:lnTo>
                    <a:cubicBezTo>
                      <a:pt x="5773743" y="867107"/>
                      <a:pt x="5809303" y="991263"/>
                      <a:pt x="5639123" y="2555600"/>
                    </a:cubicBezTo>
                    <a:cubicBezTo>
                      <a:pt x="5188317" y="2720700"/>
                      <a:pt x="1925730" y="2748640"/>
                      <a:pt x="65224" y="2639420"/>
                    </a:cubicBezTo>
                    <a:cubicBezTo>
                      <a:pt x="-84636" y="1782473"/>
                      <a:pt x="70304" y="879807"/>
                      <a:pt x="728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008418" y="974470"/>
                <a:ext cx="5967795" cy="3140330"/>
                <a:chOff x="768927" y="1641595"/>
                <a:chExt cx="5340928" cy="2511698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68927" y="1641595"/>
                  <a:ext cx="5340928" cy="2511698"/>
                  <a:chOff x="768927" y="1641595"/>
                  <a:chExt cx="5340928" cy="2511698"/>
                </a:xfrm>
              </p:grpSpPr>
              <p:sp>
                <p:nvSpPr>
                  <p:cNvPr id="13" name="Rectangle 14"/>
                  <p:cNvSpPr/>
                  <p:nvPr/>
                </p:nvSpPr>
                <p:spPr>
                  <a:xfrm>
                    <a:off x="2820697" y="1661594"/>
                    <a:ext cx="1269423" cy="589771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" name="Google Shape;1251;p47"/>
                  <p:cNvGrpSpPr/>
                  <p:nvPr/>
                </p:nvGrpSpPr>
                <p:grpSpPr>
                  <a:xfrm>
                    <a:off x="768927" y="1641595"/>
                    <a:ext cx="5340928" cy="2511698"/>
                    <a:chOff x="4875791" y="946666"/>
                    <a:chExt cx="1252993" cy="1443671"/>
                  </a:xfrm>
                </p:grpSpPr>
                <p:sp>
                  <p:nvSpPr>
                    <p:cNvPr id="16" name="Google Shape;1252;p47"/>
                    <p:cNvSpPr/>
                    <p:nvPr/>
                  </p:nvSpPr>
                  <p:spPr>
                    <a:xfrm>
                      <a:off x="5455534" y="1055601"/>
                      <a:ext cx="53695" cy="44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2" h="2830" extrusionOk="0">
                          <a:moveTo>
                            <a:pt x="2902" y="0"/>
                          </a:moveTo>
                          <a:cubicBezTo>
                            <a:pt x="2802" y="0"/>
                            <a:pt x="2699" y="38"/>
                            <a:pt x="2608" y="113"/>
                          </a:cubicBezTo>
                          <a:cubicBezTo>
                            <a:pt x="2174" y="439"/>
                            <a:pt x="1666" y="838"/>
                            <a:pt x="1232" y="1200"/>
                          </a:cubicBezTo>
                          <a:cubicBezTo>
                            <a:pt x="906" y="1490"/>
                            <a:pt x="580" y="1743"/>
                            <a:pt x="254" y="1997"/>
                          </a:cubicBezTo>
                          <a:cubicBezTo>
                            <a:pt x="36" y="2142"/>
                            <a:pt x="0" y="2432"/>
                            <a:pt x="145" y="2649"/>
                          </a:cubicBezTo>
                          <a:cubicBezTo>
                            <a:pt x="254" y="2758"/>
                            <a:pt x="362" y="2830"/>
                            <a:pt x="507" y="2830"/>
                          </a:cubicBezTo>
                          <a:cubicBezTo>
                            <a:pt x="616" y="2830"/>
                            <a:pt x="725" y="2794"/>
                            <a:pt x="797" y="2721"/>
                          </a:cubicBezTo>
                          <a:cubicBezTo>
                            <a:pt x="1123" y="2504"/>
                            <a:pt x="1449" y="2214"/>
                            <a:pt x="1811" y="1924"/>
                          </a:cubicBezTo>
                          <a:cubicBezTo>
                            <a:pt x="2246" y="1562"/>
                            <a:pt x="2717" y="1200"/>
                            <a:pt x="3151" y="874"/>
                          </a:cubicBezTo>
                          <a:cubicBezTo>
                            <a:pt x="3369" y="729"/>
                            <a:pt x="3441" y="403"/>
                            <a:pt x="3260" y="222"/>
                          </a:cubicBezTo>
                          <a:cubicBezTo>
                            <a:pt x="3176" y="74"/>
                            <a:pt x="3042" y="0"/>
                            <a:pt x="2902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7" name="Google Shape;1253;p47"/>
                    <p:cNvSpPr/>
                    <p:nvPr/>
                  </p:nvSpPr>
                  <p:spPr>
                    <a:xfrm>
                      <a:off x="4952637" y="2200313"/>
                      <a:ext cx="1086088" cy="1357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621" h="8704" extrusionOk="0">
                          <a:moveTo>
                            <a:pt x="68963" y="1"/>
                          </a:moveTo>
                          <a:cubicBezTo>
                            <a:pt x="68838" y="1"/>
                            <a:pt x="68709" y="56"/>
                            <a:pt x="68603" y="191"/>
                          </a:cubicBezTo>
                          <a:cubicBezTo>
                            <a:pt x="68096" y="771"/>
                            <a:pt x="67589" y="1278"/>
                            <a:pt x="67010" y="1821"/>
                          </a:cubicBezTo>
                          <a:cubicBezTo>
                            <a:pt x="66539" y="2256"/>
                            <a:pt x="66032" y="2727"/>
                            <a:pt x="65561" y="3234"/>
                          </a:cubicBezTo>
                          <a:cubicBezTo>
                            <a:pt x="65380" y="3415"/>
                            <a:pt x="65380" y="3704"/>
                            <a:pt x="65597" y="3886"/>
                          </a:cubicBezTo>
                          <a:cubicBezTo>
                            <a:pt x="65670" y="3958"/>
                            <a:pt x="65814" y="3994"/>
                            <a:pt x="65923" y="3994"/>
                          </a:cubicBezTo>
                          <a:cubicBezTo>
                            <a:pt x="66032" y="3994"/>
                            <a:pt x="66177" y="3958"/>
                            <a:pt x="66249" y="3849"/>
                          </a:cubicBezTo>
                          <a:cubicBezTo>
                            <a:pt x="66684" y="3415"/>
                            <a:pt x="67191" y="2944"/>
                            <a:pt x="67662" y="2509"/>
                          </a:cubicBezTo>
                          <a:cubicBezTo>
                            <a:pt x="68241" y="1966"/>
                            <a:pt x="68821" y="1386"/>
                            <a:pt x="69328" y="771"/>
                          </a:cubicBezTo>
                          <a:cubicBezTo>
                            <a:pt x="69620" y="425"/>
                            <a:pt x="69308" y="1"/>
                            <a:pt x="68963" y="1"/>
                          </a:cubicBezTo>
                          <a:close/>
                          <a:moveTo>
                            <a:pt x="65670" y="481"/>
                          </a:moveTo>
                          <a:cubicBezTo>
                            <a:pt x="64329" y="481"/>
                            <a:pt x="61214" y="4393"/>
                            <a:pt x="60599" y="5407"/>
                          </a:cubicBezTo>
                          <a:cubicBezTo>
                            <a:pt x="60417" y="5624"/>
                            <a:pt x="60490" y="5914"/>
                            <a:pt x="60743" y="6059"/>
                          </a:cubicBezTo>
                          <a:cubicBezTo>
                            <a:pt x="60816" y="6095"/>
                            <a:pt x="60888" y="6131"/>
                            <a:pt x="60961" y="6131"/>
                          </a:cubicBezTo>
                          <a:cubicBezTo>
                            <a:pt x="61142" y="6131"/>
                            <a:pt x="61287" y="6059"/>
                            <a:pt x="61359" y="5914"/>
                          </a:cubicBezTo>
                          <a:cubicBezTo>
                            <a:pt x="62373" y="4320"/>
                            <a:pt x="65054" y="1459"/>
                            <a:pt x="65670" y="1423"/>
                          </a:cubicBezTo>
                          <a:cubicBezTo>
                            <a:pt x="66285" y="1423"/>
                            <a:pt x="66285" y="481"/>
                            <a:pt x="65670" y="481"/>
                          </a:cubicBezTo>
                          <a:close/>
                          <a:moveTo>
                            <a:pt x="2877" y="4720"/>
                          </a:moveTo>
                          <a:cubicBezTo>
                            <a:pt x="2764" y="4720"/>
                            <a:pt x="2645" y="4763"/>
                            <a:pt x="2536" y="4864"/>
                          </a:cubicBezTo>
                          <a:cubicBezTo>
                            <a:pt x="1956" y="5479"/>
                            <a:pt x="1377" y="6168"/>
                            <a:pt x="906" y="6892"/>
                          </a:cubicBezTo>
                          <a:cubicBezTo>
                            <a:pt x="652" y="7254"/>
                            <a:pt x="435" y="7616"/>
                            <a:pt x="145" y="7942"/>
                          </a:cubicBezTo>
                          <a:cubicBezTo>
                            <a:pt x="0" y="8160"/>
                            <a:pt x="36" y="8449"/>
                            <a:pt x="254" y="8631"/>
                          </a:cubicBezTo>
                          <a:cubicBezTo>
                            <a:pt x="326" y="8667"/>
                            <a:pt x="435" y="8703"/>
                            <a:pt x="507" y="8703"/>
                          </a:cubicBezTo>
                          <a:cubicBezTo>
                            <a:pt x="688" y="8703"/>
                            <a:pt x="797" y="8667"/>
                            <a:pt x="906" y="8522"/>
                          </a:cubicBezTo>
                          <a:cubicBezTo>
                            <a:pt x="1159" y="8196"/>
                            <a:pt x="1449" y="7797"/>
                            <a:pt x="1703" y="7435"/>
                          </a:cubicBezTo>
                          <a:cubicBezTo>
                            <a:pt x="2137" y="6747"/>
                            <a:pt x="2644" y="6131"/>
                            <a:pt x="3224" y="5516"/>
                          </a:cubicBezTo>
                          <a:cubicBezTo>
                            <a:pt x="3558" y="5182"/>
                            <a:pt x="3251" y="4720"/>
                            <a:pt x="2877" y="4720"/>
                          </a:cubicBezTo>
                          <a:close/>
                        </a:path>
                      </a:pathLst>
                    </a:custGeom>
                    <a:solidFill>
                      <a:srgbClr val="21305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" name="Google Shape;1254;p47"/>
                    <p:cNvSpPr/>
                    <p:nvPr/>
                  </p:nvSpPr>
                  <p:spPr>
                    <a:xfrm>
                      <a:off x="4875791" y="946666"/>
                      <a:ext cx="1252993" cy="1443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92" h="92543" extrusionOk="0">
                          <a:moveTo>
                            <a:pt x="38286" y="939"/>
                          </a:moveTo>
                          <a:cubicBezTo>
                            <a:pt x="38395" y="975"/>
                            <a:pt x="38503" y="1011"/>
                            <a:pt x="38576" y="1084"/>
                          </a:cubicBezTo>
                          <a:cubicBezTo>
                            <a:pt x="39409" y="1663"/>
                            <a:pt x="40206" y="2315"/>
                            <a:pt x="40894" y="3040"/>
                          </a:cubicBezTo>
                          <a:cubicBezTo>
                            <a:pt x="40982" y="3127"/>
                            <a:pt x="41109" y="3175"/>
                            <a:pt x="41237" y="3175"/>
                          </a:cubicBezTo>
                          <a:cubicBezTo>
                            <a:pt x="41319" y="3175"/>
                            <a:pt x="41402" y="3155"/>
                            <a:pt x="41474" y="3112"/>
                          </a:cubicBezTo>
                          <a:cubicBezTo>
                            <a:pt x="42234" y="2714"/>
                            <a:pt x="43031" y="2315"/>
                            <a:pt x="43828" y="1989"/>
                          </a:cubicBezTo>
                          <a:cubicBezTo>
                            <a:pt x="44009" y="1881"/>
                            <a:pt x="44190" y="1844"/>
                            <a:pt x="44371" y="1844"/>
                          </a:cubicBezTo>
                          <a:cubicBezTo>
                            <a:pt x="44589" y="1844"/>
                            <a:pt x="44806" y="1953"/>
                            <a:pt x="44987" y="2098"/>
                          </a:cubicBezTo>
                          <a:cubicBezTo>
                            <a:pt x="45494" y="2424"/>
                            <a:pt x="45929" y="2931"/>
                            <a:pt x="46219" y="3510"/>
                          </a:cubicBezTo>
                          <a:cubicBezTo>
                            <a:pt x="46298" y="3670"/>
                            <a:pt x="46455" y="3770"/>
                            <a:pt x="46633" y="3770"/>
                          </a:cubicBezTo>
                          <a:cubicBezTo>
                            <a:pt x="46698" y="3770"/>
                            <a:pt x="46766" y="3757"/>
                            <a:pt x="46834" y="3728"/>
                          </a:cubicBezTo>
                          <a:lnTo>
                            <a:pt x="49877" y="2532"/>
                          </a:lnTo>
                          <a:lnTo>
                            <a:pt x="49877" y="2532"/>
                          </a:lnTo>
                          <a:cubicBezTo>
                            <a:pt x="49442" y="5177"/>
                            <a:pt x="49189" y="7821"/>
                            <a:pt x="49152" y="10501"/>
                          </a:cubicBezTo>
                          <a:cubicBezTo>
                            <a:pt x="49008" y="14232"/>
                            <a:pt x="48863" y="18071"/>
                            <a:pt x="47595" y="21694"/>
                          </a:cubicBezTo>
                          <a:cubicBezTo>
                            <a:pt x="47052" y="21186"/>
                            <a:pt x="46508" y="20752"/>
                            <a:pt x="45893" y="20390"/>
                          </a:cubicBezTo>
                          <a:cubicBezTo>
                            <a:pt x="45675" y="20208"/>
                            <a:pt x="45422" y="20136"/>
                            <a:pt x="45168" y="20100"/>
                          </a:cubicBezTo>
                          <a:lnTo>
                            <a:pt x="45096" y="20100"/>
                          </a:lnTo>
                          <a:cubicBezTo>
                            <a:pt x="44842" y="20136"/>
                            <a:pt x="44589" y="20245"/>
                            <a:pt x="44371" y="20462"/>
                          </a:cubicBezTo>
                          <a:lnTo>
                            <a:pt x="43430" y="21295"/>
                          </a:lnTo>
                          <a:cubicBezTo>
                            <a:pt x="43246" y="21494"/>
                            <a:pt x="42997" y="21590"/>
                            <a:pt x="42749" y="21590"/>
                          </a:cubicBezTo>
                          <a:cubicBezTo>
                            <a:pt x="42411" y="21590"/>
                            <a:pt x="42075" y="21412"/>
                            <a:pt x="41908" y="21078"/>
                          </a:cubicBezTo>
                          <a:lnTo>
                            <a:pt x="41800" y="20897"/>
                          </a:lnTo>
                          <a:cubicBezTo>
                            <a:pt x="41510" y="20390"/>
                            <a:pt x="41039" y="20027"/>
                            <a:pt x="40496" y="19846"/>
                          </a:cubicBezTo>
                          <a:cubicBezTo>
                            <a:pt x="40314" y="19774"/>
                            <a:pt x="40097" y="19738"/>
                            <a:pt x="39916" y="19738"/>
                          </a:cubicBezTo>
                          <a:cubicBezTo>
                            <a:pt x="39300" y="19774"/>
                            <a:pt x="38721" y="19955"/>
                            <a:pt x="38214" y="20208"/>
                          </a:cubicBezTo>
                          <a:lnTo>
                            <a:pt x="35533" y="21331"/>
                          </a:lnTo>
                          <a:cubicBezTo>
                            <a:pt x="34773" y="20788"/>
                            <a:pt x="34012" y="20136"/>
                            <a:pt x="33360" y="19448"/>
                          </a:cubicBezTo>
                          <a:cubicBezTo>
                            <a:pt x="33276" y="19342"/>
                            <a:pt x="33142" y="19286"/>
                            <a:pt x="33009" y="19286"/>
                          </a:cubicBezTo>
                          <a:cubicBezTo>
                            <a:pt x="32914" y="19286"/>
                            <a:pt x="32820" y="19315"/>
                            <a:pt x="32744" y="19375"/>
                          </a:cubicBezTo>
                          <a:lnTo>
                            <a:pt x="31875" y="20027"/>
                          </a:lnTo>
                          <a:cubicBezTo>
                            <a:pt x="32020" y="13978"/>
                            <a:pt x="32636" y="7966"/>
                            <a:pt x="33795" y="2025"/>
                          </a:cubicBezTo>
                          <a:lnTo>
                            <a:pt x="35497" y="2750"/>
                          </a:lnTo>
                          <a:cubicBezTo>
                            <a:pt x="35557" y="2786"/>
                            <a:pt x="35622" y="2802"/>
                            <a:pt x="35686" y="2802"/>
                          </a:cubicBezTo>
                          <a:cubicBezTo>
                            <a:pt x="35815" y="2802"/>
                            <a:pt x="35944" y="2738"/>
                            <a:pt x="36040" y="2641"/>
                          </a:cubicBezTo>
                          <a:cubicBezTo>
                            <a:pt x="36620" y="2025"/>
                            <a:pt x="37272" y="1482"/>
                            <a:pt x="37996" y="1047"/>
                          </a:cubicBezTo>
                          <a:cubicBezTo>
                            <a:pt x="38069" y="1011"/>
                            <a:pt x="38177" y="939"/>
                            <a:pt x="38286" y="939"/>
                          </a:cubicBezTo>
                          <a:close/>
                          <a:moveTo>
                            <a:pt x="14090" y="12892"/>
                          </a:moveTo>
                          <a:cubicBezTo>
                            <a:pt x="19089" y="12892"/>
                            <a:pt x="25065" y="12928"/>
                            <a:pt x="31295" y="12964"/>
                          </a:cubicBezTo>
                          <a:cubicBezTo>
                            <a:pt x="31078" y="15645"/>
                            <a:pt x="30969" y="18289"/>
                            <a:pt x="30933" y="20969"/>
                          </a:cubicBezTo>
                          <a:cubicBezTo>
                            <a:pt x="30933" y="21114"/>
                            <a:pt x="31006" y="21295"/>
                            <a:pt x="31187" y="21368"/>
                          </a:cubicBezTo>
                          <a:cubicBezTo>
                            <a:pt x="31252" y="21400"/>
                            <a:pt x="31332" y="21418"/>
                            <a:pt x="31410" y="21418"/>
                          </a:cubicBezTo>
                          <a:cubicBezTo>
                            <a:pt x="31505" y="21418"/>
                            <a:pt x="31598" y="21391"/>
                            <a:pt x="31658" y="21331"/>
                          </a:cubicBezTo>
                          <a:lnTo>
                            <a:pt x="32962" y="20390"/>
                          </a:lnTo>
                          <a:cubicBezTo>
                            <a:pt x="33650" y="21078"/>
                            <a:pt x="34410" y="21694"/>
                            <a:pt x="35244" y="22237"/>
                          </a:cubicBezTo>
                          <a:cubicBezTo>
                            <a:pt x="35312" y="22306"/>
                            <a:pt x="35410" y="22331"/>
                            <a:pt x="35510" y="22331"/>
                          </a:cubicBezTo>
                          <a:cubicBezTo>
                            <a:pt x="35567" y="22331"/>
                            <a:pt x="35625" y="22323"/>
                            <a:pt x="35678" y="22309"/>
                          </a:cubicBezTo>
                          <a:lnTo>
                            <a:pt x="38576" y="21042"/>
                          </a:lnTo>
                          <a:cubicBezTo>
                            <a:pt x="38979" y="20840"/>
                            <a:pt x="39429" y="20730"/>
                            <a:pt x="39888" y="20730"/>
                          </a:cubicBezTo>
                          <a:cubicBezTo>
                            <a:pt x="40005" y="20730"/>
                            <a:pt x="40124" y="20737"/>
                            <a:pt x="40242" y="20752"/>
                          </a:cubicBezTo>
                          <a:cubicBezTo>
                            <a:pt x="40568" y="20824"/>
                            <a:pt x="40749" y="21078"/>
                            <a:pt x="41003" y="21440"/>
                          </a:cubicBezTo>
                          <a:lnTo>
                            <a:pt x="41184" y="21657"/>
                          </a:lnTo>
                          <a:cubicBezTo>
                            <a:pt x="41546" y="22164"/>
                            <a:pt x="42162" y="22490"/>
                            <a:pt x="42814" y="22527"/>
                          </a:cubicBezTo>
                          <a:cubicBezTo>
                            <a:pt x="42959" y="22527"/>
                            <a:pt x="43067" y="22490"/>
                            <a:pt x="43212" y="22490"/>
                          </a:cubicBezTo>
                          <a:cubicBezTo>
                            <a:pt x="43502" y="22382"/>
                            <a:pt x="43792" y="22201"/>
                            <a:pt x="44045" y="21983"/>
                          </a:cubicBezTo>
                          <a:lnTo>
                            <a:pt x="44987" y="21186"/>
                          </a:lnTo>
                          <a:cubicBezTo>
                            <a:pt x="45023" y="21150"/>
                            <a:pt x="45096" y="21078"/>
                            <a:pt x="45132" y="21078"/>
                          </a:cubicBezTo>
                          <a:cubicBezTo>
                            <a:pt x="45204" y="21078"/>
                            <a:pt x="45277" y="21114"/>
                            <a:pt x="45349" y="21186"/>
                          </a:cubicBezTo>
                          <a:cubicBezTo>
                            <a:pt x="46110" y="21657"/>
                            <a:pt x="46798" y="22237"/>
                            <a:pt x="47450" y="22853"/>
                          </a:cubicBezTo>
                          <a:cubicBezTo>
                            <a:pt x="47523" y="22925"/>
                            <a:pt x="47667" y="22997"/>
                            <a:pt x="47776" y="22997"/>
                          </a:cubicBezTo>
                          <a:lnTo>
                            <a:pt x="47885" y="22997"/>
                          </a:lnTo>
                          <a:cubicBezTo>
                            <a:pt x="48030" y="22961"/>
                            <a:pt x="48175" y="22853"/>
                            <a:pt x="48211" y="22708"/>
                          </a:cubicBezTo>
                          <a:cubicBezTo>
                            <a:pt x="49442" y="19593"/>
                            <a:pt x="49804" y="16369"/>
                            <a:pt x="49986" y="13182"/>
                          </a:cubicBezTo>
                          <a:cubicBezTo>
                            <a:pt x="64112" y="13363"/>
                            <a:pt x="76391" y="13544"/>
                            <a:pt x="78782" y="13580"/>
                          </a:cubicBezTo>
                          <a:cubicBezTo>
                            <a:pt x="79941" y="26982"/>
                            <a:pt x="77369" y="83559"/>
                            <a:pt x="77188" y="88087"/>
                          </a:cubicBezTo>
                          <a:cubicBezTo>
                            <a:pt x="72044" y="90369"/>
                            <a:pt x="57157" y="91637"/>
                            <a:pt x="36149" y="91637"/>
                          </a:cubicBezTo>
                          <a:cubicBezTo>
                            <a:pt x="18799" y="91637"/>
                            <a:pt x="3441" y="90695"/>
                            <a:pt x="2137" y="89934"/>
                          </a:cubicBezTo>
                          <a:cubicBezTo>
                            <a:pt x="725" y="87508"/>
                            <a:pt x="1304" y="42847"/>
                            <a:pt x="2029" y="13037"/>
                          </a:cubicBezTo>
                          <a:cubicBezTo>
                            <a:pt x="4274" y="12928"/>
                            <a:pt x="8331" y="12892"/>
                            <a:pt x="14090" y="12892"/>
                          </a:cubicBezTo>
                          <a:close/>
                          <a:moveTo>
                            <a:pt x="38269" y="0"/>
                          </a:moveTo>
                          <a:cubicBezTo>
                            <a:pt x="37999" y="0"/>
                            <a:pt x="37725" y="82"/>
                            <a:pt x="37489" y="251"/>
                          </a:cubicBezTo>
                          <a:cubicBezTo>
                            <a:pt x="36801" y="685"/>
                            <a:pt x="36149" y="1192"/>
                            <a:pt x="35569" y="1772"/>
                          </a:cubicBezTo>
                          <a:lnTo>
                            <a:pt x="33650" y="866"/>
                          </a:lnTo>
                          <a:cubicBezTo>
                            <a:pt x="33577" y="830"/>
                            <a:pt x="33505" y="812"/>
                            <a:pt x="33432" y="812"/>
                          </a:cubicBezTo>
                          <a:cubicBezTo>
                            <a:pt x="33360" y="812"/>
                            <a:pt x="33288" y="830"/>
                            <a:pt x="33215" y="866"/>
                          </a:cubicBezTo>
                          <a:cubicBezTo>
                            <a:pt x="33106" y="939"/>
                            <a:pt x="32998" y="1047"/>
                            <a:pt x="32998" y="1192"/>
                          </a:cubicBezTo>
                          <a:cubicBezTo>
                            <a:pt x="32273" y="4778"/>
                            <a:pt x="31730" y="8364"/>
                            <a:pt x="31404" y="12022"/>
                          </a:cubicBezTo>
                          <a:cubicBezTo>
                            <a:pt x="25102" y="11950"/>
                            <a:pt x="19125" y="11914"/>
                            <a:pt x="14090" y="11914"/>
                          </a:cubicBezTo>
                          <a:cubicBezTo>
                            <a:pt x="7933" y="11914"/>
                            <a:pt x="3695" y="11986"/>
                            <a:pt x="1521" y="12059"/>
                          </a:cubicBezTo>
                          <a:cubicBezTo>
                            <a:pt x="1268" y="12095"/>
                            <a:pt x="1087" y="12276"/>
                            <a:pt x="1051" y="12530"/>
                          </a:cubicBezTo>
                          <a:cubicBezTo>
                            <a:pt x="1051" y="12711"/>
                            <a:pt x="616" y="31691"/>
                            <a:pt x="399" y="50671"/>
                          </a:cubicBezTo>
                          <a:cubicBezTo>
                            <a:pt x="0" y="89282"/>
                            <a:pt x="1051" y="90188"/>
                            <a:pt x="1485" y="90586"/>
                          </a:cubicBezTo>
                          <a:cubicBezTo>
                            <a:pt x="2862" y="91782"/>
                            <a:pt x="20501" y="92542"/>
                            <a:pt x="36149" y="92542"/>
                          </a:cubicBezTo>
                          <a:cubicBezTo>
                            <a:pt x="46291" y="92542"/>
                            <a:pt x="70740" y="92180"/>
                            <a:pt x="77840" y="88811"/>
                          </a:cubicBezTo>
                          <a:cubicBezTo>
                            <a:pt x="77985" y="88739"/>
                            <a:pt x="78093" y="88558"/>
                            <a:pt x="78093" y="88413"/>
                          </a:cubicBezTo>
                          <a:cubicBezTo>
                            <a:pt x="78130" y="87761"/>
                            <a:pt x="80991" y="26185"/>
                            <a:pt x="79687" y="13037"/>
                          </a:cubicBezTo>
                          <a:cubicBezTo>
                            <a:pt x="79651" y="12819"/>
                            <a:pt x="79470" y="12638"/>
                            <a:pt x="79216" y="12602"/>
                          </a:cubicBezTo>
                          <a:cubicBezTo>
                            <a:pt x="78999" y="12602"/>
                            <a:pt x="65669" y="12421"/>
                            <a:pt x="50022" y="12204"/>
                          </a:cubicBezTo>
                          <a:cubicBezTo>
                            <a:pt x="50058" y="11660"/>
                            <a:pt x="50058" y="11117"/>
                            <a:pt x="50094" y="10537"/>
                          </a:cubicBezTo>
                          <a:cubicBezTo>
                            <a:pt x="50203" y="7676"/>
                            <a:pt x="50312" y="4706"/>
                            <a:pt x="50927" y="1881"/>
                          </a:cubicBezTo>
                          <a:cubicBezTo>
                            <a:pt x="51013" y="1565"/>
                            <a:pt x="50782" y="1318"/>
                            <a:pt x="50520" y="1318"/>
                          </a:cubicBezTo>
                          <a:cubicBezTo>
                            <a:pt x="50451" y="1318"/>
                            <a:pt x="50380" y="1336"/>
                            <a:pt x="50312" y="1373"/>
                          </a:cubicBezTo>
                          <a:lnTo>
                            <a:pt x="46834" y="2714"/>
                          </a:lnTo>
                          <a:cubicBezTo>
                            <a:pt x="46508" y="2170"/>
                            <a:pt x="46037" y="1699"/>
                            <a:pt x="45530" y="1337"/>
                          </a:cubicBezTo>
                          <a:cubicBezTo>
                            <a:pt x="45168" y="1047"/>
                            <a:pt x="44770" y="903"/>
                            <a:pt x="44371" y="903"/>
                          </a:cubicBezTo>
                          <a:cubicBezTo>
                            <a:pt x="44045" y="903"/>
                            <a:pt x="43719" y="975"/>
                            <a:pt x="43466" y="1120"/>
                          </a:cubicBezTo>
                          <a:cubicBezTo>
                            <a:pt x="42705" y="1446"/>
                            <a:pt x="42017" y="1772"/>
                            <a:pt x="41329" y="2134"/>
                          </a:cubicBezTo>
                          <a:cubicBezTo>
                            <a:pt x="40640" y="1482"/>
                            <a:pt x="39916" y="866"/>
                            <a:pt x="39119" y="323"/>
                          </a:cubicBezTo>
                          <a:cubicBezTo>
                            <a:pt x="38886" y="110"/>
                            <a:pt x="38581" y="0"/>
                            <a:pt x="3826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endParaRPr/>
                    </a:p>
                  </p:txBody>
                </p:sp>
                <p:sp>
                  <p:nvSpPr>
                    <p:cNvPr id="19" name="Google Shape;1255;p47"/>
                    <p:cNvSpPr/>
                    <p:nvPr/>
                  </p:nvSpPr>
                  <p:spPr>
                    <a:xfrm>
                      <a:off x="5451010" y="1048035"/>
                      <a:ext cx="109075" cy="994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992" h="6373" extrusionOk="0">
                          <a:moveTo>
                            <a:pt x="6448" y="1"/>
                          </a:moveTo>
                          <a:cubicBezTo>
                            <a:pt x="6330" y="1"/>
                            <a:pt x="6212" y="55"/>
                            <a:pt x="6122" y="164"/>
                          </a:cubicBezTo>
                          <a:cubicBezTo>
                            <a:pt x="4311" y="2011"/>
                            <a:pt x="2210" y="4148"/>
                            <a:pt x="326" y="5488"/>
                          </a:cubicBezTo>
                          <a:cubicBezTo>
                            <a:pt x="73" y="5633"/>
                            <a:pt x="0" y="5959"/>
                            <a:pt x="182" y="6176"/>
                          </a:cubicBezTo>
                          <a:cubicBezTo>
                            <a:pt x="269" y="6307"/>
                            <a:pt x="408" y="6372"/>
                            <a:pt x="552" y="6372"/>
                          </a:cubicBezTo>
                          <a:cubicBezTo>
                            <a:pt x="648" y="6372"/>
                            <a:pt x="747" y="6343"/>
                            <a:pt x="834" y="6285"/>
                          </a:cubicBezTo>
                          <a:cubicBezTo>
                            <a:pt x="2826" y="4872"/>
                            <a:pt x="4963" y="2735"/>
                            <a:pt x="6774" y="816"/>
                          </a:cubicBezTo>
                          <a:cubicBezTo>
                            <a:pt x="6991" y="635"/>
                            <a:pt x="6991" y="345"/>
                            <a:pt x="6774" y="164"/>
                          </a:cubicBezTo>
                          <a:cubicBezTo>
                            <a:pt x="6683" y="55"/>
                            <a:pt x="6566" y="1"/>
                            <a:pt x="644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" name="Google Shape;1256;p47"/>
                    <p:cNvSpPr/>
                    <p:nvPr/>
                  </p:nvSpPr>
                  <p:spPr>
                    <a:xfrm>
                      <a:off x="5519557" y="1088423"/>
                      <a:ext cx="44476" cy="37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1" h="2394" extrusionOk="0">
                          <a:moveTo>
                            <a:pt x="2320" y="0"/>
                          </a:moveTo>
                          <a:cubicBezTo>
                            <a:pt x="2232" y="0"/>
                            <a:pt x="2141" y="24"/>
                            <a:pt x="2054" y="74"/>
                          </a:cubicBezTo>
                          <a:cubicBezTo>
                            <a:pt x="1366" y="472"/>
                            <a:pt x="786" y="980"/>
                            <a:pt x="315" y="1595"/>
                          </a:cubicBezTo>
                          <a:cubicBezTo>
                            <a:pt x="0" y="1910"/>
                            <a:pt x="226" y="2394"/>
                            <a:pt x="634" y="2394"/>
                          </a:cubicBezTo>
                          <a:cubicBezTo>
                            <a:pt x="648" y="2394"/>
                            <a:pt x="663" y="2393"/>
                            <a:pt x="677" y="2392"/>
                          </a:cubicBezTo>
                          <a:cubicBezTo>
                            <a:pt x="822" y="2356"/>
                            <a:pt x="931" y="2320"/>
                            <a:pt x="1040" y="2211"/>
                          </a:cubicBezTo>
                          <a:cubicBezTo>
                            <a:pt x="1438" y="1668"/>
                            <a:pt x="1945" y="1233"/>
                            <a:pt x="2525" y="907"/>
                          </a:cubicBezTo>
                          <a:cubicBezTo>
                            <a:pt x="2778" y="798"/>
                            <a:pt x="2851" y="472"/>
                            <a:pt x="2742" y="255"/>
                          </a:cubicBezTo>
                          <a:cubicBezTo>
                            <a:pt x="2647" y="89"/>
                            <a:pt x="2489" y="0"/>
                            <a:pt x="232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1" name="Google Shape;1257;p47"/>
                    <p:cNvSpPr/>
                    <p:nvPr/>
                  </p:nvSpPr>
                  <p:spPr>
                    <a:xfrm>
                      <a:off x="5895142" y="2207801"/>
                      <a:ext cx="92118" cy="881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5" h="5652" extrusionOk="0">
                          <a:moveTo>
                            <a:pt x="5253" y="1"/>
                          </a:moveTo>
                          <a:cubicBezTo>
                            <a:pt x="3912" y="1"/>
                            <a:pt x="797" y="3913"/>
                            <a:pt x="182" y="4927"/>
                          </a:cubicBezTo>
                          <a:cubicBezTo>
                            <a:pt x="0" y="5144"/>
                            <a:pt x="73" y="5434"/>
                            <a:pt x="326" y="5579"/>
                          </a:cubicBezTo>
                          <a:cubicBezTo>
                            <a:pt x="399" y="5615"/>
                            <a:pt x="471" y="5651"/>
                            <a:pt x="544" y="5651"/>
                          </a:cubicBezTo>
                          <a:cubicBezTo>
                            <a:pt x="725" y="5651"/>
                            <a:pt x="870" y="5579"/>
                            <a:pt x="942" y="5434"/>
                          </a:cubicBezTo>
                          <a:cubicBezTo>
                            <a:pt x="1956" y="3840"/>
                            <a:pt x="4637" y="979"/>
                            <a:pt x="5253" y="943"/>
                          </a:cubicBezTo>
                          <a:cubicBezTo>
                            <a:pt x="5904" y="943"/>
                            <a:pt x="5904" y="1"/>
                            <a:pt x="525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2" name="Google Shape;1258;p47"/>
                    <p:cNvSpPr/>
                    <p:nvPr/>
                  </p:nvSpPr>
                  <p:spPr>
                    <a:xfrm>
                      <a:off x="5972549" y="2200578"/>
                      <a:ext cx="66768" cy="6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0" h="4014" extrusionOk="0">
                          <a:moveTo>
                            <a:pt x="3613" y="0"/>
                          </a:moveTo>
                          <a:cubicBezTo>
                            <a:pt x="3490" y="0"/>
                            <a:pt x="3364" y="51"/>
                            <a:pt x="3261" y="174"/>
                          </a:cubicBezTo>
                          <a:cubicBezTo>
                            <a:pt x="2754" y="754"/>
                            <a:pt x="2210" y="1297"/>
                            <a:pt x="1631" y="1804"/>
                          </a:cubicBezTo>
                          <a:cubicBezTo>
                            <a:pt x="1160" y="2239"/>
                            <a:pt x="653" y="2710"/>
                            <a:pt x="182" y="3217"/>
                          </a:cubicBezTo>
                          <a:cubicBezTo>
                            <a:pt x="1" y="3398"/>
                            <a:pt x="37" y="3687"/>
                            <a:pt x="254" y="3869"/>
                          </a:cubicBezTo>
                          <a:cubicBezTo>
                            <a:pt x="327" y="3941"/>
                            <a:pt x="435" y="4013"/>
                            <a:pt x="544" y="4013"/>
                          </a:cubicBezTo>
                          <a:cubicBezTo>
                            <a:pt x="689" y="4013"/>
                            <a:pt x="798" y="3941"/>
                            <a:pt x="906" y="3832"/>
                          </a:cubicBezTo>
                          <a:cubicBezTo>
                            <a:pt x="1341" y="3398"/>
                            <a:pt x="1812" y="2927"/>
                            <a:pt x="2283" y="2492"/>
                          </a:cubicBezTo>
                          <a:cubicBezTo>
                            <a:pt x="2898" y="1949"/>
                            <a:pt x="3442" y="1369"/>
                            <a:pt x="3985" y="790"/>
                          </a:cubicBezTo>
                          <a:cubicBezTo>
                            <a:pt x="4280" y="415"/>
                            <a:pt x="3960" y="0"/>
                            <a:pt x="36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" name="Google Shape;1259;p47"/>
                    <p:cNvSpPr/>
                    <p:nvPr/>
                  </p:nvSpPr>
                  <p:spPr>
                    <a:xfrm>
                      <a:off x="5653295" y="1253830"/>
                      <a:ext cx="46348" cy="54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71" h="3525" extrusionOk="0">
                          <a:moveTo>
                            <a:pt x="2423" y="1"/>
                          </a:moveTo>
                          <a:cubicBezTo>
                            <a:pt x="2312" y="1"/>
                            <a:pt x="2199" y="38"/>
                            <a:pt x="2102" y="120"/>
                          </a:cubicBezTo>
                          <a:cubicBezTo>
                            <a:pt x="1558" y="663"/>
                            <a:pt x="1087" y="1243"/>
                            <a:pt x="725" y="1931"/>
                          </a:cubicBezTo>
                          <a:cubicBezTo>
                            <a:pt x="544" y="2257"/>
                            <a:pt x="363" y="2547"/>
                            <a:pt x="182" y="2800"/>
                          </a:cubicBezTo>
                          <a:cubicBezTo>
                            <a:pt x="1" y="2981"/>
                            <a:pt x="37" y="3307"/>
                            <a:pt x="254" y="3452"/>
                          </a:cubicBezTo>
                          <a:cubicBezTo>
                            <a:pt x="327" y="3489"/>
                            <a:pt x="435" y="3525"/>
                            <a:pt x="544" y="3525"/>
                          </a:cubicBezTo>
                          <a:cubicBezTo>
                            <a:pt x="689" y="3525"/>
                            <a:pt x="834" y="3452"/>
                            <a:pt x="906" y="3344"/>
                          </a:cubicBezTo>
                          <a:cubicBezTo>
                            <a:pt x="1124" y="3054"/>
                            <a:pt x="1341" y="2764"/>
                            <a:pt x="1522" y="2402"/>
                          </a:cubicBezTo>
                          <a:cubicBezTo>
                            <a:pt x="1848" y="1822"/>
                            <a:pt x="2246" y="1315"/>
                            <a:pt x="2717" y="844"/>
                          </a:cubicBezTo>
                          <a:cubicBezTo>
                            <a:pt x="2935" y="663"/>
                            <a:pt x="2971" y="374"/>
                            <a:pt x="2790" y="156"/>
                          </a:cubicBezTo>
                          <a:cubicBezTo>
                            <a:pt x="2690" y="57"/>
                            <a:pt x="2558" y="1"/>
                            <a:pt x="242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" name="Google Shape;1260;p47"/>
                    <p:cNvSpPr/>
                    <p:nvPr/>
                  </p:nvSpPr>
                  <p:spPr>
                    <a:xfrm>
                      <a:off x="5717458" y="1246482"/>
                      <a:ext cx="39406" cy="330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6" h="2119" extrusionOk="0">
                          <a:moveTo>
                            <a:pt x="1813" y="0"/>
                          </a:moveTo>
                          <a:cubicBezTo>
                            <a:pt x="1710" y="0"/>
                            <a:pt x="1602" y="36"/>
                            <a:pt x="1502" y="120"/>
                          </a:cubicBezTo>
                          <a:cubicBezTo>
                            <a:pt x="1104" y="482"/>
                            <a:pt x="705" y="917"/>
                            <a:pt x="307" y="1315"/>
                          </a:cubicBezTo>
                          <a:cubicBezTo>
                            <a:pt x="1" y="1621"/>
                            <a:pt x="205" y="2119"/>
                            <a:pt x="591" y="2119"/>
                          </a:cubicBezTo>
                          <a:cubicBezTo>
                            <a:pt x="616" y="2119"/>
                            <a:pt x="642" y="2117"/>
                            <a:pt x="669" y="2112"/>
                          </a:cubicBezTo>
                          <a:cubicBezTo>
                            <a:pt x="778" y="2112"/>
                            <a:pt x="922" y="2076"/>
                            <a:pt x="995" y="1967"/>
                          </a:cubicBezTo>
                          <a:cubicBezTo>
                            <a:pt x="1357" y="1569"/>
                            <a:pt x="1756" y="1171"/>
                            <a:pt x="2154" y="808"/>
                          </a:cubicBezTo>
                          <a:cubicBezTo>
                            <a:pt x="2525" y="494"/>
                            <a:pt x="2199" y="0"/>
                            <a:pt x="181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" name="Google Shape;1261;p47"/>
                    <p:cNvSpPr/>
                    <p:nvPr/>
                  </p:nvSpPr>
                  <p:spPr>
                    <a:xfrm>
                      <a:off x="4952637" y="2273945"/>
                      <a:ext cx="55505" cy="62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58" h="3984" extrusionOk="0">
                          <a:moveTo>
                            <a:pt x="2894" y="0"/>
                          </a:moveTo>
                          <a:cubicBezTo>
                            <a:pt x="2786" y="0"/>
                            <a:pt x="2673" y="43"/>
                            <a:pt x="2572" y="144"/>
                          </a:cubicBezTo>
                          <a:cubicBezTo>
                            <a:pt x="1956" y="759"/>
                            <a:pt x="1377" y="1448"/>
                            <a:pt x="906" y="2172"/>
                          </a:cubicBezTo>
                          <a:cubicBezTo>
                            <a:pt x="688" y="2534"/>
                            <a:pt x="435" y="2896"/>
                            <a:pt x="145" y="3222"/>
                          </a:cubicBezTo>
                          <a:cubicBezTo>
                            <a:pt x="0" y="3440"/>
                            <a:pt x="36" y="3729"/>
                            <a:pt x="254" y="3911"/>
                          </a:cubicBezTo>
                          <a:cubicBezTo>
                            <a:pt x="326" y="3947"/>
                            <a:pt x="435" y="3983"/>
                            <a:pt x="544" y="3983"/>
                          </a:cubicBezTo>
                          <a:cubicBezTo>
                            <a:pt x="688" y="3983"/>
                            <a:pt x="797" y="3947"/>
                            <a:pt x="906" y="3802"/>
                          </a:cubicBezTo>
                          <a:cubicBezTo>
                            <a:pt x="1196" y="3476"/>
                            <a:pt x="1449" y="3077"/>
                            <a:pt x="1703" y="2715"/>
                          </a:cubicBezTo>
                          <a:cubicBezTo>
                            <a:pt x="2137" y="2027"/>
                            <a:pt x="2644" y="1411"/>
                            <a:pt x="3224" y="796"/>
                          </a:cubicBezTo>
                          <a:cubicBezTo>
                            <a:pt x="3558" y="462"/>
                            <a:pt x="3251" y="0"/>
                            <a:pt x="28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" name="Rectangle 14"/>
                  <p:cNvSpPr/>
                  <p:nvPr/>
                </p:nvSpPr>
                <p:spPr>
                  <a:xfrm>
                    <a:off x="3161301" y="1767517"/>
                    <a:ext cx="615357" cy="371363"/>
                  </a:xfrm>
                  <a:custGeom>
                    <a:avLst/>
                    <a:gdLst>
                      <a:gd name="connsiteX0" fmla="*/ 0 w 1059873"/>
                      <a:gd name="connsiteY0" fmla="*/ 0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0 w 1059873"/>
                      <a:gd name="connsiteY4" fmla="*/ 0 h 561109"/>
                      <a:gd name="connsiteX0" fmla="*/ 23813 w 1059873"/>
                      <a:gd name="connsiteY0" fmla="*/ 23812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23813 w 1059873"/>
                      <a:gd name="connsiteY4" fmla="*/ 23812 h 561109"/>
                      <a:gd name="connsiteX0" fmla="*/ 33338 w 1059873"/>
                      <a:gd name="connsiteY0" fmla="*/ 666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3338 w 1059873"/>
                      <a:gd name="connsiteY4" fmla="*/ 66675 h 561109"/>
                      <a:gd name="connsiteX0" fmla="*/ 38101 w 1059873"/>
                      <a:gd name="connsiteY0" fmla="*/ 28575 h 561109"/>
                      <a:gd name="connsiteX1" fmla="*/ 1059873 w 1059873"/>
                      <a:gd name="connsiteY1" fmla="*/ 0 h 561109"/>
                      <a:gd name="connsiteX2" fmla="*/ 1059873 w 1059873"/>
                      <a:gd name="connsiteY2" fmla="*/ 561109 h 561109"/>
                      <a:gd name="connsiteX3" fmla="*/ 0 w 1059873"/>
                      <a:gd name="connsiteY3" fmla="*/ 561109 h 561109"/>
                      <a:gd name="connsiteX4" fmla="*/ 38101 w 1059873"/>
                      <a:gd name="connsiteY4" fmla="*/ 28575 h 561109"/>
                      <a:gd name="connsiteX0" fmla="*/ 138114 w 1159886"/>
                      <a:gd name="connsiteY0" fmla="*/ 28575 h 561109"/>
                      <a:gd name="connsiteX1" fmla="*/ 1159886 w 1159886"/>
                      <a:gd name="connsiteY1" fmla="*/ 0 h 561109"/>
                      <a:gd name="connsiteX2" fmla="*/ 1159886 w 1159886"/>
                      <a:gd name="connsiteY2" fmla="*/ 561109 h 561109"/>
                      <a:gd name="connsiteX3" fmla="*/ 0 w 1159886"/>
                      <a:gd name="connsiteY3" fmla="*/ 551584 h 561109"/>
                      <a:gd name="connsiteX4" fmla="*/ 138114 w 1159886"/>
                      <a:gd name="connsiteY4" fmla="*/ 28575 h 561109"/>
                      <a:gd name="connsiteX0" fmla="*/ 138114 w 1259898"/>
                      <a:gd name="connsiteY0" fmla="*/ 0 h 532534"/>
                      <a:gd name="connsiteX1" fmla="*/ 1259898 w 1259898"/>
                      <a:gd name="connsiteY1" fmla="*/ 19050 h 532534"/>
                      <a:gd name="connsiteX2" fmla="*/ 1159886 w 1259898"/>
                      <a:gd name="connsiteY2" fmla="*/ 532534 h 532534"/>
                      <a:gd name="connsiteX3" fmla="*/ 0 w 1259898"/>
                      <a:gd name="connsiteY3" fmla="*/ 523009 h 532534"/>
                      <a:gd name="connsiteX4" fmla="*/ 138114 w 1259898"/>
                      <a:gd name="connsiteY4" fmla="*/ 0 h 5325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0 w 1259898"/>
                      <a:gd name="connsiteY3" fmla="*/ 523009 h 570634"/>
                      <a:gd name="connsiteX4" fmla="*/ 138114 w 1259898"/>
                      <a:gd name="connsiteY4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38114 w 1259898"/>
                      <a:gd name="connsiteY0" fmla="*/ 0 h 570634"/>
                      <a:gd name="connsiteX1" fmla="*/ 1259898 w 1259898"/>
                      <a:gd name="connsiteY1" fmla="*/ 19050 h 570634"/>
                      <a:gd name="connsiteX2" fmla="*/ 1112261 w 1259898"/>
                      <a:gd name="connsiteY2" fmla="*/ 570634 h 570634"/>
                      <a:gd name="connsiteX3" fmla="*/ 255877 w 1259898"/>
                      <a:gd name="connsiteY3" fmla="*/ 548119 h 570634"/>
                      <a:gd name="connsiteX4" fmla="*/ 0 w 1259898"/>
                      <a:gd name="connsiteY4" fmla="*/ 523009 h 570634"/>
                      <a:gd name="connsiteX5" fmla="*/ 138114 w 1259898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47639 w 1269423"/>
                      <a:gd name="connsiteY0" fmla="*/ 0 h 570634"/>
                      <a:gd name="connsiteX1" fmla="*/ 1269423 w 1269423"/>
                      <a:gd name="connsiteY1" fmla="*/ 19050 h 570634"/>
                      <a:gd name="connsiteX2" fmla="*/ 1121786 w 1269423"/>
                      <a:gd name="connsiteY2" fmla="*/ 570634 h 570634"/>
                      <a:gd name="connsiteX3" fmla="*/ 265402 w 1269423"/>
                      <a:gd name="connsiteY3" fmla="*/ 548119 h 570634"/>
                      <a:gd name="connsiteX4" fmla="*/ 0 w 1269423"/>
                      <a:gd name="connsiteY4" fmla="*/ 508722 h 570634"/>
                      <a:gd name="connsiteX5" fmla="*/ 147639 w 1269423"/>
                      <a:gd name="connsiteY5" fmla="*/ 0 h 570634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0 h 556347"/>
                      <a:gd name="connsiteX1" fmla="*/ 1269423 w 1269423"/>
                      <a:gd name="connsiteY1" fmla="*/ 4763 h 556347"/>
                      <a:gd name="connsiteX2" fmla="*/ 1121786 w 1269423"/>
                      <a:gd name="connsiteY2" fmla="*/ 556347 h 556347"/>
                      <a:gd name="connsiteX3" fmla="*/ 265402 w 1269423"/>
                      <a:gd name="connsiteY3" fmla="*/ 533832 h 556347"/>
                      <a:gd name="connsiteX4" fmla="*/ 0 w 1269423"/>
                      <a:gd name="connsiteY4" fmla="*/ 494435 h 556347"/>
                      <a:gd name="connsiteX5" fmla="*/ 123826 w 1269423"/>
                      <a:gd name="connsiteY5" fmla="*/ 0 h 556347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47869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47869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7394 h 604216"/>
                      <a:gd name="connsiteX1" fmla="*/ 465428 w 1269423"/>
                      <a:gd name="connsiteY1" fmla="*/ 14964 h 604216"/>
                      <a:gd name="connsiteX2" fmla="*/ 1269423 w 1269423"/>
                      <a:gd name="connsiteY2" fmla="*/ 52632 h 604216"/>
                      <a:gd name="connsiteX3" fmla="*/ 1121786 w 1269423"/>
                      <a:gd name="connsiteY3" fmla="*/ 604216 h 604216"/>
                      <a:gd name="connsiteX4" fmla="*/ 265402 w 1269423"/>
                      <a:gd name="connsiteY4" fmla="*/ 581701 h 604216"/>
                      <a:gd name="connsiteX5" fmla="*/ 0 w 1269423"/>
                      <a:gd name="connsiteY5" fmla="*/ 542304 h 604216"/>
                      <a:gd name="connsiteX6" fmla="*/ 123826 w 1269423"/>
                      <a:gd name="connsiteY6" fmla="*/ 57394 h 604216"/>
                      <a:gd name="connsiteX0" fmla="*/ 123826 w 1269423"/>
                      <a:gd name="connsiteY0" fmla="*/ 50744 h 597566"/>
                      <a:gd name="connsiteX1" fmla="*/ 465428 w 1269423"/>
                      <a:gd name="connsiteY1" fmla="*/ 8314 h 597566"/>
                      <a:gd name="connsiteX2" fmla="*/ 598778 w 1269423"/>
                      <a:gd name="connsiteY2" fmla="*/ 32126 h 597566"/>
                      <a:gd name="connsiteX3" fmla="*/ 1269423 w 1269423"/>
                      <a:gd name="connsiteY3" fmla="*/ 45982 h 597566"/>
                      <a:gd name="connsiteX4" fmla="*/ 1121786 w 1269423"/>
                      <a:gd name="connsiteY4" fmla="*/ 597566 h 597566"/>
                      <a:gd name="connsiteX5" fmla="*/ 265402 w 1269423"/>
                      <a:gd name="connsiteY5" fmla="*/ 575051 h 597566"/>
                      <a:gd name="connsiteX6" fmla="*/ 0 w 1269423"/>
                      <a:gd name="connsiteY6" fmla="*/ 535654 h 597566"/>
                      <a:gd name="connsiteX7" fmla="*/ 123826 w 1269423"/>
                      <a:gd name="connsiteY7" fmla="*/ 50744 h 597566"/>
                      <a:gd name="connsiteX0" fmla="*/ 123826 w 1269423"/>
                      <a:gd name="connsiteY0" fmla="*/ 49637 h 596459"/>
                      <a:gd name="connsiteX1" fmla="*/ 465428 w 1269423"/>
                      <a:gd name="connsiteY1" fmla="*/ 7207 h 596459"/>
                      <a:gd name="connsiteX2" fmla="*/ 598778 w 1269423"/>
                      <a:gd name="connsiteY2" fmla="*/ 31019 h 596459"/>
                      <a:gd name="connsiteX3" fmla="*/ 794041 w 1269423"/>
                      <a:gd name="connsiteY3" fmla="*/ 35782 h 596459"/>
                      <a:gd name="connsiteX4" fmla="*/ 1269423 w 1269423"/>
                      <a:gd name="connsiteY4" fmla="*/ 44875 h 596459"/>
                      <a:gd name="connsiteX5" fmla="*/ 1121786 w 1269423"/>
                      <a:gd name="connsiteY5" fmla="*/ 596459 h 596459"/>
                      <a:gd name="connsiteX6" fmla="*/ 265402 w 1269423"/>
                      <a:gd name="connsiteY6" fmla="*/ 573944 h 596459"/>
                      <a:gd name="connsiteX7" fmla="*/ 0 w 1269423"/>
                      <a:gd name="connsiteY7" fmla="*/ 534547 h 596459"/>
                      <a:gd name="connsiteX8" fmla="*/ 123826 w 1269423"/>
                      <a:gd name="connsiteY8" fmla="*/ 49637 h 596459"/>
                      <a:gd name="connsiteX0" fmla="*/ 123826 w 1269423"/>
                      <a:gd name="connsiteY0" fmla="*/ 43695 h 590517"/>
                      <a:gd name="connsiteX1" fmla="*/ 465428 w 1269423"/>
                      <a:gd name="connsiteY1" fmla="*/ 1265 h 590517"/>
                      <a:gd name="connsiteX2" fmla="*/ 598778 w 1269423"/>
                      <a:gd name="connsiteY2" fmla="*/ 25077 h 590517"/>
                      <a:gd name="connsiteX3" fmla="*/ 808329 w 1269423"/>
                      <a:gd name="connsiteY3" fmla="*/ 63177 h 590517"/>
                      <a:gd name="connsiteX4" fmla="*/ 1269423 w 1269423"/>
                      <a:gd name="connsiteY4" fmla="*/ 38933 h 590517"/>
                      <a:gd name="connsiteX5" fmla="*/ 1121786 w 1269423"/>
                      <a:gd name="connsiteY5" fmla="*/ 590517 h 590517"/>
                      <a:gd name="connsiteX6" fmla="*/ 265402 w 1269423"/>
                      <a:gd name="connsiteY6" fmla="*/ 568002 h 590517"/>
                      <a:gd name="connsiteX7" fmla="*/ 0 w 1269423"/>
                      <a:gd name="connsiteY7" fmla="*/ 528605 h 590517"/>
                      <a:gd name="connsiteX8" fmla="*/ 123826 w 1269423"/>
                      <a:gd name="connsiteY8" fmla="*/ 43695 h 590517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598778 w 1269423"/>
                      <a:gd name="connsiteY2" fmla="*/ 31018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60691 w 1269423"/>
                      <a:gd name="connsiteY2" fmla="*/ 5483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9636 h 596458"/>
                      <a:gd name="connsiteX1" fmla="*/ 465428 w 1269423"/>
                      <a:gd name="connsiteY1" fmla="*/ 7206 h 596458"/>
                      <a:gd name="connsiteX2" fmla="*/ 679741 w 1269423"/>
                      <a:gd name="connsiteY2" fmla="*/ 73880 h 596458"/>
                      <a:gd name="connsiteX3" fmla="*/ 865479 w 1269423"/>
                      <a:gd name="connsiteY3" fmla="*/ 35780 h 596458"/>
                      <a:gd name="connsiteX4" fmla="*/ 1269423 w 1269423"/>
                      <a:gd name="connsiteY4" fmla="*/ 44874 h 596458"/>
                      <a:gd name="connsiteX5" fmla="*/ 1121786 w 1269423"/>
                      <a:gd name="connsiteY5" fmla="*/ 596458 h 596458"/>
                      <a:gd name="connsiteX6" fmla="*/ 265402 w 1269423"/>
                      <a:gd name="connsiteY6" fmla="*/ 573943 h 596458"/>
                      <a:gd name="connsiteX7" fmla="*/ 0 w 1269423"/>
                      <a:gd name="connsiteY7" fmla="*/ 534546 h 596458"/>
                      <a:gd name="connsiteX8" fmla="*/ 123826 w 1269423"/>
                      <a:gd name="connsiteY8" fmla="*/ 49636 h 596458"/>
                      <a:gd name="connsiteX0" fmla="*/ 123826 w 1269423"/>
                      <a:gd name="connsiteY0" fmla="*/ 45668 h 592490"/>
                      <a:gd name="connsiteX1" fmla="*/ 465428 w 1269423"/>
                      <a:gd name="connsiteY1" fmla="*/ 3238 h 592490"/>
                      <a:gd name="connsiteX2" fmla="*/ 679741 w 1269423"/>
                      <a:gd name="connsiteY2" fmla="*/ 69912 h 592490"/>
                      <a:gd name="connsiteX3" fmla="*/ 865479 w 1269423"/>
                      <a:gd name="connsiteY3" fmla="*/ 31812 h 592490"/>
                      <a:gd name="connsiteX4" fmla="*/ 1065503 w 1269423"/>
                      <a:gd name="connsiteY4" fmla="*/ 50863 h 592490"/>
                      <a:gd name="connsiteX5" fmla="*/ 1269423 w 1269423"/>
                      <a:gd name="connsiteY5" fmla="*/ 40906 h 592490"/>
                      <a:gd name="connsiteX6" fmla="*/ 1121786 w 1269423"/>
                      <a:gd name="connsiteY6" fmla="*/ 592490 h 592490"/>
                      <a:gd name="connsiteX7" fmla="*/ 265402 w 1269423"/>
                      <a:gd name="connsiteY7" fmla="*/ 569975 h 592490"/>
                      <a:gd name="connsiteX8" fmla="*/ 0 w 1269423"/>
                      <a:gd name="connsiteY8" fmla="*/ 530578 h 592490"/>
                      <a:gd name="connsiteX9" fmla="*/ 123826 w 1269423"/>
                      <a:gd name="connsiteY9" fmla="*/ 45668 h 59249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65503 w 1269423"/>
                      <a:gd name="connsiteY4" fmla="*/ 4814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46453 w 1269423"/>
                      <a:gd name="connsiteY4" fmla="*/ 5766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67194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265402 w 1269423"/>
                      <a:gd name="connsiteY7" fmla="*/ 567256 h 589771"/>
                      <a:gd name="connsiteX8" fmla="*/ 0 w 1269423"/>
                      <a:gd name="connsiteY8" fmla="*/ 527859 h 589771"/>
                      <a:gd name="connsiteX9" fmla="*/ 123826 w 1269423"/>
                      <a:gd name="connsiteY9" fmla="*/ 42949 h 589771"/>
                      <a:gd name="connsiteX0" fmla="*/ 123826 w 1269423"/>
                      <a:gd name="connsiteY0" fmla="*/ 42949 h 621268"/>
                      <a:gd name="connsiteX1" fmla="*/ 465428 w 1269423"/>
                      <a:gd name="connsiteY1" fmla="*/ 519 h 621268"/>
                      <a:gd name="connsiteX2" fmla="*/ 679741 w 1269423"/>
                      <a:gd name="connsiteY2" fmla="*/ 67193 h 621268"/>
                      <a:gd name="connsiteX3" fmla="*/ 865479 w 1269423"/>
                      <a:gd name="connsiteY3" fmla="*/ 29093 h 621268"/>
                      <a:gd name="connsiteX4" fmla="*/ 1051215 w 1269423"/>
                      <a:gd name="connsiteY4" fmla="*/ 76719 h 621268"/>
                      <a:gd name="connsiteX5" fmla="*/ 1269423 w 1269423"/>
                      <a:gd name="connsiteY5" fmla="*/ 38187 h 621268"/>
                      <a:gd name="connsiteX6" fmla="*/ 1121786 w 1269423"/>
                      <a:gd name="connsiteY6" fmla="*/ 589771 h 621268"/>
                      <a:gd name="connsiteX7" fmla="*/ 446378 w 1269423"/>
                      <a:gd name="connsiteY7" fmla="*/ 543444 h 621268"/>
                      <a:gd name="connsiteX8" fmla="*/ 265402 w 1269423"/>
                      <a:gd name="connsiteY8" fmla="*/ 567256 h 621268"/>
                      <a:gd name="connsiteX9" fmla="*/ 0 w 1269423"/>
                      <a:gd name="connsiteY9" fmla="*/ 527859 h 621268"/>
                      <a:gd name="connsiteX10" fmla="*/ 123826 w 1269423"/>
                      <a:gd name="connsiteY10" fmla="*/ 42949 h 621268"/>
                      <a:gd name="connsiteX0" fmla="*/ 123826 w 1269423"/>
                      <a:gd name="connsiteY0" fmla="*/ 42949 h 619818"/>
                      <a:gd name="connsiteX1" fmla="*/ 465428 w 1269423"/>
                      <a:gd name="connsiteY1" fmla="*/ 519 h 619818"/>
                      <a:gd name="connsiteX2" fmla="*/ 679741 w 1269423"/>
                      <a:gd name="connsiteY2" fmla="*/ 67193 h 619818"/>
                      <a:gd name="connsiteX3" fmla="*/ 865479 w 1269423"/>
                      <a:gd name="connsiteY3" fmla="*/ 29093 h 619818"/>
                      <a:gd name="connsiteX4" fmla="*/ 1051215 w 1269423"/>
                      <a:gd name="connsiteY4" fmla="*/ 76719 h 619818"/>
                      <a:gd name="connsiteX5" fmla="*/ 1269423 w 1269423"/>
                      <a:gd name="connsiteY5" fmla="*/ 38187 h 619818"/>
                      <a:gd name="connsiteX6" fmla="*/ 1121786 w 1269423"/>
                      <a:gd name="connsiteY6" fmla="*/ 589771 h 619818"/>
                      <a:gd name="connsiteX7" fmla="*/ 470191 w 1269423"/>
                      <a:gd name="connsiteY7" fmla="*/ 533919 h 619818"/>
                      <a:gd name="connsiteX8" fmla="*/ 265402 w 1269423"/>
                      <a:gd name="connsiteY8" fmla="*/ 567256 h 619818"/>
                      <a:gd name="connsiteX9" fmla="*/ 0 w 1269423"/>
                      <a:gd name="connsiteY9" fmla="*/ 527859 h 619818"/>
                      <a:gd name="connsiteX10" fmla="*/ 123826 w 1269423"/>
                      <a:gd name="connsiteY10" fmla="*/ 42949 h 619818"/>
                      <a:gd name="connsiteX0" fmla="*/ 123826 w 1269423"/>
                      <a:gd name="connsiteY0" fmla="*/ 42949 h 620230"/>
                      <a:gd name="connsiteX1" fmla="*/ 465428 w 1269423"/>
                      <a:gd name="connsiteY1" fmla="*/ 519 h 620230"/>
                      <a:gd name="connsiteX2" fmla="*/ 679741 w 1269423"/>
                      <a:gd name="connsiteY2" fmla="*/ 67193 h 620230"/>
                      <a:gd name="connsiteX3" fmla="*/ 865479 w 1269423"/>
                      <a:gd name="connsiteY3" fmla="*/ 29093 h 620230"/>
                      <a:gd name="connsiteX4" fmla="*/ 1051215 w 1269423"/>
                      <a:gd name="connsiteY4" fmla="*/ 76719 h 620230"/>
                      <a:gd name="connsiteX5" fmla="*/ 1269423 w 1269423"/>
                      <a:gd name="connsiteY5" fmla="*/ 38187 h 620230"/>
                      <a:gd name="connsiteX6" fmla="*/ 1121786 w 1269423"/>
                      <a:gd name="connsiteY6" fmla="*/ 589771 h 620230"/>
                      <a:gd name="connsiteX7" fmla="*/ 755941 w 1269423"/>
                      <a:gd name="connsiteY7" fmla="*/ 533918 h 620230"/>
                      <a:gd name="connsiteX8" fmla="*/ 470191 w 1269423"/>
                      <a:gd name="connsiteY8" fmla="*/ 533919 h 620230"/>
                      <a:gd name="connsiteX9" fmla="*/ 265402 w 1269423"/>
                      <a:gd name="connsiteY9" fmla="*/ 567256 h 620230"/>
                      <a:gd name="connsiteX10" fmla="*/ 0 w 1269423"/>
                      <a:gd name="connsiteY10" fmla="*/ 527859 h 620230"/>
                      <a:gd name="connsiteX11" fmla="*/ 123826 w 1269423"/>
                      <a:gd name="connsiteY11" fmla="*/ 42949 h 620230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27308"/>
                      <a:gd name="connsiteX1" fmla="*/ 465428 w 1269423"/>
                      <a:gd name="connsiteY1" fmla="*/ 519 h 627308"/>
                      <a:gd name="connsiteX2" fmla="*/ 679741 w 1269423"/>
                      <a:gd name="connsiteY2" fmla="*/ 67193 h 627308"/>
                      <a:gd name="connsiteX3" fmla="*/ 865479 w 1269423"/>
                      <a:gd name="connsiteY3" fmla="*/ 29093 h 627308"/>
                      <a:gd name="connsiteX4" fmla="*/ 1051215 w 1269423"/>
                      <a:gd name="connsiteY4" fmla="*/ 76719 h 627308"/>
                      <a:gd name="connsiteX5" fmla="*/ 1269423 w 1269423"/>
                      <a:gd name="connsiteY5" fmla="*/ 38187 h 627308"/>
                      <a:gd name="connsiteX6" fmla="*/ 1121786 w 1269423"/>
                      <a:gd name="connsiteY6" fmla="*/ 589771 h 627308"/>
                      <a:gd name="connsiteX7" fmla="*/ 755941 w 1269423"/>
                      <a:gd name="connsiteY7" fmla="*/ 572018 h 627308"/>
                      <a:gd name="connsiteX8" fmla="*/ 470191 w 1269423"/>
                      <a:gd name="connsiteY8" fmla="*/ 533919 h 627308"/>
                      <a:gd name="connsiteX9" fmla="*/ 265402 w 1269423"/>
                      <a:gd name="connsiteY9" fmla="*/ 567256 h 627308"/>
                      <a:gd name="connsiteX10" fmla="*/ 0 w 1269423"/>
                      <a:gd name="connsiteY10" fmla="*/ 527859 h 627308"/>
                      <a:gd name="connsiteX11" fmla="*/ 123826 w 1269423"/>
                      <a:gd name="connsiteY11" fmla="*/ 42949 h 627308"/>
                      <a:gd name="connsiteX0" fmla="*/ 123826 w 1269423"/>
                      <a:gd name="connsiteY0" fmla="*/ 42949 h 616060"/>
                      <a:gd name="connsiteX1" fmla="*/ 465428 w 1269423"/>
                      <a:gd name="connsiteY1" fmla="*/ 519 h 616060"/>
                      <a:gd name="connsiteX2" fmla="*/ 679741 w 1269423"/>
                      <a:gd name="connsiteY2" fmla="*/ 67193 h 616060"/>
                      <a:gd name="connsiteX3" fmla="*/ 865479 w 1269423"/>
                      <a:gd name="connsiteY3" fmla="*/ 29093 h 616060"/>
                      <a:gd name="connsiteX4" fmla="*/ 1051215 w 1269423"/>
                      <a:gd name="connsiteY4" fmla="*/ 76719 h 616060"/>
                      <a:gd name="connsiteX5" fmla="*/ 1269423 w 1269423"/>
                      <a:gd name="connsiteY5" fmla="*/ 38187 h 616060"/>
                      <a:gd name="connsiteX6" fmla="*/ 1121786 w 1269423"/>
                      <a:gd name="connsiteY6" fmla="*/ 589771 h 616060"/>
                      <a:gd name="connsiteX7" fmla="*/ 755941 w 1269423"/>
                      <a:gd name="connsiteY7" fmla="*/ 572018 h 616060"/>
                      <a:gd name="connsiteX8" fmla="*/ 470191 w 1269423"/>
                      <a:gd name="connsiteY8" fmla="*/ 533919 h 616060"/>
                      <a:gd name="connsiteX9" fmla="*/ 265402 w 1269423"/>
                      <a:gd name="connsiteY9" fmla="*/ 567256 h 616060"/>
                      <a:gd name="connsiteX10" fmla="*/ 0 w 1269423"/>
                      <a:gd name="connsiteY10" fmla="*/ 527859 h 616060"/>
                      <a:gd name="connsiteX11" fmla="*/ 123826 w 1269423"/>
                      <a:gd name="connsiteY11" fmla="*/ 42949 h 616060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  <a:gd name="connsiteX0" fmla="*/ 123826 w 1269423"/>
                      <a:gd name="connsiteY0" fmla="*/ 42949 h 589771"/>
                      <a:gd name="connsiteX1" fmla="*/ 465428 w 1269423"/>
                      <a:gd name="connsiteY1" fmla="*/ 519 h 589771"/>
                      <a:gd name="connsiteX2" fmla="*/ 679741 w 1269423"/>
                      <a:gd name="connsiteY2" fmla="*/ 67193 h 589771"/>
                      <a:gd name="connsiteX3" fmla="*/ 865479 w 1269423"/>
                      <a:gd name="connsiteY3" fmla="*/ 29093 h 589771"/>
                      <a:gd name="connsiteX4" fmla="*/ 1051215 w 1269423"/>
                      <a:gd name="connsiteY4" fmla="*/ 76719 h 589771"/>
                      <a:gd name="connsiteX5" fmla="*/ 1269423 w 1269423"/>
                      <a:gd name="connsiteY5" fmla="*/ 38187 h 589771"/>
                      <a:gd name="connsiteX6" fmla="*/ 1121786 w 1269423"/>
                      <a:gd name="connsiteY6" fmla="*/ 589771 h 589771"/>
                      <a:gd name="connsiteX7" fmla="*/ 755941 w 1269423"/>
                      <a:gd name="connsiteY7" fmla="*/ 572018 h 589771"/>
                      <a:gd name="connsiteX8" fmla="*/ 470191 w 1269423"/>
                      <a:gd name="connsiteY8" fmla="*/ 533919 h 589771"/>
                      <a:gd name="connsiteX9" fmla="*/ 265402 w 1269423"/>
                      <a:gd name="connsiteY9" fmla="*/ 567256 h 589771"/>
                      <a:gd name="connsiteX10" fmla="*/ 0 w 1269423"/>
                      <a:gd name="connsiteY10" fmla="*/ 527859 h 589771"/>
                      <a:gd name="connsiteX11" fmla="*/ 123826 w 1269423"/>
                      <a:gd name="connsiteY11" fmla="*/ 42949 h 589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9423" h="589771">
                        <a:moveTo>
                          <a:pt x="123826" y="42949"/>
                        </a:moveTo>
                        <a:cubicBezTo>
                          <a:pt x="210922" y="-17953"/>
                          <a:pt x="155433" y="99738"/>
                          <a:pt x="465428" y="519"/>
                        </a:cubicBezTo>
                        <a:cubicBezTo>
                          <a:pt x="545380" y="-6553"/>
                          <a:pt x="545742" y="60915"/>
                          <a:pt x="679741" y="67193"/>
                        </a:cubicBezTo>
                        <a:cubicBezTo>
                          <a:pt x="768641" y="68780"/>
                          <a:pt x="705142" y="51318"/>
                          <a:pt x="865479" y="29093"/>
                        </a:cubicBezTo>
                        <a:cubicBezTo>
                          <a:pt x="928185" y="17981"/>
                          <a:pt x="983891" y="75203"/>
                          <a:pt x="1051215" y="76719"/>
                        </a:cubicBezTo>
                        <a:cubicBezTo>
                          <a:pt x="1161401" y="82998"/>
                          <a:pt x="1177493" y="49515"/>
                          <a:pt x="1269423" y="38187"/>
                        </a:cubicBezTo>
                        <a:cubicBezTo>
                          <a:pt x="1220211" y="222048"/>
                          <a:pt x="1194810" y="410673"/>
                          <a:pt x="1121786" y="589771"/>
                        </a:cubicBezTo>
                        <a:cubicBezTo>
                          <a:pt x="987786" y="531900"/>
                          <a:pt x="897878" y="505127"/>
                          <a:pt x="755941" y="572018"/>
                        </a:cubicBezTo>
                        <a:cubicBezTo>
                          <a:pt x="547329" y="472222"/>
                          <a:pt x="541629" y="535506"/>
                          <a:pt x="470191" y="533919"/>
                        </a:cubicBezTo>
                        <a:cubicBezTo>
                          <a:pt x="398753" y="532332"/>
                          <a:pt x="339798" y="576203"/>
                          <a:pt x="265402" y="567256"/>
                        </a:cubicBezTo>
                        <a:cubicBezTo>
                          <a:pt x="108672" y="473161"/>
                          <a:pt x="85292" y="521942"/>
                          <a:pt x="0" y="527859"/>
                        </a:cubicBezTo>
                        <a:lnTo>
                          <a:pt x="123826" y="42949"/>
                        </a:lnTo>
                        <a:close/>
                      </a:path>
                    </a:pathLst>
                  </a:custGeom>
                  <a:solidFill>
                    <a:srgbClr val="F79B8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2897915" y="1817956"/>
                  <a:ext cx="1377798" cy="25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err="1">
                      <a:latin typeface="UTM Avo" panose="02040603050506020204" pitchFamily="18" charset="0"/>
                    </a:rPr>
                    <a:t>Ghi</a:t>
                  </a:r>
                  <a:r>
                    <a:rPr lang="en-US" sz="2000" b="1" dirty="0">
                      <a:latin typeface="UTM Avo" panose="02040603050506020204" pitchFamily="18" charset="0"/>
                    </a:rPr>
                    <a:t> </a:t>
                  </a:r>
                  <a:r>
                    <a:rPr lang="en-US" sz="2000" b="1" dirty="0" err="1">
                      <a:latin typeface="UTM Avo" panose="02040603050506020204" pitchFamily="18" charset="0"/>
                    </a:rPr>
                    <a:t>nhớ</a:t>
                  </a:r>
                  <a:endParaRPr lang="en-US" sz="2000" b="1" dirty="0">
                    <a:latin typeface="UTM Avo" panose="02040603050506020204" pitchFamily="18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3355894" y="1694218"/>
              <a:ext cx="551725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/>
                <a:t>Thận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chức</a:t>
              </a:r>
              <a:r>
                <a:rPr lang="en-US" sz="2400" dirty="0"/>
                <a:t> </a:t>
              </a:r>
              <a:r>
                <a:rPr lang="en-US" sz="2400" dirty="0" err="1"/>
                <a:t>năng</a:t>
              </a:r>
              <a:r>
                <a:rPr lang="en-US" sz="2400" dirty="0"/>
                <a:t> </a:t>
              </a:r>
              <a:r>
                <a:rPr lang="en-US" sz="2400" dirty="0" err="1"/>
                <a:t>lọc</a:t>
              </a:r>
              <a:r>
                <a:rPr lang="en-US" sz="2400" dirty="0"/>
                <a:t> </a:t>
              </a:r>
              <a:r>
                <a:rPr lang="en-US" sz="2400" dirty="0" err="1"/>
                <a:t>máu</a:t>
              </a:r>
              <a:r>
                <a:rPr lang="en-US" sz="2400" dirty="0"/>
                <a:t>, </a:t>
              </a:r>
              <a:r>
                <a:rPr lang="en-US" sz="2400" dirty="0" err="1"/>
                <a:t>tạo</a:t>
              </a:r>
              <a:r>
                <a:rPr lang="en-US" sz="2400" dirty="0"/>
                <a:t> </a:t>
              </a:r>
              <a:r>
                <a:rPr lang="en-US" sz="2400" dirty="0" err="1"/>
                <a:t>thành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.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xuống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dẫn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tiểu</a:t>
              </a:r>
              <a:r>
                <a:rPr lang="en-US" sz="2400" dirty="0"/>
                <a:t>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thải</a:t>
              </a:r>
              <a:r>
                <a:rPr lang="en-US" sz="2400" dirty="0"/>
                <a:t> </a:t>
              </a:r>
              <a:r>
                <a:rPr lang="en-US" sz="2400" dirty="0" err="1"/>
                <a:t>ra</a:t>
              </a:r>
              <a:r>
                <a:rPr lang="en-US" sz="2400" dirty="0"/>
                <a:t> </a:t>
              </a:r>
              <a:r>
                <a:rPr lang="en-US" sz="2400" dirty="0" err="1"/>
                <a:t>ngoài</a:t>
              </a:r>
              <a:r>
                <a:rPr lang="en-US" sz="2400" dirty="0"/>
                <a:t> qua </a:t>
              </a:r>
              <a:r>
                <a:rPr lang="en-US" sz="2400" dirty="0" err="1"/>
                <a:t>ống</a:t>
              </a:r>
              <a:r>
                <a:rPr lang="en-US" sz="2400" dirty="0"/>
                <a:t> </a:t>
              </a:r>
              <a:r>
                <a:rPr lang="en-US" sz="2400" dirty="0" err="1"/>
                <a:t>đái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2c80a858cf274bcea6b92751cfd140def4fc"/>
  <p:tag name="INKNOELEADERBOARD" val="-9109094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231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 Huyen</cp:lastModifiedBy>
  <cp:revision>40</cp:revision>
  <dcterms:created xsi:type="dcterms:W3CDTF">2021-06-02T02:35:09Z</dcterms:created>
  <dcterms:modified xsi:type="dcterms:W3CDTF">2024-03-18T03:15:48Z</dcterms:modified>
</cp:coreProperties>
</file>